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762EC-DAA1-4D83-8E50-F0E86EE4B851}" type="datetimeFigureOut">
              <a:rPr lang="en-IN" smtClean="0"/>
              <a:pPr/>
              <a:t>30-10-2017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7CF4E-85E2-4369-B61B-E5F4A38EF8B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ED8D-AC64-4A43-A2A5-7A8F85FD8ED5}" type="datetimeFigureOut">
              <a:rPr lang="en-IN" smtClean="0"/>
              <a:pPr/>
              <a:t>30-10-2017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7D9FD6-7A5E-44F8-B7C6-826A5846150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ED8D-AC64-4A43-A2A5-7A8F85FD8ED5}" type="datetimeFigureOut">
              <a:rPr lang="en-IN" smtClean="0"/>
              <a:pPr/>
              <a:t>30-10-2017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9FD6-7A5E-44F8-B7C6-826A584615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ED8D-AC64-4A43-A2A5-7A8F85FD8ED5}" type="datetimeFigureOut">
              <a:rPr lang="en-IN" smtClean="0"/>
              <a:pPr/>
              <a:t>30-10-2017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9FD6-7A5E-44F8-B7C6-826A584615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ED6ED8D-AC64-4A43-A2A5-7A8F85FD8ED5}" type="datetimeFigureOut">
              <a:rPr lang="en-IN" smtClean="0"/>
              <a:pPr/>
              <a:t>30-10-2017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A07D9FD6-7A5E-44F8-B7C6-826A5846150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ED8D-AC64-4A43-A2A5-7A8F85FD8ED5}" type="datetimeFigureOut">
              <a:rPr lang="en-IN" smtClean="0"/>
              <a:pPr/>
              <a:t>30-10-2017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9FD6-7A5E-44F8-B7C6-826A5846150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ED8D-AC64-4A43-A2A5-7A8F85FD8ED5}" type="datetimeFigureOut">
              <a:rPr lang="en-IN" smtClean="0"/>
              <a:pPr/>
              <a:t>30-10-2017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9FD6-7A5E-44F8-B7C6-826A5846150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9FD6-7A5E-44F8-B7C6-826A5846150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ED8D-AC64-4A43-A2A5-7A8F85FD8ED5}" type="datetimeFigureOut">
              <a:rPr lang="en-IN" smtClean="0"/>
              <a:pPr/>
              <a:t>30-10-2017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ED8D-AC64-4A43-A2A5-7A8F85FD8ED5}" type="datetimeFigureOut">
              <a:rPr lang="en-IN" smtClean="0"/>
              <a:pPr/>
              <a:t>30-10-2017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9FD6-7A5E-44F8-B7C6-826A5846150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ED8D-AC64-4A43-A2A5-7A8F85FD8ED5}" type="datetimeFigureOut">
              <a:rPr lang="en-IN" smtClean="0"/>
              <a:pPr/>
              <a:t>30-10-2017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9FD6-7A5E-44F8-B7C6-826A584615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ED6ED8D-AC64-4A43-A2A5-7A8F85FD8ED5}" type="datetimeFigureOut">
              <a:rPr lang="en-IN" smtClean="0"/>
              <a:pPr/>
              <a:t>30-10-2017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07D9FD6-7A5E-44F8-B7C6-826A5846150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ED8D-AC64-4A43-A2A5-7A8F85FD8ED5}" type="datetimeFigureOut">
              <a:rPr lang="en-IN" smtClean="0"/>
              <a:pPr/>
              <a:t>30-10-2017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7D9FD6-7A5E-44F8-B7C6-826A5846150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ED6ED8D-AC64-4A43-A2A5-7A8F85FD8ED5}" type="datetimeFigureOut">
              <a:rPr lang="en-IN" smtClean="0"/>
              <a:pPr/>
              <a:t>30-10-2017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A07D9FD6-7A5E-44F8-B7C6-826A5846150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3573016"/>
            <a:ext cx="8305800" cy="2825540"/>
          </a:xfrm>
        </p:spPr>
        <p:txBody>
          <a:bodyPr/>
          <a:lstStyle/>
          <a:p>
            <a:pPr algn="l"/>
            <a:r>
              <a:rPr lang="en-IN" sz="2000" dirty="0" smtClean="0"/>
              <a:t>Guide :</a:t>
            </a:r>
          </a:p>
          <a:p>
            <a:pPr algn="l"/>
            <a:r>
              <a:rPr lang="en-IN" sz="2000" dirty="0" smtClean="0"/>
              <a:t>              </a:t>
            </a:r>
            <a:r>
              <a:rPr lang="en-IN" sz="2000" smtClean="0"/>
              <a:t>Jis </a:t>
            </a:r>
            <a:r>
              <a:rPr lang="en-IN" sz="2000" dirty="0" smtClean="0"/>
              <a:t>Joe </a:t>
            </a:r>
            <a:r>
              <a:rPr lang="en-IN" sz="2000" dirty="0" smtClean="0"/>
              <a:t>Mathew</a:t>
            </a:r>
          </a:p>
          <a:p>
            <a:pPr algn="l"/>
            <a:r>
              <a:rPr lang="en-IN" sz="2000" dirty="0" smtClean="0"/>
              <a:t>                                                           </a:t>
            </a:r>
            <a:r>
              <a:rPr lang="en-IN" sz="2000" b="1" dirty="0" smtClean="0"/>
              <a:t>Team Members</a:t>
            </a:r>
            <a:r>
              <a:rPr lang="en-IN" sz="2000" dirty="0" smtClean="0"/>
              <a:t>			                                     * </a:t>
            </a:r>
            <a:r>
              <a:rPr lang="en-IN" sz="2000" dirty="0" err="1" smtClean="0"/>
              <a:t>Leoyon</a:t>
            </a:r>
            <a:endParaRPr lang="en-IN" sz="2000" dirty="0" smtClean="0"/>
          </a:p>
          <a:p>
            <a:pPr algn="l"/>
            <a:r>
              <a:rPr lang="en-IN" sz="2000" dirty="0" smtClean="0"/>
              <a:t>                                                             * </a:t>
            </a:r>
            <a:r>
              <a:rPr lang="en-IN" sz="2000" dirty="0" err="1" smtClean="0"/>
              <a:t>Mrudul</a:t>
            </a:r>
            <a:endParaRPr lang="en-IN" sz="2000" dirty="0" smtClean="0"/>
          </a:p>
          <a:p>
            <a:pPr algn="l"/>
            <a:r>
              <a:rPr lang="en-IN" sz="2000" dirty="0" smtClean="0"/>
              <a:t>                                                             * </a:t>
            </a:r>
            <a:r>
              <a:rPr lang="en-IN" sz="2000" dirty="0" err="1" smtClean="0"/>
              <a:t>Renuka</a:t>
            </a:r>
            <a:endParaRPr lang="en-IN" sz="2000" dirty="0" smtClean="0"/>
          </a:p>
          <a:p>
            <a:pPr algn="l"/>
            <a:r>
              <a:rPr lang="en-IN" sz="2000" dirty="0" smtClean="0"/>
              <a:t>                                                             * Sandra</a:t>
            </a:r>
          </a:p>
          <a:p>
            <a:pPr algn="l"/>
            <a:r>
              <a:rPr lang="en-IN" sz="2000" dirty="0" smtClean="0"/>
              <a:t>                                                             * </a:t>
            </a:r>
            <a:r>
              <a:rPr lang="en-IN" sz="2000" dirty="0" err="1" smtClean="0"/>
              <a:t>Sreyas</a:t>
            </a:r>
            <a:r>
              <a:rPr lang="en-IN" sz="2000" dirty="0" smtClean="0"/>
              <a:t>                          </a:t>
            </a:r>
          </a:p>
          <a:p>
            <a:pPr algn="l"/>
            <a:endParaRPr lang="en-IN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764704"/>
            <a:ext cx="8305800" cy="1981200"/>
          </a:xfrm>
        </p:spPr>
        <p:txBody>
          <a:bodyPr/>
          <a:lstStyle/>
          <a:p>
            <a:r>
              <a:rPr lang="en-IN" dirty="0" smtClean="0"/>
              <a:t>Sudoku Solver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250px-Sudoku_Puzzle_by_L2G-20050714_standardized_layout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836712"/>
            <a:ext cx="6984776" cy="53285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Sudoku solving application scripted in python</a:t>
            </a:r>
          </a:p>
          <a:p>
            <a:r>
              <a:rPr lang="en-IN" dirty="0" smtClean="0"/>
              <a:t>Solve any hardcore sudoku puzzles in seconds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Abstract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Beautiful and modern </a:t>
            </a:r>
            <a:r>
              <a:rPr lang="en-IN" dirty="0" err="1" smtClean="0"/>
              <a:t>ui</a:t>
            </a:r>
            <a:r>
              <a:rPr lang="en-IN" dirty="0" smtClean="0"/>
              <a:t> written in Qt</a:t>
            </a:r>
          </a:p>
          <a:p>
            <a:r>
              <a:rPr lang="en-IN" dirty="0" err="1" smtClean="0"/>
              <a:t>Crossplatform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Graphical Interface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program works on reverse backtracking algorithm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Keeps the track of each input in stack using recursion</a:t>
            </a:r>
          </a:p>
          <a:p>
            <a:r>
              <a:rPr lang="en-IN" dirty="0" smtClean="0"/>
              <a:t>Whenever one of the try (inputting number to puzzle) get failed it clears it as well as the previous try</a:t>
            </a:r>
          </a:p>
          <a:p>
            <a:r>
              <a:rPr lang="en-IN" dirty="0" smtClean="0"/>
              <a:t>Brute forces each sudoku block until the solution is formed</a:t>
            </a:r>
          </a:p>
          <a:p>
            <a:r>
              <a:rPr lang="en-IN" dirty="0" smtClean="0"/>
              <a:t>Returns false </a:t>
            </a:r>
            <a:r>
              <a:rPr lang="en-IN" dirty="0" err="1" smtClean="0"/>
              <a:t>boolean</a:t>
            </a:r>
            <a:r>
              <a:rPr lang="en-IN" dirty="0" smtClean="0"/>
              <a:t> on invalid puzzle</a:t>
            </a:r>
          </a:p>
          <a:p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Reverse Backtrack Algorithm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There is no need of additional dependencies for the binary created by the static linking of </a:t>
            </a:r>
            <a:r>
              <a:rPr lang="en-IN" dirty="0" err="1" smtClean="0"/>
              <a:t>pyinstaller</a:t>
            </a:r>
            <a:endParaRPr lang="en-IN" dirty="0" smtClean="0"/>
          </a:p>
          <a:p>
            <a:r>
              <a:rPr lang="en-IN" dirty="0" smtClean="0"/>
              <a:t>For non binary version (</a:t>
            </a:r>
            <a:r>
              <a:rPr lang="en-IN" dirty="0" err="1" smtClean="0"/>
              <a:t>py</a:t>
            </a:r>
            <a:r>
              <a:rPr lang="en-IN" dirty="0" smtClean="0"/>
              <a:t>) only PyQt5 along </a:t>
            </a:r>
            <a:r>
              <a:rPr lang="en-IN" smtClean="0"/>
              <a:t>with python 3.5 </a:t>
            </a:r>
            <a:r>
              <a:rPr lang="en-IN" dirty="0" smtClean="0"/>
              <a:t>is needed to be installed.</a:t>
            </a:r>
          </a:p>
          <a:p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Requirements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219200"/>
          </a:xfrm>
        </p:spPr>
        <p:txBody>
          <a:bodyPr/>
          <a:lstStyle/>
          <a:p>
            <a:pPr algn="ctr"/>
            <a:r>
              <a:rPr lang="en-IN" dirty="0" smtClean="0"/>
              <a:t>Thank You!!!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57</TotalTime>
  <Words>134</Words>
  <Application>Microsoft Office PowerPoint</Application>
  <PresentationFormat>On-screen Show (4:3)</PresentationFormat>
  <Paragraphs>25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Paper</vt:lpstr>
      <vt:lpstr>Sudoku Solver</vt:lpstr>
      <vt:lpstr>Slide 2</vt:lpstr>
      <vt:lpstr>Abstract</vt:lpstr>
      <vt:lpstr>Graphical Interface</vt:lpstr>
      <vt:lpstr>Working</vt:lpstr>
      <vt:lpstr>Reverse Backtrack Algorithm</vt:lpstr>
      <vt:lpstr>Requirements</vt:lpstr>
      <vt:lpstr>Thank You!!!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Solver</dc:title>
  <dc:creator>Windows User</dc:creator>
  <cp:lastModifiedBy>Windows User</cp:lastModifiedBy>
  <cp:revision>7</cp:revision>
  <dcterms:created xsi:type="dcterms:W3CDTF">2017-10-29T13:58:44Z</dcterms:created>
  <dcterms:modified xsi:type="dcterms:W3CDTF">2017-10-30T09:10:26Z</dcterms:modified>
</cp:coreProperties>
</file>