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71" r:id="rId8"/>
    <p:sldId id="261" r:id="rId9"/>
    <p:sldId id="262" r:id="rId10"/>
    <p:sldId id="263" r:id="rId11"/>
    <p:sldId id="264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4F15D-7B49-4149-9D0C-131829581D25}" v="15" dt="2024-06-20T16:25:41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yashree pati" userId="31dad5c35c3a1574" providerId="LiveId" clId="{0AC4F15D-7B49-4149-9D0C-131829581D25}"/>
    <pc:docChg chg="custSel addSld modSld">
      <pc:chgData name="sreyashree pati" userId="31dad5c35c3a1574" providerId="LiveId" clId="{0AC4F15D-7B49-4149-9D0C-131829581D25}" dt="2024-06-20T16:26:00.037" v="1125" actId="1038"/>
      <pc:docMkLst>
        <pc:docMk/>
      </pc:docMkLst>
      <pc:sldChg chg="modSp mod">
        <pc:chgData name="sreyashree pati" userId="31dad5c35c3a1574" providerId="LiveId" clId="{0AC4F15D-7B49-4149-9D0C-131829581D25}" dt="2024-06-19T14:15:10.758" v="414" actId="27636"/>
        <pc:sldMkLst>
          <pc:docMk/>
          <pc:sldMk cId="0" sldId="256"/>
        </pc:sldMkLst>
        <pc:spChg chg="mod">
          <ac:chgData name="sreyashree pati" userId="31dad5c35c3a1574" providerId="LiveId" clId="{0AC4F15D-7B49-4149-9D0C-131829581D25}" dt="2024-06-19T14:15:10.758" v="414" actId="27636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sreyashree pati" userId="31dad5c35c3a1574" providerId="LiveId" clId="{0AC4F15D-7B49-4149-9D0C-131829581D25}" dt="2024-06-19T13:30:31.192" v="4" actId="20577"/>
        <pc:sldMkLst>
          <pc:docMk/>
          <pc:sldMk cId="0" sldId="257"/>
        </pc:sldMkLst>
        <pc:spChg chg="mod">
          <ac:chgData name="sreyashree pati" userId="31dad5c35c3a1574" providerId="LiveId" clId="{0AC4F15D-7B49-4149-9D0C-131829581D25}" dt="2024-06-19T13:30:31.192" v="4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sreyashree pati" userId="31dad5c35c3a1574" providerId="LiveId" clId="{0AC4F15D-7B49-4149-9D0C-131829581D25}" dt="2024-06-19T14:15:10.767" v="415" actId="27636"/>
        <pc:sldMkLst>
          <pc:docMk/>
          <pc:sldMk cId="0" sldId="258"/>
        </pc:sldMkLst>
        <pc:spChg chg="mod">
          <ac:chgData name="sreyashree pati" userId="31dad5c35c3a1574" providerId="LiveId" clId="{0AC4F15D-7B49-4149-9D0C-131829581D25}" dt="2024-06-19T14:15:10.767" v="415" actId="27636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sreyashree pati" userId="31dad5c35c3a1574" providerId="LiveId" clId="{0AC4F15D-7B49-4149-9D0C-131829581D25}" dt="2024-06-19T13:56:39.468" v="405" actId="20577"/>
        <pc:sldMkLst>
          <pc:docMk/>
          <pc:sldMk cId="0" sldId="259"/>
        </pc:sldMkLst>
        <pc:spChg chg="mod">
          <ac:chgData name="sreyashree pati" userId="31dad5c35c3a1574" providerId="LiveId" clId="{0AC4F15D-7B49-4149-9D0C-131829581D25}" dt="2024-06-19T13:56:39.468" v="405" actId="20577"/>
          <ac:spMkLst>
            <pc:docMk/>
            <pc:sldMk cId="0" sldId="259"/>
            <ac:spMk id="3" creationId="{00000000-0000-0000-0000-000000000000}"/>
          </ac:spMkLst>
        </pc:spChg>
      </pc:sldChg>
      <pc:sldChg chg="addSp delSp modSp mod">
        <pc:chgData name="sreyashree pati" userId="31dad5c35c3a1574" providerId="LiveId" clId="{0AC4F15D-7B49-4149-9D0C-131829581D25}" dt="2024-06-19T14:22:33.542" v="436" actId="113"/>
        <pc:sldMkLst>
          <pc:docMk/>
          <pc:sldMk cId="0" sldId="260"/>
        </pc:sldMkLst>
        <pc:spChg chg="mod">
          <ac:chgData name="sreyashree pati" userId="31dad5c35c3a1574" providerId="LiveId" clId="{0AC4F15D-7B49-4149-9D0C-131829581D25}" dt="2024-06-19T14:22:33.542" v="436" actId="113"/>
          <ac:spMkLst>
            <pc:docMk/>
            <pc:sldMk cId="0" sldId="260"/>
            <ac:spMk id="3" creationId="{00000000-0000-0000-0000-000000000000}"/>
          </ac:spMkLst>
        </pc:spChg>
        <pc:picChg chg="add del mod">
          <ac:chgData name="sreyashree pati" userId="31dad5c35c3a1574" providerId="LiveId" clId="{0AC4F15D-7B49-4149-9D0C-131829581D25}" dt="2024-06-19T14:17:21.353" v="420" actId="21"/>
          <ac:picMkLst>
            <pc:docMk/>
            <pc:sldMk cId="0" sldId="260"/>
            <ac:picMk id="5" creationId="{C6A269EC-9C3A-DC53-8713-DF301669DBC5}"/>
          </ac:picMkLst>
        </pc:picChg>
      </pc:sldChg>
      <pc:sldChg chg="addSp modSp mod">
        <pc:chgData name="sreyashree pati" userId="31dad5c35c3a1574" providerId="LiveId" clId="{0AC4F15D-7B49-4149-9D0C-131829581D25}" dt="2024-06-19T14:44:11.842" v="735" actId="1076"/>
        <pc:sldMkLst>
          <pc:docMk/>
          <pc:sldMk cId="0" sldId="261"/>
        </pc:sldMkLst>
        <pc:picChg chg="add mod">
          <ac:chgData name="sreyashree pati" userId="31dad5c35c3a1574" providerId="LiveId" clId="{0AC4F15D-7B49-4149-9D0C-131829581D25}" dt="2024-06-19T14:44:11.842" v="735" actId="1076"/>
          <ac:picMkLst>
            <pc:docMk/>
            <pc:sldMk cId="0" sldId="261"/>
            <ac:picMk id="5" creationId="{B61D105D-1E5D-B6F3-422C-9726D03350C4}"/>
          </ac:picMkLst>
        </pc:picChg>
      </pc:sldChg>
      <pc:sldChg chg="modSp mod">
        <pc:chgData name="sreyashree pati" userId="31dad5c35c3a1574" providerId="LiveId" clId="{0AC4F15D-7B49-4149-9D0C-131829581D25}" dt="2024-06-19T14:53:01.015" v="807" actId="403"/>
        <pc:sldMkLst>
          <pc:docMk/>
          <pc:sldMk cId="0" sldId="262"/>
        </pc:sldMkLst>
        <pc:spChg chg="mod">
          <ac:chgData name="sreyashree pati" userId="31dad5c35c3a1574" providerId="LiveId" clId="{0AC4F15D-7B49-4149-9D0C-131829581D25}" dt="2024-06-19T14:53:01.015" v="807" actId="403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sreyashree pati" userId="31dad5c35c3a1574" providerId="LiveId" clId="{0AC4F15D-7B49-4149-9D0C-131829581D25}" dt="2024-06-19T14:15:10.743" v="413" actId="27636"/>
        <pc:sldMkLst>
          <pc:docMk/>
          <pc:sldMk cId="0" sldId="264"/>
        </pc:sldMkLst>
        <pc:spChg chg="mod">
          <ac:chgData name="sreyashree pati" userId="31dad5c35c3a1574" providerId="LiveId" clId="{0AC4F15D-7B49-4149-9D0C-131829581D25}" dt="2024-06-19T14:15:10.743" v="413" actId="27636"/>
          <ac:spMkLst>
            <pc:docMk/>
            <pc:sldMk cId="0" sldId="264"/>
            <ac:spMk id="3" creationId="{00000000-0000-0000-0000-000000000000}"/>
          </ac:spMkLst>
        </pc:spChg>
      </pc:sldChg>
      <pc:sldChg chg="addSp delSp modSp new mod">
        <pc:chgData name="sreyashree pati" userId="31dad5c35c3a1574" providerId="LiveId" clId="{0AC4F15D-7B49-4149-9D0C-131829581D25}" dt="2024-06-20T16:22:42.418" v="861" actId="1035"/>
        <pc:sldMkLst>
          <pc:docMk/>
          <pc:sldMk cId="2081660416" sldId="268"/>
        </pc:sldMkLst>
        <pc:spChg chg="mod">
          <ac:chgData name="sreyashree pati" userId="31dad5c35c3a1574" providerId="LiveId" clId="{0AC4F15D-7B49-4149-9D0C-131829581D25}" dt="2024-06-19T14:06:38.420" v="410" actId="20577"/>
          <ac:spMkLst>
            <pc:docMk/>
            <pc:sldMk cId="2081660416" sldId="268"/>
            <ac:spMk id="2" creationId="{DC990496-0DB1-6D94-9EB5-6F011274D22B}"/>
          </ac:spMkLst>
        </pc:spChg>
        <pc:spChg chg="del mod">
          <ac:chgData name="sreyashree pati" userId="31dad5c35c3a1574" providerId="LiveId" clId="{0AC4F15D-7B49-4149-9D0C-131829581D25}" dt="2024-06-19T14:17:26.791" v="421"/>
          <ac:spMkLst>
            <pc:docMk/>
            <pc:sldMk cId="2081660416" sldId="268"/>
            <ac:spMk id="3" creationId="{F09A2808-77B7-7212-B08A-22225D4B92F5}"/>
          </ac:spMkLst>
        </pc:spChg>
        <pc:spChg chg="add del mod">
          <ac:chgData name="sreyashree pati" userId="31dad5c35c3a1574" providerId="LiveId" clId="{0AC4F15D-7B49-4149-9D0C-131829581D25}" dt="2024-06-20T16:15:44.864" v="809" actId="931"/>
          <ac:spMkLst>
            <pc:docMk/>
            <pc:sldMk cId="2081660416" sldId="268"/>
            <ac:spMk id="4" creationId="{9B630210-BD1C-CE87-0BA3-BA2520D049FD}"/>
          </ac:spMkLst>
        </pc:spChg>
        <pc:spChg chg="add del mod">
          <ac:chgData name="sreyashree pati" userId="31dad5c35c3a1574" providerId="LiveId" clId="{0AC4F15D-7B49-4149-9D0C-131829581D25}" dt="2024-06-20T16:16:26.979" v="811" actId="931"/>
          <ac:spMkLst>
            <pc:docMk/>
            <pc:sldMk cId="2081660416" sldId="268"/>
            <ac:spMk id="9" creationId="{EE8CC756-08B1-028D-4F5C-D5DBA3229D58}"/>
          </ac:spMkLst>
        </pc:spChg>
        <pc:spChg chg="add del mod">
          <ac:chgData name="sreyashree pati" userId="31dad5c35c3a1574" providerId="LiveId" clId="{0AC4F15D-7B49-4149-9D0C-131829581D25}" dt="2024-06-20T16:17:17.901" v="813" actId="931"/>
          <ac:spMkLst>
            <pc:docMk/>
            <pc:sldMk cId="2081660416" sldId="268"/>
            <ac:spMk id="13" creationId="{9F99FC28-D053-E741-9B62-9BE6FD74E262}"/>
          </ac:spMkLst>
        </pc:spChg>
        <pc:spChg chg="add del mod">
          <ac:chgData name="sreyashree pati" userId="31dad5c35c3a1574" providerId="LiveId" clId="{0AC4F15D-7B49-4149-9D0C-131829581D25}" dt="2024-06-20T16:22:22.434" v="815" actId="931"/>
          <ac:spMkLst>
            <pc:docMk/>
            <pc:sldMk cId="2081660416" sldId="268"/>
            <ac:spMk id="17" creationId="{C76E9068-0394-7D0A-6246-A1123438E076}"/>
          </ac:spMkLst>
        </pc:spChg>
        <pc:picChg chg="add del mod">
          <ac:chgData name="sreyashree pati" userId="31dad5c35c3a1574" providerId="LiveId" clId="{0AC4F15D-7B49-4149-9D0C-131829581D25}" dt="2024-06-20T16:06:35.508" v="808" actId="21"/>
          <ac:picMkLst>
            <pc:docMk/>
            <pc:sldMk cId="2081660416" sldId="268"/>
            <ac:picMk id="5" creationId="{C6A269EC-9C3A-DC53-8713-DF301669DBC5}"/>
          </ac:picMkLst>
        </pc:picChg>
        <pc:picChg chg="add del mod">
          <ac:chgData name="sreyashree pati" userId="31dad5c35c3a1574" providerId="LiveId" clId="{0AC4F15D-7B49-4149-9D0C-131829581D25}" dt="2024-06-20T16:15:56.837" v="810" actId="21"/>
          <ac:picMkLst>
            <pc:docMk/>
            <pc:sldMk cId="2081660416" sldId="268"/>
            <ac:picMk id="7" creationId="{E2BDB1B7-1DB9-3CFB-10A0-912486DAF25F}"/>
          </ac:picMkLst>
        </pc:picChg>
        <pc:picChg chg="add del mod">
          <ac:chgData name="sreyashree pati" userId="31dad5c35c3a1574" providerId="LiveId" clId="{0AC4F15D-7B49-4149-9D0C-131829581D25}" dt="2024-06-20T16:16:51.669" v="812" actId="21"/>
          <ac:picMkLst>
            <pc:docMk/>
            <pc:sldMk cId="2081660416" sldId="268"/>
            <ac:picMk id="11" creationId="{082D87E3-0650-4D6F-AD6A-2576FB60B03F}"/>
          </ac:picMkLst>
        </pc:picChg>
        <pc:picChg chg="add del mod">
          <ac:chgData name="sreyashree pati" userId="31dad5c35c3a1574" providerId="LiveId" clId="{0AC4F15D-7B49-4149-9D0C-131829581D25}" dt="2024-06-20T16:17:38.958" v="814" actId="21"/>
          <ac:picMkLst>
            <pc:docMk/>
            <pc:sldMk cId="2081660416" sldId="268"/>
            <ac:picMk id="15" creationId="{63446E8B-B8E1-C79B-F4F1-A9A1699FD0B9}"/>
          </ac:picMkLst>
        </pc:picChg>
        <pc:picChg chg="add mod">
          <ac:chgData name="sreyashree pati" userId="31dad5c35c3a1574" providerId="LiveId" clId="{0AC4F15D-7B49-4149-9D0C-131829581D25}" dt="2024-06-20T16:22:42.418" v="861" actId="1035"/>
          <ac:picMkLst>
            <pc:docMk/>
            <pc:sldMk cId="2081660416" sldId="268"/>
            <ac:picMk id="19" creationId="{CA708A97-57A3-AA8A-965B-0C148371A3F2}"/>
          </ac:picMkLst>
        </pc:picChg>
      </pc:sldChg>
      <pc:sldChg chg="addSp delSp modSp new mod">
        <pc:chgData name="sreyashree pati" userId="31dad5c35c3a1574" providerId="LiveId" clId="{0AC4F15D-7B49-4149-9D0C-131829581D25}" dt="2024-06-20T16:23:22.985" v="930" actId="1035"/>
        <pc:sldMkLst>
          <pc:docMk/>
          <pc:sldMk cId="1146070442" sldId="269"/>
        </pc:sldMkLst>
        <pc:spChg chg="mod">
          <ac:chgData name="sreyashree pati" userId="31dad5c35c3a1574" providerId="LiveId" clId="{0AC4F15D-7B49-4149-9D0C-131829581D25}" dt="2024-06-19T14:23:19.448" v="441" actId="27636"/>
          <ac:spMkLst>
            <pc:docMk/>
            <pc:sldMk cId="1146070442" sldId="269"/>
            <ac:spMk id="2" creationId="{3CE2C3BE-4659-D5A0-DD0E-F4D284EEA7AF}"/>
          </ac:spMkLst>
        </pc:spChg>
        <pc:spChg chg="del">
          <ac:chgData name="sreyashree pati" userId="31dad5c35c3a1574" providerId="LiveId" clId="{0AC4F15D-7B49-4149-9D0C-131829581D25}" dt="2024-06-19T14:23:14.371" v="438" actId="931"/>
          <ac:spMkLst>
            <pc:docMk/>
            <pc:sldMk cId="1146070442" sldId="269"/>
            <ac:spMk id="3" creationId="{E6DC8A7E-F764-280F-12B7-6AE9284C9B13}"/>
          </ac:spMkLst>
        </pc:spChg>
        <pc:spChg chg="add del mod">
          <ac:chgData name="sreyashree pati" userId="31dad5c35c3a1574" providerId="LiveId" clId="{0AC4F15D-7B49-4149-9D0C-131829581D25}" dt="2024-06-20T16:22:59.560" v="863" actId="931"/>
          <ac:spMkLst>
            <pc:docMk/>
            <pc:sldMk cId="1146070442" sldId="269"/>
            <ac:spMk id="4" creationId="{C5A01940-28E7-B7A7-F08A-35E9180D889B}"/>
          </ac:spMkLst>
        </pc:spChg>
        <pc:picChg chg="add del mod">
          <ac:chgData name="sreyashree pati" userId="31dad5c35c3a1574" providerId="LiveId" clId="{0AC4F15D-7B49-4149-9D0C-131829581D25}" dt="2024-06-20T16:22:50.694" v="862" actId="21"/>
          <ac:picMkLst>
            <pc:docMk/>
            <pc:sldMk cId="1146070442" sldId="269"/>
            <ac:picMk id="5" creationId="{654F3A8D-EC30-9139-EF5B-AEFB40F96CCD}"/>
          </ac:picMkLst>
        </pc:picChg>
        <pc:picChg chg="add mod">
          <ac:chgData name="sreyashree pati" userId="31dad5c35c3a1574" providerId="LiveId" clId="{0AC4F15D-7B49-4149-9D0C-131829581D25}" dt="2024-06-20T16:23:22.985" v="930" actId="1035"/>
          <ac:picMkLst>
            <pc:docMk/>
            <pc:sldMk cId="1146070442" sldId="269"/>
            <ac:picMk id="7" creationId="{1D4BBE28-32B2-3FFF-52F5-31CF667DE4CA}"/>
          </ac:picMkLst>
        </pc:picChg>
      </pc:sldChg>
      <pc:sldChg chg="addSp delSp modSp new mod">
        <pc:chgData name="sreyashree pati" userId="31dad5c35c3a1574" providerId="LiveId" clId="{0AC4F15D-7B49-4149-9D0C-131829581D25}" dt="2024-06-19T14:28:31.986" v="554" actId="1035"/>
        <pc:sldMkLst>
          <pc:docMk/>
          <pc:sldMk cId="3165880071" sldId="270"/>
        </pc:sldMkLst>
        <pc:spChg chg="mod">
          <ac:chgData name="sreyashree pati" userId="31dad5c35c3a1574" providerId="LiveId" clId="{0AC4F15D-7B49-4149-9D0C-131829581D25}" dt="2024-06-19T14:24:19.682" v="475" actId="20577"/>
          <ac:spMkLst>
            <pc:docMk/>
            <pc:sldMk cId="3165880071" sldId="270"/>
            <ac:spMk id="2" creationId="{42C7C347-E30B-86F5-F786-402F711B8D77}"/>
          </ac:spMkLst>
        </pc:spChg>
        <pc:spChg chg="del mod">
          <ac:chgData name="sreyashree pati" userId="31dad5c35c3a1574" providerId="LiveId" clId="{0AC4F15D-7B49-4149-9D0C-131829581D25}" dt="2024-06-19T14:25:50.498" v="477" actId="931"/>
          <ac:spMkLst>
            <pc:docMk/>
            <pc:sldMk cId="3165880071" sldId="270"/>
            <ac:spMk id="3" creationId="{66B02E4B-12F3-80D2-F507-54FD164BCD89}"/>
          </ac:spMkLst>
        </pc:spChg>
        <pc:picChg chg="add mod">
          <ac:chgData name="sreyashree pati" userId="31dad5c35c3a1574" providerId="LiveId" clId="{0AC4F15D-7B49-4149-9D0C-131829581D25}" dt="2024-06-19T14:28:31.986" v="554" actId="1035"/>
          <ac:picMkLst>
            <pc:docMk/>
            <pc:sldMk cId="3165880071" sldId="270"/>
            <ac:picMk id="5" creationId="{662244A6-E856-6613-E591-F85536ABC5D0}"/>
          </ac:picMkLst>
        </pc:picChg>
      </pc:sldChg>
      <pc:sldChg chg="addSp delSp modSp new mod">
        <pc:chgData name="sreyashree pati" userId="31dad5c35c3a1574" providerId="LiveId" clId="{0AC4F15D-7B49-4149-9D0C-131829581D25}" dt="2024-06-20T16:24:30.174" v="1006" actId="1037"/>
        <pc:sldMkLst>
          <pc:docMk/>
          <pc:sldMk cId="3675384875" sldId="271"/>
        </pc:sldMkLst>
        <pc:spChg chg="mod">
          <ac:chgData name="sreyashree pati" userId="31dad5c35c3a1574" providerId="LiveId" clId="{0AC4F15D-7B49-4149-9D0C-131829581D25}" dt="2024-06-19T14:28:45.083" v="556" actId="20577"/>
          <ac:spMkLst>
            <pc:docMk/>
            <pc:sldMk cId="3675384875" sldId="271"/>
            <ac:spMk id="2" creationId="{8EB9CF36-7118-8F80-3A41-59C86484172A}"/>
          </ac:spMkLst>
        </pc:spChg>
        <pc:spChg chg="del mod">
          <ac:chgData name="sreyashree pati" userId="31dad5c35c3a1574" providerId="LiveId" clId="{0AC4F15D-7B49-4149-9D0C-131829581D25}" dt="2024-06-19T14:31:10.748" v="558" actId="931"/>
          <ac:spMkLst>
            <pc:docMk/>
            <pc:sldMk cId="3675384875" sldId="271"/>
            <ac:spMk id="3" creationId="{A1F0E0BB-E1E0-77EE-9BF9-077110B7B5A8}"/>
          </ac:spMkLst>
        </pc:spChg>
        <pc:spChg chg="add del mod">
          <ac:chgData name="sreyashree pati" userId="31dad5c35c3a1574" providerId="LiveId" clId="{0AC4F15D-7B49-4149-9D0C-131829581D25}" dt="2024-06-20T16:24:08.043" v="932" actId="931"/>
          <ac:spMkLst>
            <pc:docMk/>
            <pc:sldMk cId="3675384875" sldId="271"/>
            <ac:spMk id="4" creationId="{397B95A3-7547-2983-2776-8E5D203CE0E9}"/>
          </ac:spMkLst>
        </pc:spChg>
        <pc:picChg chg="add del mod">
          <ac:chgData name="sreyashree pati" userId="31dad5c35c3a1574" providerId="LiveId" clId="{0AC4F15D-7B49-4149-9D0C-131829581D25}" dt="2024-06-20T16:23:58.694" v="931" actId="21"/>
          <ac:picMkLst>
            <pc:docMk/>
            <pc:sldMk cId="3675384875" sldId="271"/>
            <ac:picMk id="5" creationId="{BDF7D592-08C7-7EFA-CD24-5B77C0330769}"/>
          </ac:picMkLst>
        </pc:picChg>
        <pc:picChg chg="add mod">
          <ac:chgData name="sreyashree pati" userId="31dad5c35c3a1574" providerId="LiveId" clId="{0AC4F15D-7B49-4149-9D0C-131829581D25}" dt="2024-06-20T16:24:30.174" v="1006" actId="1037"/>
          <ac:picMkLst>
            <pc:docMk/>
            <pc:sldMk cId="3675384875" sldId="271"/>
            <ac:picMk id="7" creationId="{667CAD14-9F95-BA04-4C7D-1D3663E1549E}"/>
          </ac:picMkLst>
        </pc:picChg>
      </pc:sldChg>
      <pc:sldChg chg="addSp delSp modSp new mod">
        <pc:chgData name="sreyashree pati" userId="31dad5c35c3a1574" providerId="LiveId" clId="{0AC4F15D-7B49-4149-9D0C-131829581D25}" dt="2024-06-20T16:25:21.337" v="1077" actId="1037"/>
        <pc:sldMkLst>
          <pc:docMk/>
          <pc:sldMk cId="1498529140" sldId="272"/>
        </pc:sldMkLst>
        <pc:spChg chg="mod">
          <ac:chgData name="sreyashree pati" userId="31dad5c35c3a1574" providerId="LiveId" clId="{0AC4F15D-7B49-4149-9D0C-131829581D25}" dt="2024-06-19T14:33:45.482" v="633" actId="20577"/>
          <ac:spMkLst>
            <pc:docMk/>
            <pc:sldMk cId="1498529140" sldId="272"/>
            <ac:spMk id="2" creationId="{902CCDC4-7C91-2125-9B35-40B8FBBC3068}"/>
          </ac:spMkLst>
        </pc:spChg>
        <pc:spChg chg="del mod">
          <ac:chgData name="sreyashree pati" userId="31dad5c35c3a1574" providerId="LiveId" clId="{0AC4F15D-7B49-4149-9D0C-131829581D25}" dt="2024-06-19T14:33:33.071" v="629" actId="931"/>
          <ac:spMkLst>
            <pc:docMk/>
            <pc:sldMk cId="1498529140" sldId="272"/>
            <ac:spMk id="3" creationId="{6391AE8D-DF5D-3905-A683-73129C3E0995}"/>
          </ac:spMkLst>
        </pc:spChg>
        <pc:spChg chg="add del mod">
          <ac:chgData name="sreyashree pati" userId="31dad5c35c3a1574" providerId="LiveId" clId="{0AC4F15D-7B49-4149-9D0C-131829581D25}" dt="2024-06-20T16:24:52.357" v="1008" actId="931"/>
          <ac:spMkLst>
            <pc:docMk/>
            <pc:sldMk cId="1498529140" sldId="272"/>
            <ac:spMk id="4" creationId="{BA7567D4-FCED-00B4-B73E-5040110D6839}"/>
          </ac:spMkLst>
        </pc:spChg>
        <pc:picChg chg="add del mod">
          <ac:chgData name="sreyashree pati" userId="31dad5c35c3a1574" providerId="LiveId" clId="{0AC4F15D-7B49-4149-9D0C-131829581D25}" dt="2024-06-20T16:24:41.974" v="1007" actId="21"/>
          <ac:picMkLst>
            <pc:docMk/>
            <pc:sldMk cId="1498529140" sldId="272"/>
            <ac:picMk id="5" creationId="{42796BE9-B3A9-A312-F296-62B0198A164C}"/>
          </ac:picMkLst>
        </pc:picChg>
        <pc:picChg chg="add mod">
          <ac:chgData name="sreyashree pati" userId="31dad5c35c3a1574" providerId="LiveId" clId="{0AC4F15D-7B49-4149-9D0C-131829581D25}" dt="2024-06-20T16:25:21.337" v="1077" actId="1037"/>
          <ac:picMkLst>
            <pc:docMk/>
            <pc:sldMk cId="1498529140" sldId="272"/>
            <ac:picMk id="7" creationId="{53955DCC-9F96-552E-513B-F7C6D9AC5B28}"/>
          </ac:picMkLst>
        </pc:picChg>
      </pc:sldChg>
      <pc:sldChg chg="addSp delSp modSp new mod">
        <pc:chgData name="sreyashree pati" userId="31dad5c35c3a1574" providerId="LiveId" clId="{0AC4F15D-7B49-4149-9D0C-131829581D25}" dt="2024-06-20T16:26:00.037" v="1125" actId="1038"/>
        <pc:sldMkLst>
          <pc:docMk/>
          <pc:sldMk cId="2829399987" sldId="273"/>
        </pc:sldMkLst>
        <pc:spChg chg="mod">
          <ac:chgData name="sreyashree pati" userId="31dad5c35c3a1574" providerId="LiveId" clId="{0AC4F15D-7B49-4149-9D0C-131829581D25}" dt="2024-06-20T16:25:30.652" v="1079" actId="20577"/>
          <ac:spMkLst>
            <pc:docMk/>
            <pc:sldMk cId="2829399987" sldId="273"/>
            <ac:spMk id="2" creationId="{B52BBE52-BAFA-04B9-EDD2-B5CA2F79C4A9}"/>
          </ac:spMkLst>
        </pc:spChg>
        <pc:spChg chg="del mod">
          <ac:chgData name="sreyashree pati" userId="31dad5c35c3a1574" providerId="LiveId" clId="{0AC4F15D-7B49-4149-9D0C-131829581D25}" dt="2024-06-20T16:25:41.842" v="1081" actId="931"/>
          <ac:spMkLst>
            <pc:docMk/>
            <pc:sldMk cId="2829399987" sldId="273"/>
            <ac:spMk id="3" creationId="{5AFA1DDC-EAD4-375D-3683-20C7B2C8C72B}"/>
          </ac:spMkLst>
        </pc:spChg>
        <pc:picChg chg="add mod">
          <ac:chgData name="sreyashree pati" userId="31dad5c35c3a1574" providerId="LiveId" clId="{0AC4F15D-7B49-4149-9D0C-131829581D25}" dt="2024-06-20T16:26:00.037" v="1125" actId="1038"/>
          <ac:picMkLst>
            <pc:docMk/>
            <pc:sldMk cId="2829399987" sldId="273"/>
            <ac:picMk id="5" creationId="{74CEB311-D44F-6580-D89B-53F0ED1889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Insurance Cost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chemeClr val="tx1"/>
                </a:solidFill>
              </a:rPr>
              <a:t>Using Machine Learning to Predict Insurance Costs</a:t>
            </a:r>
          </a:p>
          <a:p>
            <a:r>
              <a:rPr lang="en-US" dirty="0">
                <a:solidFill>
                  <a:schemeClr val="tx1"/>
                </a:solidFill>
              </a:rPr>
              <a:t>Sreyashree Pati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 of the chosen model (Gradient Boosting Regressor)</a:t>
            </a:r>
          </a:p>
          <a:p>
            <a:r>
              <a:t>Hyperparameters and training process:</a:t>
            </a:r>
          </a:p>
          <a:p>
            <a:r>
              <a:t>- Learning rate</a:t>
            </a:r>
          </a:p>
          <a:p>
            <a:r>
              <a:t>- Number of estimators</a:t>
            </a:r>
          </a:p>
          <a:p>
            <a:r>
              <a:t>- Maximum depth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50618"/>
          </a:xfrm>
        </p:spPr>
        <p:txBody>
          <a:bodyPr>
            <a:normAutofit/>
          </a:bodyPr>
          <a:lstStyle/>
          <a:p>
            <a:r>
              <a:rPr sz="2800" dirty="0"/>
              <a:t>Metrics used for evaluating the model:</a:t>
            </a:r>
          </a:p>
          <a:p>
            <a:r>
              <a:rPr sz="2800" dirty="0"/>
              <a:t>- Mean Absolute Error (MAE)</a:t>
            </a:r>
          </a:p>
          <a:p>
            <a:r>
              <a:rPr sz="2800" dirty="0"/>
              <a:t>- Mean Squared Error (MSE)</a:t>
            </a:r>
          </a:p>
          <a:p>
            <a:r>
              <a:rPr sz="2800" dirty="0"/>
              <a:t>- R-squared</a:t>
            </a:r>
          </a:p>
          <a:p>
            <a:r>
              <a:rPr sz="2800" dirty="0"/>
              <a:t>Performance of the model on test data</a:t>
            </a:r>
            <a:endParaRPr lang="en-US" sz="2800" dirty="0"/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MAE: 4250.066214239165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MSE: 37743576.51995749  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RMSE: 6143.580106091032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sz="2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DFD106-8389-C16D-CB84-ECC7FA03A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762" y="60121"/>
            <a:ext cx="680392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 of findings:</a:t>
            </a:r>
          </a:p>
          <a:p>
            <a:r>
              <a:t>- Gradient Boosting Regressor provides accurate predictions for insurance costs</a:t>
            </a:r>
          </a:p>
          <a:p>
            <a:r>
              <a:t>Future work and potential improvements:</a:t>
            </a:r>
          </a:p>
          <a:p>
            <a:r>
              <a:t>- Explore additional features</a:t>
            </a:r>
          </a:p>
          <a:p>
            <a:r>
              <a:t>- Tune hyperparameters further</a:t>
            </a:r>
          </a:p>
          <a:p>
            <a:r>
              <a:t>- Use other advanced models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Overview of the project</a:t>
            </a:r>
          </a:p>
          <a:p>
            <a:r>
              <a:rPr dirty="0"/>
              <a:t>Objective: Predict insurance costs based on various factors using machine learning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 of the dataset</a:t>
            </a:r>
          </a:p>
          <a:p>
            <a:r>
              <a:t>Key features used for prediction:</a:t>
            </a:r>
          </a:p>
          <a:p>
            <a:r>
              <a:t>- Age</a:t>
            </a:r>
          </a:p>
          <a:p>
            <a:r>
              <a:t>- Sex</a:t>
            </a:r>
          </a:p>
          <a:p>
            <a:r>
              <a:t>- BMI</a:t>
            </a:r>
          </a:p>
          <a:p>
            <a:r>
              <a:t>- Children</a:t>
            </a:r>
          </a:p>
          <a:p>
            <a:r>
              <a:t>- Smoker</a:t>
            </a:r>
          </a:p>
          <a:p>
            <a:r>
              <a:t>- Region</a:t>
            </a:r>
          </a:p>
          <a:p>
            <a:r>
              <a:t>- Charges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Steps for cleaning and preparing the data:</a:t>
            </a:r>
          </a:p>
          <a:p>
            <a:r>
              <a:rPr dirty="0"/>
              <a:t>- Handling missing values</a:t>
            </a:r>
            <a:endParaRPr lang="en-US" dirty="0"/>
          </a:p>
          <a:p>
            <a:pPr marL="0" indent="0">
              <a:buNone/>
            </a:pPr>
            <a:r>
              <a:rPr lang="en-IN" sz="2000" dirty="0"/>
              <a:t>Used for improved data quality, model performance, and to ensure whether the dataset is suitable for analysis and modelling.</a:t>
            </a:r>
            <a:endParaRPr sz="2000" dirty="0"/>
          </a:p>
          <a:p>
            <a:r>
              <a:rPr dirty="0"/>
              <a:t>- Encoding categorical variables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It helps to reduce dimensionality of categorical variables with many levels, and to get improved model quality.</a:t>
            </a:r>
            <a:endParaRPr sz="2000" dirty="0"/>
          </a:p>
          <a:p>
            <a:r>
              <a:rPr dirty="0"/>
              <a:t>- Scaling numerical features</a:t>
            </a:r>
            <a:endParaRPr lang="en-US" dirty="0"/>
          </a:p>
          <a:p>
            <a:pPr marL="0" indent="0">
              <a:buNone/>
            </a:pPr>
            <a:r>
              <a:rPr lang="en-IN" sz="2000" dirty="0"/>
              <a:t>Reduces numerical instability. Properly scaled features lead to more accurate, stable, and reliable models.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Visualization of key features:</a:t>
            </a:r>
          </a:p>
          <a:p>
            <a:r>
              <a:rPr sz="2000" dirty="0"/>
              <a:t>- Distribution of age, BMI, and charges</a:t>
            </a:r>
          </a:p>
          <a:p>
            <a:r>
              <a:rPr sz="2000" dirty="0"/>
              <a:t>- Charges vs. smoker status</a:t>
            </a:r>
          </a:p>
          <a:p>
            <a:r>
              <a:rPr sz="2000" dirty="0"/>
              <a:t>- Charges vs. number of children</a:t>
            </a:r>
            <a:endParaRPr lang="en-US" sz="2000" dirty="0"/>
          </a:p>
          <a:p>
            <a:r>
              <a:rPr lang="en-US" sz="2800" dirty="0"/>
              <a:t>Insights drawn from the data:</a:t>
            </a:r>
          </a:p>
          <a:p>
            <a:r>
              <a:rPr lang="en-US" sz="2000" dirty="0"/>
              <a:t>- Smokers have higher insurance costs</a:t>
            </a:r>
          </a:p>
          <a:p>
            <a:r>
              <a:rPr lang="en-US" sz="2000" dirty="0"/>
              <a:t>- Higher BMI tends to increase insurance costs</a:t>
            </a:r>
          </a:p>
          <a:p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0496-0DB1-6D94-9EB5-6F011274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CA708A97-57A3-AA8A-965B-0C148371A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6321" t="11773" r="12522"/>
          <a:stretch/>
        </p:blipFill>
        <p:spPr>
          <a:xfrm>
            <a:off x="0" y="1"/>
            <a:ext cx="9075174" cy="3077496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4BBE28-32B2-3FFF-52F5-31CF667DE4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859" t="10309" r="3640"/>
          <a:stretch/>
        </p:blipFill>
        <p:spPr>
          <a:xfrm>
            <a:off x="0" y="3264310"/>
            <a:ext cx="8945148" cy="349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6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CF36-7118-8F80-3A41-59C86484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667CAD14-9F95-BA04-4C7D-1D3663E15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089" t="13491" r="5652" b="4545"/>
          <a:stretch/>
        </p:blipFill>
        <p:spPr>
          <a:xfrm>
            <a:off x="0" y="274638"/>
            <a:ext cx="3692058" cy="6308724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53955DCC-9F96-552E-513B-F7C6D9AC5B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145" t="16052" r="4106"/>
          <a:stretch/>
        </p:blipFill>
        <p:spPr>
          <a:xfrm>
            <a:off x="4135069" y="3352801"/>
            <a:ext cx="4404247" cy="3097634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4CEB311-D44F-6580-D89B-53F0ED1889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285" t="14556" r="6395" b="3948"/>
          <a:stretch/>
        </p:blipFill>
        <p:spPr>
          <a:xfrm>
            <a:off x="3946402" y="200602"/>
            <a:ext cx="4592914" cy="300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8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Creation of new features</a:t>
            </a:r>
          </a:p>
          <a:p>
            <a:r>
              <a:rPr dirty="0"/>
              <a:t>Selection of important features for the model:</a:t>
            </a:r>
          </a:p>
          <a:p>
            <a:r>
              <a:rPr dirty="0"/>
              <a:t>- Age</a:t>
            </a:r>
          </a:p>
          <a:p>
            <a:r>
              <a:rPr dirty="0"/>
              <a:t>- BMI</a:t>
            </a:r>
          </a:p>
          <a:p>
            <a:r>
              <a:rPr dirty="0"/>
              <a:t>- Children</a:t>
            </a:r>
          </a:p>
          <a:p>
            <a:r>
              <a:rPr dirty="0"/>
              <a:t>- Smoker</a:t>
            </a:r>
          </a:p>
          <a:p>
            <a:r>
              <a:rPr dirty="0"/>
              <a:t>- Region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Comparison of different models:</a:t>
            </a:r>
          </a:p>
          <a:p>
            <a:r>
              <a:rPr sz="2800" dirty="0"/>
              <a:t>- </a:t>
            </a:r>
            <a:r>
              <a:rPr sz="2400" dirty="0"/>
              <a:t>Linear Regression</a:t>
            </a:r>
            <a:endParaRPr lang="en-US" sz="2400" dirty="0"/>
          </a:p>
          <a:p>
            <a:pPr marL="0" indent="0">
              <a:buNone/>
            </a:pPr>
            <a:r>
              <a:rPr lang="en-US" sz="2000" dirty="0"/>
              <a:t>Relationship between dependent and independent variable.</a:t>
            </a:r>
            <a:endParaRPr sz="2000" dirty="0"/>
          </a:p>
          <a:p>
            <a:r>
              <a:rPr sz="2800" dirty="0"/>
              <a:t>- </a:t>
            </a:r>
            <a:r>
              <a:rPr sz="2400" dirty="0"/>
              <a:t>Decision Tree Regressor</a:t>
            </a:r>
            <a:endParaRPr lang="en-US" sz="2400" dirty="0"/>
          </a:p>
          <a:p>
            <a:r>
              <a:rPr sz="2800" dirty="0"/>
              <a:t>- </a:t>
            </a:r>
            <a:r>
              <a:rPr sz="2400" dirty="0"/>
              <a:t>Random Forest Regressor</a:t>
            </a:r>
          </a:p>
          <a:p>
            <a:r>
              <a:rPr sz="2400" dirty="0"/>
              <a:t>- Gradient Boosting Regressor</a:t>
            </a:r>
          </a:p>
          <a:p>
            <a:r>
              <a:rPr dirty="0"/>
              <a:t>Selection criteria for the final model:</a:t>
            </a:r>
          </a:p>
          <a:p>
            <a:r>
              <a:rPr sz="2800" dirty="0"/>
              <a:t>- </a:t>
            </a:r>
            <a:r>
              <a:rPr sz="2400" dirty="0"/>
              <a:t>Performance on validation data</a:t>
            </a:r>
          </a:p>
          <a:p>
            <a:r>
              <a:rPr sz="2400" dirty="0"/>
              <a:t>- Model complexity and interpretability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362</Words>
  <Application>Microsoft Office PowerPoint</Application>
  <PresentationFormat>On-screen Show (4:3)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Insurance Cost Prediction</vt:lpstr>
      <vt:lpstr>Introduction</vt:lpstr>
      <vt:lpstr>Dataset</vt:lpstr>
      <vt:lpstr>Data Preprocessing</vt:lpstr>
      <vt:lpstr>Exploratory Data Analysis (EDA)</vt:lpstr>
      <vt:lpstr> </vt:lpstr>
      <vt:lpstr> </vt:lpstr>
      <vt:lpstr>Feature Engineering</vt:lpstr>
      <vt:lpstr>Model Selection</vt:lpstr>
      <vt:lpstr>Model Training</vt:lpstr>
      <vt:lpstr>Model Evaluation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sreyashree pati</cp:lastModifiedBy>
  <cp:revision>2</cp:revision>
  <dcterms:created xsi:type="dcterms:W3CDTF">2013-01-27T09:14:16Z</dcterms:created>
  <dcterms:modified xsi:type="dcterms:W3CDTF">2024-10-02T08:41:18Z</dcterms:modified>
  <cp:category/>
</cp:coreProperties>
</file>