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3" r:id="rId2"/>
    <p:sldId id="258" r:id="rId3"/>
    <p:sldId id="259" r:id="rId4"/>
    <p:sldId id="261" r:id="rId5"/>
    <p:sldId id="295" r:id="rId6"/>
    <p:sldId id="299" r:id="rId7"/>
    <p:sldId id="300" r:id="rId8"/>
    <p:sldId id="296" r:id="rId9"/>
    <p:sldId id="297" r:id="rId10"/>
    <p:sldId id="267" r:id="rId11"/>
    <p:sldId id="298" r:id="rId12"/>
    <p:sldId id="301" r:id="rId13"/>
    <p:sldId id="273" r:id="rId14"/>
    <p:sldId id="312" r:id="rId15"/>
    <p:sldId id="313" r:id="rId16"/>
    <p:sldId id="321" r:id="rId17"/>
    <p:sldId id="314" r:id="rId18"/>
    <p:sldId id="322" r:id="rId19"/>
    <p:sldId id="315" r:id="rId20"/>
    <p:sldId id="323" r:id="rId21"/>
    <p:sldId id="271" r:id="rId22"/>
    <p:sldId id="275" r:id="rId23"/>
    <p:sldId id="277" r:id="rId24"/>
    <p:sldId id="278" r:id="rId25"/>
    <p:sldId id="279" r:id="rId26"/>
    <p:sldId id="305" r:id="rId27"/>
    <p:sldId id="307" r:id="rId28"/>
    <p:sldId id="284" r:id="rId29"/>
    <p:sldId id="308" r:id="rId30"/>
    <p:sldId id="309" r:id="rId31"/>
    <p:sldId id="316" r:id="rId32"/>
    <p:sldId id="317" r:id="rId33"/>
    <p:sldId id="311" r:id="rId34"/>
    <p:sldId id="318" r:id="rId35"/>
    <p:sldId id="319" r:id="rId36"/>
    <p:sldId id="310" r:id="rId37"/>
    <p:sldId id="320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29AB5-48B0-408D-A4FF-9993B258F359}">
          <p14:sldIdLst>
            <p14:sldId id="293"/>
            <p14:sldId id="258"/>
          </p14:sldIdLst>
        </p14:section>
        <p14:section name="quiz" id="{023744A3-C862-4C56-9D89-AC0B0E856ED3}">
          <p14:sldIdLst>
            <p14:sldId id="259"/>
            <p14:sldId id="261"/>
            <p14:sldId id="295"/>
            <p14:sldId id="299"/>
            <p14:sldId id="300"/>
            <p14:sldId id="296"/>
            <p14:sldId id="297"/>
            <p14:sldId id="267"/>
            <p14:sldId id="298"/>
          </p14:sldIdLst>
        </p14:section>
        <p14:section name="Inheritence" id="{8CAC9D35-3740-40DC-A9AB-A2117073C815}">
          <p14:sldIdLst>
            <p14:sldId id="301"/>
            <p14:sldId id="273"/>
            <p14:sldId id="312"/>
            <p14:sldId id="313"/>
            <p14:sldId id="321"/>
            <p14:sldId id="314"/>
            <p14:sldId id="322"/>
            <p14:sldId id="315"/>
            <p14:sldId id="323"/>
            <p14:sldId id="271"/>
            <p14:sldId id="275"/>
            <p14:sldId id="277"/>
            <p14:sldId id="278"/>
            <p14:sldId id="279"/>
          </p14:sldIdLst>
        </p14:section>
        <p14:section name="class and ID" id="{CF2E3F36-D1F1-4AEA-95CA-FDC028EA7E0E}">
          <p14:sldIdLst>
            <p14:sldId id="305"/>
            <p14:sldId id="307"/>
            <p14:sldId id="284"/>
            <p14:sldId id="308"/>
            <p14:sldId id="309"/>
            <p14:sldId id="316"/>
            <p14:sldId id="317"/>
            <p14:sldId id="311"/>
            <p14:sldId id="318"/>
            <p14:sldId id="319"/>
            <p14:sldId id="310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 Peyssard" initials="JP" lastIdx="1" clrIdx="0">
    <p:extLst>
      <p:ext uri="{19B8F6BF-5375-455C-9EA6-DF929625EA0E}">
        <p15:presenceInfo xmlns:p15="http://schemas.microsoft.com/office/powerpoint/2012/main" userId="09f4cc74ac4c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59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E752-5C47-43D0-B608-616DA6AEAB79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CC1C-85CC-4EBB-B927-D24F48DF4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2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0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88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9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0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0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2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4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3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6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4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1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9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1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F48-F078-458E-B98F-F7C2394C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5678-2B86-4DB4-9C59-FA1D8B0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062-0C00-4AAB-96E7-875394F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93D1-1217-46F7-BD73-2C64400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94-B944-49BF-AD8F-7240C87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196E-6D40-4155-AF97-039836B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0B0-D520-41FF-A6FF-33BE6D7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936-D1A6-419E-A6E2-1A1870D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C47F-6EAE-45A1-A150-DCAC325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29C6-331D-4DC9-9B56-D723D03F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79FE-ABD0-4AC5-8CC6-BCDA1C5B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0604-7E14-4600-B493-F7E46B55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A3AA-1612-424A-AF05-DD0EB67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86-1A1C-47B9-9C61-3948E5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EE28-0387-4EE8-BA2C-0D333FB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BD-203F-4E49-BE0B-BA4D147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11C-1604-418E-9372-F32E8232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C3F-4DC6-4947-A3B7-63DDEF6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CF85-D63F-4F80-ABC4-507D60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2F15-572E-4525-BB09-20C2D43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819-7647-403D-9CEF-BB1946A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D9BB-9AA8-42EF-9B9B-A2EC8C8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192-232F-4CDC-9DF5-572A9E3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841-9E66-41F9-81B2-4494A85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205-7ACB-4D57-95E9-5842E8F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D2E-F559-4060-AD04-06EA943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FB-E8E6-4CA3-BB5A-A561E7A2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82F-4380-40E3-8D94-CA5D9E2C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2C5B-D075-4BB3-801C-F881166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7CD1-4747-48C7-8805-D02A581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782B-05FC-4895-B04B-876E805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F92-0857-4259-832B-BB4AC42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3E2C-5553-4FA5-8B6F-418097E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E4D0-6E4A-43D4-82C0-FEDD871D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66D7-652E-4F9C-979B-006307D7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9DE2-E366-494E-B75E-9F8939CA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6D24-4202-445D-B0DC-52593E2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5D03-7B31-4E2C-88D8-2E9567F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B2B6-74AA-4EF0-8487-CD71529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0BF-21A4-44B4-9AB3-909D590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8CE-3446-4744-97BD-49CB451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B56A-277F-4F5F-B36D-F2BCACB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D5A7-CEAD-413E-B36F-B3A515D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C271-4C9A-4707-9EBE-949F0C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92B91-E03C-407D-9DC2-DF67C8E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6190-C373-4D41-ABC8-C790E95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5C3-445C-4C78-B757-E0FD11BB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890-7372-49E1-8849-18D7C5D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DB35-1867-48AE-A8B8-4A241E80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D34C-2521-40EF-859B-5924860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368-53EE-4944-8F4E-1BE6686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460-7344-4943-BBCB-983C1B4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C91-6E31-47A1-BB37-002EB53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5BD2-EED5-4209-8706-892AC555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2A2D-92E9-425C-8D16-1E7BA7C4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E936-E4AE-445F-8FEF-3FDF38D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A577-8972-4E26-881C-C8A2EDA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13D-BF17-42ED-BC23-E0B8620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801A-4ACD-4142-9734-D1F4E393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97-98C8-4678-98F3-E8E1D04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832-EF85-406C-B49B-218E66E6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9AA-6736-4F33-826B-07DC5ED3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D73D-BEF5-4529-81AA-8FE6C1AC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INHERITANCE, CLASS &amp;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FFCF-572B-4EA4-A04F-B56C6187F9B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238AF-CA65-4EFF-9AAC-52B4CDC61C5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BC5D5D-63FF-44D0-A8A3-41996A4DFF0C}"/>
              </a:ext>
            </a:extLst>
          </p:cNvPr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1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INHERITANCE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6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</a:t>
            </a:r>
            <a:r>
              <a:rPr lang="en-US" sz="3600" b="1" dirty="0"/>
              <a:t>all texts </a:t>
            </a:r>
            <a:r>
              <a:rPr lang="en-US" sz="3600" dirty="0"/>
              <a:t>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all texts 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every children  of body</a:t>
            </a:r>
          </a:p>
          <a:p>
            <a:r>
              <a:rPr lang="en-US" b="1" dirty="0">
                <a:solidFill>
                  <a:schemeClr val="accent6"/>
                </a:solidFill>
              </a:rPr>
              <a:t>will be green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11459" y="5003800"/>
            <a:ext cx="1064207" cy="8532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013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77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BE42F-530B-43E0-BBA7-D8955C2DFFB8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2300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7D5E9-2042-4BF5-B8F8-9721010628DF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0778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</a:rPr>
              <a:t>Back to</a:t>
            </a:r>
            <a:endParaRPr/>
          </a:p>
          <a:p>
            <a:pPr algn="ctr">
              <a:buClr>
                <a:schemeClr val="dk1"/>
              </a:buClr>
              <a:buSzPts val="6000"/>
            </a:pPr>
            <a:r>
              <a:rPr lang="en-US" sz="6000">
                <a:solidFill>
                  <a:schemeClr val="dk1"/>
                </a:solidFill>
              </a:rPr>
              <a:t>homework…</a:t>
            </a:r>
            <a:endParaRPr/>
          </a:p>
        </p:txBody>
      </p:sp>
      <p:pic>
        <p:nvPicPr>
          <p:cNvPr id="101" name="Google Shape;101;p3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193FC-2FC3-4664-9E70-1174460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8" y="492282"/>
            <a:ext cx="571991" cy="61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0909D-4592-4AFD-B2DD-E14E387E5FE5}"/>
              </a:ext>
            </a:extLst>
          </p:cNvPr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E870-8F25-4A35-B99E-36F2F9C9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5" y="492282"/>
            <a:ext cx="306215" cy="60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F4017-B410-4E09-8513-92C3DF7599BF}"/>
              </a:ext>
            </a:extLst>
          </p:cNvPr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93E26-B3CE-43F5-A0C0-B697FB7F3AB1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52ACE8-B0B2-4C4A-9A24-8FB150941AB4}"/>
              </a:ext>
            </a:extLst>
          </p:cNvPr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html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head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body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title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img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q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h3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b="1" dirty="0">
                <a:solidFill>
                  <a:schemeClr val="dk1"/>
                </a:solidFill>
              </a:rPr>
              <a:t>body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FC88-EAE1-49F7-9F20-DA5E1A536E9E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8DCEF4-355F-423D-8A5A-1372AA96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740707"/>
            <a:ext cx="464925" cy="4835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CF7EEC-1E5B-484A-8BBC-711E0443EA7C}"/>
              </a:ext>
            </a:extLst>
          </p:cNvPr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A220B5-5B14-4153-BC0F-4B13E723D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594926"/>
            <a:ext cx="607924" cy="660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E7FD11-E34C-426C-9241-3043FB635799}"/>
              </a:ext>
            </a:extLst>
          </p:cNvPr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Google Shape;213;p16">
            <a:extLst>
              <a:ext uri="{FF2B5EF4-FFF2-40B4-BE49-F238E27FC236}">
                <a16:creationId xmlns:a16="http://schemas.microsoft.com/office/drawing/2014/main" id="{083B9D6A-521F-4014-B5AA-8F57AE2CCDD9}"/>
              </a:ext>
            </a:extLst>
          </p:cNvPr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q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cxnSp>
        <p:nvCxnSpPr>
          <p:cNvPr id="34" name="Google Shape;212;p16">
            <a:extLst>
              <a:ext uri="{FF2B5EF4-FFF2-40B4-BE49-F238E27FC236}">
                <a16:creationId xmlns:a16="http://schemas.microsoft.com/office/drawing/2014/main" id="{9BD1A25B-410D-46F9-A32D-5890628E0688}"/>
              </a:ext>
            </a:extLst>
          </p:cNvPr>
          <p:cNvCxnSpPr>
            <a:cxnSpLocks/>
          </p:cNvCxnSpPr>
          <p:nvPr/>
        </p:nvCxnSpPr>
        <p:spPr>
          <a:xfrm flipV="1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body</a:t>
            </a:r>
            <a:r>
              <a:rPr lang="en-US" sz="24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color : red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chemeClr val="dk1"/>
              </a:buClr>
              <a:buSzPts val="2000"/>
            </a:pP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q 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	color : green;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sz="2400" dirty="0">
              <a:latin typeface="Consolas" panose="020B0609020204030204" pitchFamily="49" charset="0"/>
            </a:endParaRPr>
          </a:p>
          <a:p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Show on the graph which elements will be concerned by these rules :</a:t>
            </a:r>
            <a:endParaRPr dirty="0"/>
          </a:p>
        </p:txBody>
      </p:sp>
      <p:pic>
        <p:nvPicPr>
          <p:cNvPr id="13" name="Google Shape;272;p23">
            <a:extLst>
              <a:ext uri="{FF2B5EF4-FFF2-40B4-BE49-F238E27FC236}">
                <a16:creationId xmlns:a16="http://schemas.microsoft.com/office/drawing/2014/main" id="{7DA82295-29A1-46E7-B381-B4095D6CA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E2D60-E78A-450D-B947-D0545A8247B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Remove useless rule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448E7-F777-4752-8A3B-FC861B0B18E4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dirty="0"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Which element will be Sans-Serif ?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2F05-C38A-43F1-A6B4-56815F2C4FD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fr-FR"/>
            </a:defPPr>
            <a:lvl1pPr>
              <a:buClr>
                <a:schemeClr val="dk1"/>
              </a:buClr>
              <a:buSzPts val="2400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dirty="0">
                <a:sym typeface="Consolas"/>
              </a:rPr>
              <a:t>body {</a:t>
            </a:r>
            <a:endParaRPr dirty="0"/>
          </a:p>
          <a:p>
            <a:r>
              <a:rPr lang="en-US" dirty="0">
                <a:sym typeface="Consolas"/>
              </a:rPr>
              <a:t>	color: green;	</a:t>
            </a:r>
            <a:endParaRPr dirty="0"/>
          </a:p>
          <a:p>
            <a:r>
              <a:rPr lang="en-US" dirty="0">
                <a:sym typeface="Consolas"/>
              </a:rPr>
              <a:t>}</a:t>
            </a:r>
            <a:endParaRPr dirty="0"/>
          </a:p>
          <a:p>
            <a:r>
              <a:rPr lang="en-US" dirty="0">
                <a:sym typeface="Consolas"/>
              </a:rPr>
              <a:t>p {</a:t>
            </a:r>
            <a:endParaRPr dirty="0"/>
          </a:p>
          <a:p>
            <a:r>
              <a:rPr lang="en-US" dirty="0">
                <a:sym typeface="Consolas"/>
              </a:rPr>
              <a:t>	color: black;</a:t>
            </a:r>
          </a:p>
          <a:p>
            <a:r>
              <a:rPr lang="en-US" dirty="0">
                <a:sym typeface="Consolas"/>
              </a:rPr>
              <a:t>}		</a:t>
            </a:r>
            <a:endParaRPr dirty="0"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Which element will be green?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55DB-3814-41B1-A1B6-E962CF57310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CLASS AND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271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23" y="1998001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9" y="1998001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id = « student2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 2023C»&gt;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8283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3313D-F399-402F-97FE-F846280B976D}"/>
              </a:ext>
            </a:extLst>
          </p:cNvPr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738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7" name="Google Shape;107;p4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5B8B7"/>
              </a:buClr>
              <a:buSzPts val="11000"/>
            </a:pPr>
            <a:r>
              <a:rPr lang="en-US" sz="11000" b="1" dirty="0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dirty="0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p.2023C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2730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03225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86" y="1998000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25" y="1984553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</a:t>
            </a:r>
            <a:r>
              <a:rPr lang="fr-FR" dirty="0" err="1"/>
              <a:t>music_club</a:t>
            </a:r>
            <a:r>
              <a:rPr lang="fr-FR" dirty="0"/>
              <a:t> 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 music club »</a:t>
            </a:r>
          </a:p>
          <a:p>
            <a:r>
              <a:rPr lang="fr-FR" dirty="0"/>
              <a:t>          id = « student3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class = « 2023B </a:t>
            </a:r>
            <a:r>
              <a:rPr lang="fr-FR" dirty="0" err="1"/>
              <a:t>music_club</a:t>
            </a:r>
            <a:r>
              <a:rPr lang="fr-FR" dirty="0"/>
              <a:t>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22915-8FAF-4B3D-B201-67F6D802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164" y="1984552"/>
            <a:ext cx="1638301" cy="325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8E09-3CE9-411A-8C35-494D8AEB2FE6}"/>
              </a:ext>
            </a:extLst>
          </p:cNvPr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id = « student2 »</a:t>
            </a:r>
          </a:p>
        </p:txBody>
      </p:sp>
    </p:spTree>
    <p:extLst>
      <p:ext uri="{BB962C8B-B14F-4D97-AF65-F5344CB8AC3E}">
        <p14:creationId xmlns:p14="http://schemas.microsoft.com/office/powerpoint/2010/main" val="2907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1796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.2023C, 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text-style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41999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#student1, 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	text-syle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840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A5B6D-FEBD-454B-8210-8AF974BE9108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21978-807A-471E-B516-96C99702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698541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2E826-471C-449D-8277-A078FC7C9A3F}"/>
              </a:ext>
            </a:extLst>
          </p:cNvPr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F16ED-6323-4865-A7BA-685BB956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05" y="6099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6696C-C89E-4C79-832B-AFBEE79CE803}"/>
              </a:ext>
            </a:extLst>
          </p:cNvPr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E7B1-B9DA-467F-9947-EB40D23AB5FF}"/>
              </a:ext>
            </a:extLst>
          </p:cNvPr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C068-6818-4854-A214-75E9395FEE59}"/>
              </a:ext>
            </a:extLst>
          </p:cNvPr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or more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class                	 1 or more </a:t>
            </a:r>
            <a:r>
              <a:rPr lang="fr-FR" sz="3200" dirty="0" err="1"/>
              <a:t>elements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ID have the </a:t>
            </a:r>
            <a:r>
              <a:rPr lang="fr-FR" sz="3200" dirty="0" err="1"/>
              <a:t>priority</a:t>
            </a:r>
            <a:r>
              <a:rPr lang="fr-FR" sz="3200" dirty="0"/>
              <a:t> on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If 2 class or more, the last one has the </a:t>
            </a:r>
            <a:r>
              <a:rPr lang="fr-FR" sz="3200" dirty="0" err="1"/>
              <a:t>priority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3222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08CD-E015-4143-BFB1-2BC641423F47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5270-778F-460B-97E5-91420FF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FCA8A-6CBA-42FE-B283-8E4C00E52366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F2A0-3A75-40FD-BED7-5C4979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2F153-EDBF-44D7-B31B-D5D4ED0A1640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Activity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617">
            <a:off x="2940742" y="2559207"/>
            <a:ext cx="6181725" cy="336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5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</a:rPr>
              <a:t>After class what to do ?</a:t>
            </a:r>
            <a:endParaRPr/>
          </a:p>
        </p:txBody>
      </p:sp>
      <p:pic>
        <p:nvPicPr>
          <p:cNvPr id="389" name="Google Shape;389;p36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4613BF-DA52-4FCC-BF37-B456920C0BD3}"/>
              </a:ext>
            </a:extLst>
          </p:cNvPr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43DC-5820-429F-81CE-41FFC3C9B02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925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43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FBB05-ED6A-4FC5-B545-B20AA10A1A9A}"/>
              </a:ext>
            </a:extLst>
          </p:cNvPr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01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6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08CC03-9895-49E7-889A-E845BF463C50}"/>
              </a:ext>
            </a:extLst>
          </p:cNvPr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59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2301</Words>
  <Application>Microsoft Office PowerPoint</Application>
  <PresentationFormat>Widescreen</PresentationFormat>
  <Paragraphs>411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Baumans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Sreynich.Chhoeurn</cp:lastModifiedBy>
  <cp:revision>44</cp:revision>
  <dcterms:created xsi:type="dcterms:W3CDTF">2022-05-26T10:39:57Z</dcterms:created>
  <dcterms:modified xsi:type="dcterms:W3CDTF">2024-07-23T15:22:53Z</dcterms:modified>
</cp:coreProperties>
</file>