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4CDEE-34FA-93C6-1583-A8C5523EDFD8}" v="241" dt="2024-11-11T07:52:0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193914" y="1486704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" y="2235414"/>
            <a:ext cx="8531155" cy="3748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305584-BAA3-D31B-9466-DF82CBB17D81}"/>
              </a:ext>
            </a:extLst>
          </p:cNvPr>
          <p:cNvSpPr/>
          <p:nvPr/>
        </p:nvSpPr>
        <p:spPr>
          <a:xfrm>
            <a:off x="9216894" y="2305362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8435-B963-36FD-D6D2-7F35889B3B54}"/>
              </a:ext>
            </a:extLst>
          </p:cNvPr>
          <p:cNvSpPr/>
          <p:nvPr/>
        </p:nvSpPr>
        <p:spPr>
          <a:xfrm>
            <a:off x="9216894" y="2613940"/>
            <a:ext cx="2785403" cy="1103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EA49A-CF55-6DCA-1318-18A671B424F8}"/>
              </a:ext>
            </a:extLst>
          </p:cNvPr>
          <p:cNvSpPr/>
          <p:nvPr/>
        </p:nvSpPr>
        <p:spPr>
          <a:xfrm>
            <a:off x="9216894" y="2244608"/>
            <a:ext cx="2785403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05CCC-A7EE-01F5-F264-ECF91A8718DC}"/>
              </a:ext>
            </a:extLst>
          </p:cNvPr>
          <p:cNvCxnSpPr>
            <a:cxnSpLocks/>
          </p:cNvCxnSpPr>
          <p:nvPr/>
        </p:nvCxnSpPr>
        <p:spPr>
          <a:xfrm>
            <a:off x="9168255" y="2243646"/>
            <a:ext cx="0" cy="346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A4ECC-BDA6-3060-4C27-686644A7BE6A}"/>
              </a:ext>
            </a:extLst>
          </p:cNvPr>
          <p:cNvCxnSpPr>
            <a:cxnSpLocks/>
          </p:cNvCxnSpPr>
          <p:nvPr/>
        </p:nvCxnSpPr>
        <p:spPr>
          <a:xfrm>
            <a:off x="9170984" y="2607940"/>
            <a:ext cx="0" cy="110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3233-B2E5-A2FF-CC77-B46DB7829F46}"/>
              </a:ext>
            </a:extLst>
          </p:cNvPr>
          <p:cNvCxnSpPr>
            <a:cxnSpLocks/>
          </p:cNvCxnSpPr>
          <p:nvPr/>
        </p:nvCxnSpPr>
        <p:spPr>
          <a:xfrm flipH="1">
            <a:off x="9170984" y="3701483"/>
            <a:ext cx="3271" cy="2216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AC123-B08A-9C0D-E44D-A32AD1ECC39B}"/>
              </a:ext>
            </a:extLst>
          </p:cNvPr>
          <p:cNvSpPr txBox="1"/>
          <p:nvPr/>
        </p:nvSpPr>
        <p:spPr>
          <a:xfrm>
            <a:off x="8649623" y="2301115"/>
            <a:ext cx="4682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Flex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81536-03D4-D9BC-8C80-E7FBB8468E38}"/>
              </a:ext>
            </a:extLst>
          </p:cNvPr>
          <p:cNvSpPr txBox="1"/>
          <p:nvPr/>
        </p:nvSpPr>
        <p:spPr>
          <a:xfrm>
            <a:off x="8652617" y="2902175"/>
            <a:ext cx="562200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/>
              <a:t>Flex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B34CC-0456-83AB-B7AF-19E94FE98A5B}"/>
              </a:ext>
            </a:extLst>
          </p:cNvPr>
          <p:cNvSpPr txBox="1"/>
          <p:nvPr/>
        </p:nvSpPr>
        <p:spPr>
          <a:xfrm>
            <a:off x="8646657" y="4535213"/>
            <a:ext cx="54758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Flex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22DE9-AEB9-F6E7-BB8E-3F483B7C27C4}"/>
              </a:ext>
            </a:extLst>
          </p:cNvPr>
          <p:cNvSpPr txBox="1"/>
          <p:nvPr/>
        </p:nvSpPr>
        <p:spPr>
          <a:xfrm>
            <a:off x="223077" y="657184"/>
            <a:ext cx="2467150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>
                <a:cs typeface="Calibri"/>
              </a:rPr>
              <a:t>Name: Ly Sreypich</a:t>
            </a:r>
          </a:p>
          <a:p>
            <a:r>
              <a:rPr lang="en-US" sz="2400" dirty="0">
                <a:cs typeface="Calibri"/>
              </a:rPr>
              <a:t>Group: 01</a:t>
            </a:r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0189D-B98C-24B7-8FA7-2A03B647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362"/>
          <a:stretch/>
        </p:blipFill>
        <p:spPr>
          <a:xfrm>
            <a:off x="517964" y="2183183"/>
            <a:ext cx="11043466" cy="56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58C3F-8BEF-5ED5-1FF0-A4922A43C966}"/>
              </a:ext>
            </a:extLst>
          </p:cNvPr>
          <p:cNvSpPr/>
          <p:nvPr/>
        </p:nvSpPr>
        <p:spPr>
          <a:xfrm>
            <a:off x="4609096" y="3132315"/>
            <a:ext cx="2905192" cy="42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dirty="0"/>
              <a:t>Center-nav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E7DB3-308C-4FBC-0C3F-E9DAB3800133}"/>
              </a:ext>
            </a:extLst>
          </p:cNvPr>
          <p:cNvSpPr/>
          <p:nvPr/>
        </p:nvSpPr>
        <p:spPr>
          <a:xfrm>
            <a:off x="535686" y="3132315"/>
            <a:ext cx="4078416" cy="422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Left-nav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80224-0615-7AFC-E9FE-3243EF9A70ED}"/>
              </a:ext>
            </a:extLst>
          </p:cNvPr>
          <p:cNvSpPr/>
          <p:nvPr/>
        </p:nvSpPr>
        <p:spPr>
          <a:xfrm>
            <a:off x="7500736" y="3132315"/>
            <a:ext cx="4078414" cy="422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Right-nav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DF341-B1F5-615B-65B3-E410D7A2A925}"/>
              </a:ext>
            </a:extLst>
          </p:cNvPr>
          <p:cNvCxnSpPr>
            <a:cxnSpLocks/>
          </p:cNvCxnSpPr>
          <p:nvPr/>
        </p:nvCxnSpPr>
        <p:spPr>
          <a:xfrm>
            <a:off x="535684" y="3965517"/>
            <a:ext cx="4078416" cy="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E8EB3-0CD1-D8DA-0525-0BFF3B1CBE5C}"/>
              </a:ext>
            </a:extLst>
          </p:cNvPr>
          <p:cNvCxnSpPr>
            <a:cxnSpLocks/>
          </p:cNvCxnSpPr>
          <p:nvPr/>
        </p:nvCxnSpPr>
        <p:spPr>
          <a:xfrm>
            <a:off x="4614100" y="3987651"/>
            <a:ext cx="2886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BC0790-3758-A958-1A1D-AE91EBBA3740}"/>
              </a:ext>
            </a:extLst>
          </p:cNvPr>
          <p:cNvCxnSpPr>
            <a:cxnSpLocks/>
          </p:cNvCxnSpPr>
          <p:nvPr/>
        </p:nvCxnSpPr>
        <p:spPr>
          <a:xfrm flipV="1">
            <a:off x="7500736" y="3980273"/>
            <a:ext cx="4078414" cy="14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6C385-E84B-A76F-C38A-CE10FDC0ADDE}"/>
              </a:ext>
            </a:extLst>
          </p:cNvPr>
          <p:cNvSpPr txBox="1"/>
          <p:nvPr/>
        </p:nvSpPr>
        <p:spPr>
          <a:xfrm>
            <a:off x="2156831" y="4028416"/>
            <a:ext cx="83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E2D7B-6DA8-BAA7-2262-F6E8B511F0FC}"/>
              </a:ext>
            </a:extLst>
          </p:cNvPr>
          <p:cNvSpPr txBox="1"/>
          <p:nvPr/>
        </p:nvSpPr>
        <p:spPr>
          <a:xfrm>
            <a:off x="5640559" y="4072718"/>
            <a:ext cx="83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AE29B-B9F4-8155-708C-6914455097C6}"/>
              </a:ext>
            </a:extLst>
          </p:cNvPr>
          <p:cNvSpPr txBox="1"/>
          <p:nvPr/>
        </p:nvSpPr>
        <p:spPr>
          <a:xfrm>
            <a:off x="8442031" y="4058106"/>
            <a:ext cx="83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58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CF2AB9-4E06-0523-33C8-3E1087D66862}"/>
              </a:ext>
            </a:extLst>
          </p:cNvPr>
          <p:cNvSpPr/>
          <p:nvPr/>
        </p:nvSpPr>
        <p:spPr>
          <a:xfrm>
            <a:off x="7530353" y="2780523"/>
            <a:ext cx="4204449" cy="285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Announcement/Post-Section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A568F-96E4-99DF-0F33-22F75BBBD2C6}"/>
              </a:ext>
            </a:extLst>
          </p:cNvPr>
          <p:cNvSpPr/>
          <p:nvPr/>
        </p:nvSpPr>
        <p:spPr>
          <a:xfrm>
            <a:off x="7530353" y="1226437"/>
            <a:ext cx="4204448" cy="1554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Banner-Section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BF2187-8503-92ED-9084-513CD9F8B911}"/>
              </a:ext>
            </a:extLst>
          </p:cNvPr>
          <p:cNvCxnSpPr>
            <a:cxnSpLocks/>
          </p:cNvCxnSpPr>
          <p:nvPr/>
        </p:nvCxnSpPr>
        <p:spPr>
          <a:xfrm>
            <a:off x="7333236" y="1226436"/>
            <a:ext cx="0" cy="1554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2AB91-F5C9-B622-D8B0-8CAB967AB295}"/>
              </a:ext>
            </a:extLst>
          </p:cNvPr>
          <p:cNvCxnSpPr>
            <a:cxnSpLocks/>
          </p:cNvCxnSpPr>
          <p:nvPr/>
        </p:nvCxnSpPr>
        <p:spPr>
          <a:xfrm>
            <a:off x="7333236" y="2780523"/>
            <a:ext cx="0" cy="285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5EDCD-C1A1-9937-98F9-160DCF82989E}"/>
              </a:ext>
            </a:extLst>
          </p:cNvPr>
          <p:cNvSpPr txBox="1"/>
          <p:nvPr/>
        </p:nvSpPr>
        <p:spPr>
          <a:xfrm>
            <a:off x="6588634" y="1818014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0</a:t>
            </a:r>
            <a:endParaRPr lang="en-US" dirty="0">
              <a:effectLst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926B089-E94F-D524-12D7-A7ECAECB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39" t="10122" r="22987"/>
          <a:stretch/>
        </p:blipFill>
        <p:spPr>
          <a:xfrm>
            <a:off x="493970" y="1226436"/>
            <a:ext cx="6053914" cy="4405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1FBCC6-2320-B178-4AE9-7F9A7D7376B1}"/>
              </a:ext>
            </a:extLst>
          </p:cNvPr>
          <p:cNvSpPr txBox="1"/>
          <p:nvPr/>
        </p:nvSpPr>
        <p:spPr>
          <a:xfrm>
            <a:off x="6544331" y="4024269"/>
            <a:ext cx="79248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Flex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0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A98A54-EE25-CB9F-A9BC-88AD39925907}"/>
              </a:ext>
            </a:extLst>
          </p:cNvPr>
          <p:cNvSpPr/>
          <p:nvPr/>
        </p:nvSpPr>
        <p:spPr>
          <a:xfrm>
            <a:off x="7546726" y="1975996"/>
            <a:ext cx="4579475" cy="289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Post-Section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9261A-7BD2-E2F3-F03C-C8335D2592E6}"/>
              </a:ext>
            </a:extLst>
          </p:cNvPr>
          <p:cNvSpPr/>
          <p:nvPr/>
        </p:nvSpPr>
        <p:spPr>
          <a:xfrm>
            <a:off x="6143433" y="1966350"/>
            <a:ext cx="1313017" cy="2893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Announcement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835B2-9AD0-6689-430F-992241E0C0E4}"/>
              </a:ext>
            </a:extLst>
          </p:cNvPr>
          <p:cNvCxnSpPr>
            <a:cxnSpLocks/>
          </p:cNvCxnSpPr>
          <p:nvPr/>
        </p:nvCxnSpPr>
        <p:spPr>
          <a:xfrm>
            <a:off x="6161154" y="1930668"/>
            <a:ext cx="12952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08653-B1A6-2DA8-07A2-2BA039BD2D20}"/>
              </a:ext>
            </a:extLst>
          </p:cNvPr>
          <p:cNvCxnSpPr>
            <a:cxnSpLocks/>
          </p:cNvCxnSpPr>
          <p:nvPr/>
        </p:nvCxnSpPr>
        <p:spPr>
          <a:xfrm flipH="1">
            <a:off x="7546725" y="1930669"/>
            <a:ext cx="45794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6F69A8-8C8C-473C-5379-CE57683CC7CE}"/>
              </a:ext>
            </a:extLst>
          </p:cNvPr>
          <p:cNvSpPr txBox="1"/>
          <p:nvPr/>
        </p:nvSpPr>
        <p:spPr>
          <a:xfrm>
            <a:off x="6405813" y="1522300"/>
            <a:ext cx="81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0</a:t>
            </a:r>
            <a:endParaRPr lang="en-US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512EF-20BB-04B8-C464-05DCA749EEE5}"/>
              </a:ext>
            </a:extLst>
          </p:cNvPr>
          <p:cNvSpPr txBox="1"/>
          <p:nvPr/>
        </p:nvSpPr>
        <p:spPr>
          <a:xfrm>
            <a:off x="9245262" y="1520388"/>
            <a:ext cx="81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D8BB77C-AA97-6674-BB9A-05BE390D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06" t="41358" r="23982"/>
          <a:stretch/>
        </p:blipFill>
        <p:spPr>
          <a:xfrm>
            <a:off x="65153" y="1979491"/>
            <a:ext cx="6009350" cy="28936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4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AAB407-6C6C-360A-43C9-C3EAB6693A2C}"/>
              </a:ext>
            </a:extLst>
          </p:cNvPr>
          <p:cNvSpPr/>
          <p:nvPr/>
        </p:nvSpPr>
        <p:spPr>
          <a:xfrm>
            <a:off x="7606166" y="2245360"/>
            <a:ext cx="4338320" cy="312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cs typeface="Calibri"/>
              </a:rPr>
              <a:t>Posting</a:t>
            </a:r>
            <a:endParaRPr lang="en-US" dirty="0">
              <a:solidFill>
                <a:srgbClr val="000000"/>
              </a:solidFill>
              <a:effectLst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0E75B-2D7D-5ED6-11CD-BDFBBC217CAB}"/>
              </a:ext>
            </a:extLst>
          </p:cNvPr>
          <p:cNvSpPr/>
          <p:nvPr/>
        </p:nvSpPr>
        <p:spPr>
          <a:xfrm>
            <a:off x="7606166" y="1490186"/>
            <a:ext cx="4338320" cy="755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Announcement</a:t>
            </a:r>
            <a:endParaRPr lang="en-US" dirty="0" err="1">
              <a:cs typeface="Calibri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D8F7C8-3A67-0A2C-4C56-15AF65541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20" t="41165" r="24045"/>
          <a:stretch/>
        </p:blipFill>
        <p:spPr>
          <a:xfrm>
            <a:off x="317241" y="1490186"/>
            <a:ext cx="6245236" cy="3877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D7AABC-5B10-AA2D-3C4A-2506FDC92FDB}"/>
              </a:ext>
            </a:extLst>
          </p:cNvPr>
          <p:cNvCxnSpPr/>
          <p:nvPr/>
        </p:nvCxnSpPr>
        <p:spPr>
          <a:xfrm>
            <a:off x="7562136" y="1490186"/>
            <a:ext cx="0" cy="755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032D44-0A9A-4773-22EA-D9CE28921187}"/>
              </a:ext>
            </a:extLst>
          </p:cNvPr>
          <p:cNvCxnSpPr/>
          <p:nvPr/>
        </p:nvCxnSpPr>
        <p:spPr>
          <a:xfrm>
            <a:off x="7562136" y="2245360"/>
            <a:ext cx="0" cy="3122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A01F0A-5841-8B79-A464-C254F91B14C7}"/>
              </a:ext>
            </a:extLst>
          </p:cNvPr>
          <p:cNvSpPr txBox="1"/>
          <p:nvPr/>
        </p:nvSpPr>
        <p:spPr>
          <a:xfrm>
            <a:off x="6807424" y="1718549"/>
            <a:ext cx="79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0</a:t>
            </a:r>
            <a:endParaRPr lang="en-US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4DF8D-7E67-2B04-E73E-BE7D5557F3D2}"/>
              </a:ext>
            </a:extLst>
          </p:cNvPr>
          <p:cNvSpPr txBox="1"/>
          <p:nvPr/>
        </p:nvSpPr>
        <p:spPr>
          <a:xfrm>
            <a:off x="6763121" y="3437479"/>
            <a:ext cx="79543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Flex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05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33746-C065-28BF-9B99-75AC2B4BA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73" t="40323" r="23551" b="46281"/>
          <a:stretch/>
        </p:blipFill>
        <p:spPr>
          <a:xfrm>
            <a:off x="546847" y="1086526"/>
            <a:ext cx="11286296" cy="157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DB4305-36AE-4FD1-C484-E1F3F96C97F8}"/>
              </a:ext>
            </a:extLst>
          </p:cNvPr>
          <p:cNvSpPr/>
          <p:nvPr/>
        </p:nvSpPr>
        <p:spPr>
          <a:xfrm>
            <a:off x="546847" y="3272118"/>
            <a:ext cx="11286296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Create-post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A74AB-89EB-E982-E62B-CCC04A895986}"/>
              </a:ext>
            </a:extLst>
          </p:cNvPr>
          <p:cNvSpPr/>
          <p:nvPr/>
        </p:nvSpPr>
        <p:spPr>
          <a:xfrm>
            <a:off x="555812" y="3272118"/>
            <a:ext cx="1568824" cy="1571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Profile-img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6DBD3B-728B-5E5C-338B-B6372E25DD33}"/>
              </a:ext>
            </a:extLst>
          </p:cNvPr>
          <p:cNvCxnSpPr/>
          <p:nvPr/>
        </p:nvCxnSpPr>
        <p:spPr>
          <a:xfrm>
            <a:off x="555812" y="3223147"/>
            <a:ext cx="15688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D4CCFF-0FF2-544D-FE09-6C619F411919}"/>
              </a:ext>
            </a:extLst>
          </p:cNvPr>
          <p:cNvCxnSpPr>
            <a:cxnSpLocks/>
          </p:cNvCxnSpPr>
          <p:nvPr/>
        </p:nvCxnSpPr>
        <p:spPr>
          <a:xfrm>
            <a:off x="2089194" y="3223147"/>
            <a:ext cx="9708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0FA2EA-9562-D732-B494-2D53958A537B}"/>
              </a:ext>
            </a:extLst>
          </p:cNvPr>
          <p:cNvSpPr txBox="1"/>
          <p:nvPr/>
        </p:nvSpPr>
        <p:spPr>
          <a:xfrm>
            <a:off x="6098868" y="2858484"/>
            <a:ext cx="84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A25E2-8888-8727-6A44-942F5A6819DC}"/>
              </a:ext>
            </a:extLst>
          </p:cNvPr>
          <p:cNvSpPr txBox="1"/>
          <p:nvPr/>
        </p:nvSpPr>
        <p:spPr>
          <a:xfrm>
            <a:off x="909319" y="2814182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746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5081D8-C586-6783-0812-3DA787F9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57" t="53171" r="23961" b="35953"/>
          <a:stretch/>
        </p:blipFill>
        <p:spPr>
          <a:xfrm>
            <a:off x="519625" y="825232"/>
            <a:ext cx="11152750" cy="1278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0F258A-8181-C783-E2F7-3FCE44F2573A}"/>
              </a:ext>
            </a:extLst>
          </p:cNvPr>
          <p:cNvSpPr/>
          <p:nvPr/>
        </p:nvSpPr>
        <p:spPr>
          <a:xfrm>
            <a:off x="1855693" y="2671482"/>
            <a:ext cx="9816681" cy="121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2B4B4-C9E2-8A85-8915-15D296786869}"/>
              </a:ext>
            </a:extLst>
          </p:cNvPr>
          <p:cNvSpPr/>
          <p:nvPr/>
        </p:nvSpPr>
        <p:spPr>
          <a:xfrm>
            <a:off x="519625" y="2671482"/>
            <a:ext cx="1336069" cy="1210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82343-4182-427E-C5AB-62C5E93E770F}"/>
              </a:ext>
            </a:extLst>
          </p:cNvPr>
          <p:cNvSpPr txBox="1"/>
          <p:nvPr/>
        </p:nvSpPr>
        <p:spPr>
          <a:xfrm>
            <a:off x="6096000" y="2302150"/>
            <a:ext cx="95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1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36E8B-EE68-F4EA-24FB-A03C26FBFC45}"/>
              </a:ext>
            </a:extLst>
          </p:cNvPr>
          <p:cNvSpPr txBox="1"/>
          <p:nvPr/>
        </p:nvSpPr>
        <p:spPr>
          <a:xfrm>
            <a:off x="715569" y="2302150"/>
            <a:ext cx="95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Flex 0</a:t>
            </a:r>
            <a:endParaRPr lang="en-US" dirty="0"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EC6890-8CEB-80D3-76E0-7A6E34BBAE2B}"/>
              </a:ext>
            </a:extLst>
          </p:cNvPr>
          <p:cNvCxnSpPr/>
          <p:nvPr/>
        </p:nvCxnSpPr>
        <p:spPr>
          <a:xfrm>
            <a:off x="528485" y="2625917"/>
            <a:ext cx="13360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8C1B30-C417-AA1E-A951-50FE0ECAAF3D}"/>
              </a:ext>
            </a:extLst>
          </p:cNvPr>
          <p:cNvCxnSpPr>
            <a:cxnSpLocks/>
          </p:cNvCxnSpPr>
          <p:nvPr/>
        </p:nvCxnSpPr>
        <p:spPr>
          <a:xfrm>
            <a:off x="1855693" y="2625917"/>
            <a:ext cx="9816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9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Ly Sreypich</cp:lastModifiedBy>
  <cp:revision>111</cp:revision>
  <dcterms:created xsi:type="dcterms:W3CDTF">2024-08-04T11:27:57Z</dcterms:created>
  <dcterms:modified xsi:type="dcterms:W3CDTF">2024-11-11T07:54:10Z</dcterms:modified>
</cp:coreProperties>
</file>