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07F4A0-A9FC-38D5-7BA8-3FA670919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53" y="1552254"/>
            <a:ext cx="10460293" cy="45961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7A67EA-8876-FC66-F9B5-8C8474E6B807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-1" y="1384074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2AADF-B9D4-A724-FF6C-FD3D38063A0E}"/>
              </a:ext>
            </a:extLst>
          </p:cNvPr>
          <p:cNvGrpSpPr/>
          <p:nvPr/>
        </p:nvGrpSpPr>
        <p:grpSpPr>
          <a:xfrm>
            <a:off x="1138311" y="1539133"/>
            <a:ext cx="10040229" cy="4467220"/>
            <a:chOff x="1138311" y="1539133"/>
            <a:chExt cx="10040229" cy="446722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CF34DB-1814-8190-3FB9-DE14FE0F88AA}"/>
                </a:ext>
              </a:extLst>
            </p:cNvPr>
            <p:cNvSpPr/>
            <p:nvPr/>
          </p:nvSpPr>
          <p:spPr>
            <a:xfrm>
              <a:off x="1138311" y="1548918"/>
              <a:ext cx="10040229" cy="5387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86AB8D-87E4-9AE3-16D1-B5E0A44B3206}"/>
                </a:ext>
              </a:extLst>
            </p:cNvPr>
            <p:cNvSpPr/>
            <p:nvPr/>
          </p:nvSpPr>
          <p:spPr>
            <a:xfrm>
              <a:off x="1138311" y="1539133"/>
              <a:ext cx="10040229" cy="4467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A013325-2DB5-98E0-AE81-82C96D3EF10D}"/>
              </a:ext>
            </a:extLst>
          </p:cNvPr>
          <p:cNvSpPr/>
          <p:nvPr/>
        </p:nvSpPr>
        <p:spPr>
          <a:xfrm>
            <a:off x="1138311" y="2087668"/>
            <a:ext cx="10040229" cy="1249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D4DC8E-94F1-C80A-71F8-0135D25464F1}"/>
              </a:ext>
            </a:extLst>
          </p:cNvPr>
          <p:cNvSpPr/>
          <p:nvPr/>
        </p:nvSpPr>
        <p:spPr>
          <a:xfrm>
            <a:off x="1138311" y="3337348"/>
            <a:ext cx="3517509" cy="267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Side-Content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0391C-A682-B3C9-C2E9-6513EEE4F949}"/>
              </a:ext>
            </a:extLst>
          </p:cNvPr>
          <p:cNvSpPr/>
          <p:nvPr/>
        </p:nvSpPr>
        <p:spPr>
          <a:xfrm>
            <a:off x="4655820" y="3322671"/>
            <a:ext cx="6522720" cy="267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Main-Content</a:t>
            </a:r>
          </a:p>
        </p:txBody>
      </p:sp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2AADF-B9D4-A724-FF6C-FD3D38063A0E}"/>
              </a:ext>
            </a:extLst>
          </p:cNvPr>
          <p:cNvGrpSpPr/>
          <p:nvPr/>
        </p:nvGrpSpPr>
        <p:grpSpPr>
          <a:xfrm>
            <a:off x="1138311" y="1539133"/>
            <a:ext cx="10040229" cy="4467220"/>
            <a:chOff x="1138311" y="1539133"/>
            <a:chExt cx="10040229" cy="446722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1D79BAF-E694-A7FC-EDCD-5A0029CC2D3C}"/>
                </a:ext>
              </a:extLst>
            </p:cNvPr>
            <p:cNvSpPr/>
            <p:nvPr/>
          </p:nvSpPr>
          <p:spPr>
            <a:xfrm>
              <a:off x="3497580" y="2042160"/>
              <a:ext cx="5288280" cy="124968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Header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DE44D71-79AE-A104-C59D-4428F98E1FF7}"/>
                </a:ext>
              </a:extLst>
            </p:cNvPr>
            <p:cNvSpPr/>
            <p:nvPr/>
          </p:nvSpPr>
          <p:spPr>
            <a:xfrm>
              <a:off x="3497580" y="3429000"/>
              <a:ext cx="1013460" cy="5486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Side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8122F12-0FEF-B88E-91B9-8B35E9AABC6E}"/>
                </a:ext>
              </a:extLst>
            </p:cNvPr>
            <p:cNvSpPr/>
            <p:nvPr/>
          </p:nvSpPr>
          <p:spPr>
            <a:xfrm>
              <a:off x="3497580" y="4108052"/>
              <a:ext cx="1013460" cy="54864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Side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0D9383F-87B6-E798-9DB5-D0166EE0C08B}"/>
                </a:ext>
              </a:extLst>
            </p:cNvPr>
            <p:cNvSpPr/>
            <p:nvPr/>
          </p:nvSpPr>
          <p:spPr>
            <a:xfrm>
              <a:off x="3497580" y="4770332"/>
              <a:ext cx="1013460" cy="11351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Side</a:t>
              </a:r>
              <a:r>
                <a:rPr lang="en-US" dirty="0"/>
                <a:t> </a:t>
              </a:r>
              <a:r>
                <a:rPr lang="en-US" dirty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21ADDC-E30D-1D73-6569-45822D1A6DC0}"/>
                </a:ext>
              </a:extLst>
            </p:cNvPr>
            <p:cNvSpPr/>
            <p:nvPr/>
          </p:nvSpPr>
          <p:spPr>
            <a:xfrm>
              <a:off x="4655820" y="3429000"/>
              <a:ext cx="4130040" cy="365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Content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FA498CF-FED9-AA74-16AA-5DDEC2F98DEB}"/>
                </a:ext>
              </a:extLst>
            </p:cNvPr>
            <p:cNvSpPr/>
            <p:nvPr/>
          </p:nvSpPr>
          <p:spPr>
            <a:xfrm>
              <a:off x="4655820" y="3959138"/>
              <a:ext cx="4130040" cy="365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Content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43135-B28B-840F-9C8B-28A55C845A9F}"/>
                </a:ext>
              </a:extLst>
            </p:cNvPr>
            <p:cNvSpPr/>
            <p:nvPr/>
          </p:nvSpPr>
          <p:spPr>
            <a:xfrm>
              <a:off x="4655820" y="4489276"/>
              <a:ext cx="4130040" cy="365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Content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306F903-4BEC-1D84-B632-9277E7831C4F}"/>
                </a:ext>
              </a:extLst>
            </p:cNvPr>
            <p:cNvSpPr/>
            <p:nvPr/>
          </p:nvSpPr>
          <p:spPr>
            <a:xfrm>
              <a:off x="4655820" y="5019414"/>
              <a:ext cx="4130040" cy="365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Content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60BD32-5CBF-FD3B-F5C9-FF556323E9BC}"/>
                </a:ext>
              </a:extLst>
            </p:cNvPr>
            <p:cNvSpPr/>
            <p:nvPr/>
          </p:nvSpPr>
          <p:spPr>
            <a:xfrm>
              <a:off x="4655820" y="5549553"/>
              <a:ext cx="4130040" cy="36597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Main Content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CF34DB-1814-8190-3FB9-DE14FE0F88AA}"/>
                </a:ext>
              </a:extLst>
            </p:cNvPr>
            <p:cNvSpPr/>
            <p:nvPr/>
          </p:nvSpPr>
          <p:spPr>
            <a:xfrm>
              <a:off x="1138311" y="1548918"/>
              <a:ext cx="10040229" cy="3658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Navigation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86AB8D-87E4-9AE3-16D1-B5E0A44B3206}"/>
                </a:ext>
              </a:extLst>
            </p:cNvPr>
            <p:cNvSpPr/>
            <p:nvPr/>
          </p:nvSpPr>
          <p:spPr>
            <a:xfrm>
              <a:off x="1138311" y="1539133"/>
              <a:ext cx="10040229" cy="44672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08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5B3E97-6FE2-6C3D-4F4B-4BB3C3AAC8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29000"/>
                    </a14:imgEffect>
                  </a14:imgLayer>
                </a14:imgProps>
              </a:ext>
            </a:extLst>
          </a:blip>
          <a:srcRect r="989" b="89487"/>
          <a:stretch/>
        </p:blipFill>
        <p:spPr>
          <a:xfrm>
            <a:off x="749313" y="1130903"/>
            <a:ext cx="10356838" cy="48325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7F3AD1-AA59-EAC2-4DAF-AF1DE265A660}"/>
              </a:ext>
            </a:extLst>
          </p:cNvPr>
          <p:cNvSpPr/>
          <p:nvPr/>
        </p:nvSpPr>
        <p:spPr>
          <a:xfrm>
            <a:off x="749313" y="994076"/>
            <a:ext cx="10356838" cy="756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8AA06F-0E38-7A70-119F-D0C2301541E7}"/>
              </a:ext>
            </a:extLst>
          </p:cNvPr>
          <p:cNvCxnSpPr>
            <a:cxnSpLocks/>
          </p:cNvCxnSpPr>
          <p:nvPr/>
        </p:nvCxnSpPr>
        <p:spPr>
          <a:xfrm>
            <a:off x="2733675" y="994074"/>
            <a:ext cx="0" cy="75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54C8AD-FB4C-529B-2E01-27F3870BBC49}"/>
              </a:ext>
            </a:extLst>
          </p:cNvPr>
          <p:cNvCxnSpPr>
            <a:cxnSpLocks/>
          </p:cNvCxnSpPr>
          <p:nvPr/>
        </p:nvCxnSpPr>
        <p:spPr>
          <a:xfrm>
            <a:off x="9020175" y="994074"/>
            <a:ext cx="0" cy="75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99A91D-A4E0-BF15-3449-A1242258961E}"/>
              </a:ext>
            </a:extLst>
          </p:cNvPr>
          <p:cNvCxnSpPr>
            <a:cxnSpLocks/>
          </p:cNvCxnSpPr>
          <p:nvPr/>
        </p:nvCxnSpPr>
        <p:spPr>
          <a:xfrm>
            <a:off x="828675" y="2057400"/>
            <a:ext cx="18192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C71F8-5731-ACAE-6803-9D192BF09809}"/>
              </a:ext>
            </a:extLst>
          </p:cNvPr>
          <p:cNvCxnSpPr>
            <a:cxnSpLocks/>
          </p:cNvCxnSpPr>
          <p:nvPr/>
        </p:nvCxnSpPr>
        <p:spPr>
          <a:xfrm>
            <a:off x="2905125" y="2057400"/>
            <a:ext cx="6038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11A878-7B6E-DC3F-84C4-49BBD36EDF0A}"/>
              </a:ext>
            </a:extLst>
          </p:cNvPr>
          <p:cNvCxnSpPr/>
          <p:nvPr/>
        </p:nvCxnSpPr>
        <p:spPr>
          <a:xfrm>
            <a:off x="9144000" y="2057400"/>
            <a:ext cx="1866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CC370-32F5-EDFB-0CDC-B2D465138BE0}"/>
              </a:ext>
            </a:extLst>
          </p:cNvPr>
          <p:cNvSpPr txBox="1"/>
          <p:nvPr/>
        </p:nvSpPr>
        <p:spPr>
          <a:xfrm>
            <a:off x="1162050" y="205740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E74258-DECC-5DEF-1036-C91ACB09BCF3}"/>
              </a:ext>
            </a:extLst>
          </p:cNvPr>
          <p:cNvSpPr txBox="1"/>
          <p:nvPr/>
        </p:nvSpPr>
        <p:spPr>
          <a:xfrm>
            <a:off x="9731388" y="2179154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A5D0EA-B85A-D5A2-03E1-8CF8B869841B}"/>
              </a:ext>
            </a:extLst>
          </p:cNvPr>
          <p:cNvSpPr txBox="1"/>
          <p:nvPr/>
        </p:nvSpPr>
        <p:spPr>
          <a:xfrm>
            <a:off x="5446719" y="205740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1A9FF2-91D2-FBB4-DF5A-A65B2E84A28A}"/>
              </a:ext>
            </a:extLst>
          </p:cNvPr>
          <p:cNvSpPr txBox="1"/>
          <p:nvPr/>
        </p:nvSpPr>
        <p:spPr>
          <a:xfrm>
            <a:off x="931871" y="1182220"/>
            <a:ext cx="161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</a:t>
            </a:r>
            <a:r>
              <a:rPr lang="en-US" dirty="0">
                <a:solidFill>
                  <a:schemeClr val="tx1"/>
                </a:solidFill>
              </a:rPr>
              <a:t>-left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6A831B-8440-9B38-F6B5-A5B96D71558A}"/>
              </a:ext>
            </a:extLst>
          </p:cNvPr>
          <p:cNvSpPr txBox="1"/>
          <p:nvPr/>
        </p:nvSpPr>
        <p:spPr>
          <a:xfrm>
            <a:off x="4943476" y="1179648"/>
            <a:ext cx="196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Nav-center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D5DC53-CAE6-AD21-D22E-BDBD5FA4CD49}"/>
              </a:ext>
            </a:extLst>
          </p:cNvPr>
          <p:cNvSpPr txBox="1"/>
          <p:nvPr/>
        </p:nvSpPr>
        <p:spPr>
          <a:xfrm>
            <a:off x="9229725" y="1163790"/>
            <a:ext cx="178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AB6928-6B09-5F80-1CDE-31FBBA2ECFCA}"/>
              </a:ext>
            </a:extLst>
          </p:cNvPr>
          <p:cNvSpPr txBox="1"/>
          <p:nvPr/>
        </p:nvSpPr>
        <p:spPr>
          <a:xfrm>
            <a:off x="749312" y="291842"/>
            <a:ext cx="2917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 navigation area: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DD0F8B-0CB9-08CD-BAC7-81050DD9B6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6000"/>
          </a:blip>
          <a:srcRect l="23411" t="11202" r="24503" b="61650"/>
          <a:stretch/>
        </p:blipFill>
        <p:spPr>
          <a:xfrm>
            <a:off x="2846391" y="4340674"/>
            <a:ext cx="5448301" cy="12477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DF14A28-F0DD-8A97-F015-F7FE25536330}"/>
              </a:ext>
            </a:extLst>
          </p:cNvPr>
          <p:cNvSpPr/>
          <p:nvPr/>
        </p:nvSpPr>
        <p:spPr>
          <a:xfrm>
            <a:off x="2551117" y="4120860"/>
            <a:ext cx="6038850" cy="1695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A3C680-6023-BA75-54E8-DBB13BFD859D}"/>
              </a:ext>
            </a:extLst>
          </p:cNvPr>
          <p:cNvSpPr txBox="1"/>
          <p:nvPr/>
        </p:nvSpPr>
        <p:spPr>
          <a:xfrm>
            <a:off x="749313" y="2531771"/>
            <a:ext cx="225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 row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3DCB60-6434-B211-14DF-BC42BAC77239}"/>
              </a:ext>
            </a:extLst>
          </p:cNvPr>
          <p:cNvSpPr txBox="1"/>
          <p:nvPr/>
        </p:nvSpPr>
        <p:spPr>
          <a:xfrm>
            <a:off x="749313" y="3107163"/>
            <a:ext cx="225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 header area: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7B1DA8-8E35-2DE9-958F-A2B932B84F1A}"/>
              </a:ext>
            </a:extLst>
          </p:cNvPr>
          <p:cNvCxnSpPr>
            <a:cxnSpLocks/>
            <a:stCxn id="31" idx="0"/>
            <a:endCxn id="31" idx="2"/>
          </p:cNvCxnSpPr>
          <p:nvPr/>
        </p:nvCxnSpPr>
        <p:spPr>
          <a:xfrm>
            <a:off x="5570542" y="4120860"/>
            <a:ext cx="0" cy="169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AE2ADA-CBF7-074B-3DD4-4991B3F83D78}"/>
              </a:ext>
            </a:extLst>
          </p:cNvPr>
          <p:cNvSpPr txBox="1"/>
          <p:nvPr/>
        </p:nvSpPr>
        <p:spPr>
          <a:xfrm>
            <a:off x="3238500" y="4686300"/>
            <a:ext cx="180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Header-left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022E0E-CC95-9D90-2D45-06A13CF8F527}"/>
              </a:ext>
            </a:extLst>
          </p:cNvPr>
          <p:cNvSpPr txBox="1"/>
          <p:nvPr/>
        </p:nvSpPr>
        <p:spPr>
          <a:xfrm>
            <a:off x="5865817" y="4728091"/>
            <a:ext cx="1809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Header-right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BA2647-9163-33C5-62BE-E67C3462F83D}"/>
              </a:ext>
            </a:extLst>
          </p:cNvPr>
          <p:cNvCxnSpPr>
            <a:cxnSpLocks/>
          </p:cNvCxnSpPr>
          <p:nvPr/>
        </p:nvCxnSpPr>
        <p:spPr>
          <a:xfrm>
            <a:off x="2846391" y="3886200"/>
            <a:ext cx="2600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493EAB-47DD-FA53-63D1-40A3A85C1CF9}"/>
              </a:ext>
            </a:extLst>
          </p:cNvPr>
          <p:cNvCxnSpPr>
            <a:cxnSpLocks/>
          </p:cNvCxnSpPr>
          <p:nvPr/>
        </p:nvCxnSpPr>
        <p:spPr>
          <a:xfrm>
            <a:off x="5694364" y="3886200"/>
            <a:ext cx="2600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FD1E66-4EC9-73D7-C24D-2F403DE403C5}"/>
              </a:ext>
            </a:extLst>
          </p:cNvPr>
          <p:cNvSpPr txBox="1"/>
          <p:nvPr/>
        </p:nvSpPr>
        <p:spPr>
          <a:xfrm>
            <a:off x="3762375" y="347368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CA3CE-9E48-DE54-C9D5-CA666BED9CCC}"/>
              </a:ext>
            </a:extLst>
          </p:cNvPr>
          <p:cNvSpPr txBox="1"/>
          <p:nvPr/>
        </p:nvSpPr>
        <p:spPr>
          <a:xfrm>
            <a:off x="6434136" y="3445108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3FE8F3-873D-8EF6-B7C0-05487F09CCEB}"/>
              </a:ext>
            </a:extLst>
          </p:cNvPr>
          <p:cNvSpPr txBox="1"/>
          <p:nvPr/>
        </p:nvSpPr>
        <p:spPr>
          <a:xfrm>
            <a:off x="1162050" y="5977264"/>
            <a:ext cx="225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 row </a:t>
            </a:r>
          </a:p>
        </p:txBody>
      </p:sp>
    </p:spTree>
    <p:extLst>
      <p:ext uri="{BB962C8B-B14F-4D97-AF65-F5344CB8AC3E}">
        <p14:creationId xmlns:p14="http://schemas.microsoft.com/office/powerpoint/2010/main" val="146591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A9BFAC-2480-DF50-2A5D-F23FF3144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56" t="40833" r="66117"/>
          <a:stretch/>
        </p:blipFill>
        <p:spPr>
          <a:xfrm>
            <a:off x="3108960" y="458986"/>
            <a:ext cx="1518284" cy="3612326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C85317-B83D-CF84-3116-E7A0D868F51D}"/>
              </a:ext>
            </a:extLst>
          </p:cNvPr>
          <p:cNvSpPr txBox="1"/>
          <p:nvPr/>
        </p:nvSpPr>
        <p:spPr>
          <a:xfrm>
            <a:off x="584836" y="274320"/>
            <a:ext cx="2524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Side-Content</a:t>
            </a:r>
            <a:r>
              <a:rPr lang="en-US" b="1" dirty="0"/>
              <a:t> area: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4D76E6-37EE-CC47-B13B-03D111630611}"/>
              </a:ext>
            </a:extLst>
          </p:cNvPr>
          <p:cNvCxnSpPr/>
          <p:nvPr/>
        </p:nvCxnSpPr>
        <p:spPr>
          <a:xfrm>
            <a:off x="4836160" y="643652"/>
            <a:ext cx="0" cy="575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23AF9-BF84-4B8D-9DEB-6D9ADF73EE42}"/>
              </a:ext>
            </a:extLst>
          </p:cNvPr>
          <p:cNvCxnSpPr/>
          <p:nvPr/>
        </p:nvCxnSpPr>
        <p:spPr>
          <a:xfrm>
            <a:off x="4836160" y="1558052"/>
            <a:ext cx="0" cy="5755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1DCE07-4909-7B08-3333-0C3627125859}"/>
              </a:ext>
            </a:extLst>
          </p:cNvPr>
          <p:cNvCxnSpPr>
            <a:cxnSpLocks/>
          </p:cNvCxnSpPr>
          <p:nvPr/>
        </p:nvCxnSpPr>
        <p:spPr>
          <a:xfrm>
            <a:off x="4836160" y="2462292"/>
            <a:ext cx="0" cy="1439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E3FE37-BEAE-5AC9-7ABF-9B5C9540ACFB}"/>
              </a:ext>
            </a:extLst>
          </p:cNvPr>
          <p:cNvSpPr txBox="1"/>
          <p:nvPr/>
        </p:nvSpPr>
        <p:spPr>
          <a:xfrm>
            <a:off x="5153025" y="74676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A75DE-41A5-DB38-E641-CF6665DCDE99}"/>
              </a:ext>
            </a:extLst>
          </p:cNvPr>
          <p:cNvSpPr txBox="1"/>
          <p:nvPr/>
        </p:nvSpPr>
        <p:spPr>
          <a:xfrm>
            <a:off x="584836" y="1988150"/>
            <a:ext cx="270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 column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06C14-5ADD-4857-F3CE-FF234F981E68}"/>
              </a:ext>
            </a:extLst>
          </p:cNvPr>
          <p:cNvSpPr txBox="1"/>
          <p:nvPr/>
        </p:nvSpPr>
        <p:spPr>
          <a:xfrm>
            <a:off x="5159691" y="166116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AE367-94ED-976E-59B6-4AA041B948DB}"/>
              </a:ext>
            </a:extLst>
          </p:cNvPr>
          <p:cNvSpPr txBox="1"/>
          <p:nvPr/>
        </p:nvSpPr>
        <p:spPr>
          <a:xfrm>
            <a:off x="5320029" y="2964934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FLEX: 1</a:t>
            </a:r>
          </a:p>
        </p:txBody>
      </p:sp>
    </p:spTree>
    <p:extLst>
      <p:ext uri="{BB962C8B-B14F-4D97-AF65-F5344CB8AC3E}">
        <p14:creationId xmlns:p14="http://schemas.microsoft.com/office/powerpoint/2010/main" val="146958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AC17EC-50C3-AED5-A3F0-C556225FC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7000"/>
          </a:blip>
          <a:srcRect l="34362" t="40833" r="23776"/>
          <a:stretch/>
        </p:blipFill>
        <p:spPr>
          <a:xfrm>
            <a:off x="3708400" y="1711960"/>
            <a:ext cx="4378960" cy="2719444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2F0057-F787-A5C6-4EF8-55ACD50511F0}"/>
              </a:ext>
            </a:extLst>
          </p:cNvPr>
          <p:cNvCxnSpPr>
            <a:cxnSpLocks/>
          </p:cNvCxnSpPr>
          <p:nvPr/>
        </p:nvCxnSpPr>
        <p:spPr>
          <a:xfrm>
            <a:off x="8432800" y="1788160"/>
            <a:ext cx="0" cy="386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D94B5C-7007-3203-A215-6A196658A407}"/>
              </a:ext>
            </a:extLst>
          </p:cNvPr>
          <p:cNvCxnSpPr>
            <a:cxnSpLocks/>
          </p:cNvCxnSpPr>
          <p:nvPr/>
        </p:nvCxnSpPr>
        <p:spPr>
          <a:xfrm>
            <a:off x="8432800" y="2336800"/>
            <a:ext cx="0" cy="386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7D1D55-CC5C-CCF8-DFF4-B231AE9F005D}"/>
              </a:ext>
            </a:extLst>
          </p:cNvPr>
          <p:cNvCxnSpPr>
            <a:cxnSpLocks/>
          </p:cNvCxnSpPr>
          <p:nvPr/>
        </p:nvCxnSpPr>
        <p:spPr>
          <a:xfrm>
            <a:off x="8432800" y="2854960"/>
            <a:ext cx="0" cy="386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EBD13A-7A63-A7B2-A548-2DDE888BD0B0}"/>
              </a:ext>
            </a:extLst>
          </p:cNvPr>
          <p:cNvCxnSpPr>
            <a:cxnSpLocks/>
          </p:cNvCxnSpPr>
          <p:nvPr/>
        </p:nvCxnSpPr>
        <p:spPr>
          <a:xfrm>
            <a:off x="8432800" y="3378200"/>
            <a:ext cx="0" cy="386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6D9966-DB78-A3C7-9F91-E7FFBF2A6BFD}"/>
              </a:ext>
            </a:extLst>
          </p:cNvPr>
          <p:cNvCxnSpPr>
            <a:cxnSpLocks/>
          </p:cNvCxnSpPr>
          <p:nvPr/>
        </p:nvCxnSpPr>
        <p:spPr>
          <a:xfrm>
            <a:off x="8432800" y="3921760"/>
            <a:ext cx="0" cy="386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6727F-3C3C-BE82-09A6-0940619450E3}"/>
              </a:ext>
            </a:extLst>
          </p:cNvPr>
          <p:cNvSpPr/>
          <p:nvPr/>
        </p:nvSpPr>
        <p:spPr>
          <a:xfrm>
            <a:off x="3429000" y="1711960"/>
            <a:ext cx="4838695" cy="2678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623B6-1315-6DBF-3C51-6AED664D449F}"/>
              </a:ext>
            </a:extLst>
          </p:cNvPr>
          <p:cNvSpPr txBox="1"/>
          <p:nvPr/>
        </p:nvSpPr>
        <p:spPr>
          <a:xfrm>
            <a:off x="3429000" y="4540850"/>
            <a:ext cx="270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Flex-direction: 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44692-80D6-31BF-189E-7557F0EBB0B4}"/>
              </a:ext>
            </a:extLst>
          </p:cNvPr>
          <p:cNvSpPr txBox="1"/>
          <p:nvPr/>
        </p:nvSpPr>
        <p:spPr>
          <a:xfrm>
            <a:off x="584836" y="274320"/>
            <a:ext cx="3123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Main-Content area:</a:t>
            </a:r>
          </a:p>
        </p:txBody>
      </p:sp>
    </p:spTree>
    <p:extLst>
      <p:ext uri="{BB962C8B-B14F-4D97-AF65-F5344CB8AC3E}">
        <p14:creationId xmlns:p14="http://schemas.microsoft.com/office/powerpoint/2010/main" val="411145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113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Im Sreypin</cp:lastModifiedBy>
  <cp:revision>3</cp:revision>
  <dcterms:created xsi:type="dcterms:W3CDTF">2024-08-04T11:27:57Z</dcterms:created>
  <dcterms:modified xsi:type="dcterms:W3CDTF">2024-11-06T04:42:46Z</dcterms:modified>
</cp:coreProperties>
</file>