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64" r:id="rId6"/>
    <p:sldId id="263" r:id="rId7"/>
    <p:sldId id="266" r:id="rId8"/>
    <p:sldId id="276" r:id="rId9"/>
    <p:sldId id="267" r:id="rId10"/>
    <p:sldId id="268" r:id="rId11"/>
    <p:sldId id="277" r:id="rId12"/>
    <p:sldId id="280" r:id="rId13"/>
    <p:sldId id="271" r:id="rId14"/>
    <p:sldId id="270" r:id="rId15"/>
    <p:sldId id="278" r:id="rId16"/>
    <p:sldId id="272" r:id="rId17"/>
    <p:sldId id="279" r:id="rId18"/>
    <p:sldId id="281" r:id="rId19"/>
    <p:sldId id="27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17" autoAdjust="0"/>
  </p:normalViewPr>
  <p:slideViewPr>
    <p:cSldViewPr snapToGrid="0" snapToObjects="1">
      <p:cViewPr varScale="1">
        <p:scale>
          <a:sx n="69" d="100"/>
          <a:sy n="69" d="100"/>
        </p:scale>
        <p:origin x="120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B7C8D9-7B3D-40D4-9B65-6D12F77E128F}" type="doc">
      <dgm:prSet loTypeId="urn:microsoft.com/office/officeart/2008/layout/LinedList" loCatId="list" qsTypeId="urn:microsoft.com/office/officeart/2005/8/quickstyle/simple5" qsCatId="simple" csTypeId="urn:microsoft.com/office/officeart/2005/8/colors/colorful1" csCatId="colorful" phldr="1"/>
      <dgm:spPr/>
      <dgm:t>
        <a:bodyPr/>
        <a:lstStyle/>
        <a:p>
          <a:endParaRPr lang="en-US"/>
        </a:p>
      </dgm:t>
    </dgm:pt>
    <dgm:pt modelId="{CD36A183-5175-42CF-AFC2-E1525025DAFF}">
      <dgm:prSet/>
      <dgm:spPr/>
      <dgm:t>
        <a:bodyPr/>
        <a:lstStyle/>
        <a:p>
          <a:r>
            <a:rPr lang="en-US" dirty="0"/>
            <a:t>Thulasi Chandana</a:t>
          </a:r>
        </a:p>
      </dgm:t>
    </dgm:pt>
    <dgm:pt modelId="{A143BA93-6276-412C-884E-695778B8DE62}" type="parTrans" cxnId="{6C599B45-10DB-4524-82D2-5EFEBE5D99D6}">
      <dgm:prSet/>
      <dgm:spPr/>
      <dgm:t>
        <a:bodyPr/>
        <a:lstStyle/>
        <a:p>
          <a:endParaRPr lang="en-US"/>
        </a:p>
      </dgm:t>
    </dgm:pt>
    <dgm:pt modelId="{A23C5D74-D586-49E6-8E23-145B07660C78}" type="sibTrans" cxnId="{6C599B45-10DB-4524-82D2-5EFEBE5D99D6}">
      <dgm:prSet/>
      <dgm:spPr/>
      <dgm:t>
        <a:bodyPr/>
        <a:lstStyle/>
        <a:p>
          <a:endParaRPr lang="en-US"/>
        </a:p>
      </dgm:t>
    </dgm:pt>
    <dgm:pt modelId="{01669C86-B2FD-44B4-8166-1EA34563C991}">
      <dgm:prSet/>
      <dgm:spPr/>
      <dgm:t>
        <a:bodyPr/>
        <a:lstStyle/>
        <a:p>
          <a:r>
            <a:rPr lang="en-US" dirty="0"/>
            <a:t>Poojitha Muvva</a:t>
          </a:r>
        </a:p>
      </dgm:t>
    </dgm:pt>
    <dgm:pt modelId="{1ED05EE3-6843-44CA-B2B4-858D4C05863B}" type="parTrans" cxnId="{A98E2A73-196E-420B-8BD3-A97D4C523B9A}">
      <dgm:prSet/>
      <dgm:spPr/>
      <dgm:t>
        <a:bodyPr/>
        <a:lstStyle/>
        <a:p>
          <a:endParaRPr lang="en-US"/>
        </a:p>
      </dgm:t>
    </dgm:pt>
    <dgm:pt modelId="{749E0D0E-C4E3-4719-BBEC-97865D94B9C2}" type="sibTrans" cxnId="{A98E2A73-196E-420B-8BD3-A97D4C523B9A}">
      <dgm:prSet/>
      <dgm:spPr/>
      <dgm:t>
        <a:bodyPr/>
        <a:lstStyle/>
        <a:p>
          <a:endParaRPr lang="en-US"/>
        </a:p>
      </dgm:t>
    </dgm:pt>
    <dgm:pt modelId="{FB34EA36-E044-4874-9DDE-7291583D4F43}">
      <dgm:prSet/>
      <dgm:spPr/>
      <dgm:t>
        <a:bodyPr/>
        <a:lstStyle/>
        <a:p>
          <a:r>
            <a:rPr lang="en-US" dirty="0"/>
            <a:t>Sreehitha</a:t>
          </a:r>
        </a:p>
      </dgm:t>
    </dgm:pt>
    <dgm:pt modelId="{3B87F7FE-249E-4E96-A0F9-91CED0AED64F}" type="parTrans" cxnId="{5B8B043F-54F6-407E-8ED8-66A7052E3D3A}">
      <dgm:prSet/>
      <dgm:spPr/>
      <dgm:t>
        <a:bodyPr/>
        <a:lstStyle/>
        <a:p>
          <a:endParaRPr lang="en-US"/>
        </a:p>
      </dgm:t>
    </dgm:pt>
    <dgm:pt modelId="{F40B7E32-7994-469D-930D-4C815071439D}" type="sibTrans" cxnId="{5B8B043F-54F6-407E-8ED8-66A7052E3D3A}">
      <dgm:prSet/>
      <dgm:spPr/>
      <dgm:t>
        <a:bodyPr/>
        <a:lstStyle/>
        <a:p>
          <a:endParaRPr lang="en-US"/>
        </a:p>
      </dgm:t>
    </dgm:pt>
    <dgm:pt modelId="{E67D47F7-BE62-4C60-8F4F-025C5F51081A}">
      <dgm:prSet/>
      <dgm:spPr/>
      <dgm:t>
        <a:bodyPr/>
        <a:lstStyle/>
        <a:p>
          <a:r>
            <a:rPr lang="en-US" dirty="0"/>
            <a:t>Poojitha Goturi</a:t>
          </a:r>
        </a:p>
      </dgm:t>
    </dgm:pt>
    <dgm:pt modelId="{85F726F4-F559-403C-B96D-50B4A6DA67C7}" type="parTrans" cxnId="{F7195445-1996-4BCC-8BC8-66FE38C5558A}">
      <dgm:prSet/>
      <dgm:spPr/>
      <dgm:t>
        <a:bodyPr/>
        <a:lstStyle/>
        <a:p>
          <a:endParaRPr lang="en-US"/>
        </a:p>
      </dgm:t>
    </dgm:pt>
    <dgm:pt modelId="{2995EC6C-D8DD-4D2E-8EDB-DCF768AF9BE0}" type="sibTrans" cxnId="{F7195445-1996-4BCC-8BC8-66FE38C5558A}">
      <dgm:prSet/>
      <dgm:spPr/>
      <dgm:t>
        <a:bodyPr/>
        <a:lstStyle/>
        <a:p>
          <a:endParaRPr lang="en-US"/>
        </a:p>
      </dgm:t>
    </dgm:pt>
    <dgm:pt modelId="{E80ACF5F-9C6F-4323-A8DE-EFAABB9455C2}">
      <dgm:prSet/>
      <dgm:spPr/>
      <dgm:t>
        <a:bodyPr/>
        <a:lstStyle/>
        <a:p>
          <a:r>
            <a:rPr lang="en-US" dirty="0"/>
            <a:t>Srilakshmi</a:t>
          </a:r>
        </a:p>
      </dgm:t>
    </dgm:pt>
    <dgm:pt modelId="{FEBBB47C-CE31-4202-9796-03BC4F436A66}" type="parTrans" cxnId="{2DEFE465-169D-46EA-A370-A5B4858D13E0}">
      <dgm:prSet/>
      <dgm:spPr/>
      <dgm:t>
        <a:bodyPr/>
        <a:lstStyle/>
        <a:p>
          <a:endParaRPr lang="en-US"/>
        </a:p>
      </dgm:t>
    </dgm:pt>
    <dgm:pt modelId="{9D46DF09-C5A1-4994-8D31-468C997E86C6}" type="sibTrans" cxnId="{2DEFE465-169D-46EA-A370-A5B4858D13E0}">
      <dgm:prSet/>
      <dgm:spPr/>
      <dgm:t>
        <a:bodyPr/>
        <a:lstStyle/>
        <a:p>
          <a:endParaRPr lang="en-US"/>
        </a:p>
      </dgm:t>
    </dgm:pt>
    <dgm:pt modelId="{37A1D95A-EE8B-44CD-8270-335B4A4003AE}" type="pres">
      <dgm:prSet presAssocID="{50B7C8D9-7B3D-40D4-9B65-6D12F77E128F}" presName="vert0" presStyleCnt="0">
        <dgm:presLayoutVars>
          <dgm:dir/>
          <dgm:animOne val="branch"/>
          <dgm:animLvl val="lvl"/>
        </dgm:presLayoutVars>
      </dgm:prSet>
      <dgm:spPr/>
    </dgm:pt>
    <dgm:pt modelId="{EA55AF0F-BD08-4F5F-A3E0-EAC874E38C44}" type="pres">
      <dgm:prSet presAssocID="{CD36A183-5175-42CF-AFC2-E1525025DAFF}" presName="thickLine" presStyleLbl="alignNode1" presStyleIdx="0" presStyleCnt="5"/>
      <dgm:spPr/>
    </dgm:pt>
    <dgm:pt modelId="{6EC82BDE-55CE-4A94-9FF5-9A827C894C74}" type="pres">
      <dgm:prSet presAssocID="{CD36A183-5175-42CF-AFC2-E1525025DAFF}" presName="horz1" presStyleCnt="0"/>
      <dgm:spPr/>
    </dgm:pt>
    <dgm:pt modelId="{1D549D5D-5E74-4AAA-890E-A62813861B70}" type="pres">
      <dgm:prSet presAssocID="{CD36A183-5175-42CF-AFC2-E1525025DAFF}" presName="tx1" presStyleLbl="revTx" presStyleIdx="0" presStyleCnt="5"/>
      <dgm:spPr/>
    </dgm:pt>
    <dgm:pt modelId="{1F4E1CD9-49F0-4B11-ACCB-2355B7334860}" type="pres">
      <dgm:prSet presAssocID="{CD36A183-5175-42CF-AFC2-E1525025DAFF}" presName="vert1" presStyleCnt="0"/>
      <dgm:spPr/>
    </dgm:pt>
    <dgm:pt modelId="{497A4818-E3D7-49B5-84F2-6313E3DE039B}" type="pres">
      <dgm:prSet presAssocID="{01669C86-B2FD-44B4-8166-1EA34563C991}" presName="thickLine" presStyleLbl="alignNode1" presStyleIdx="1" presStyleCnt="5"/>
      <dgm:spPr/>
    </dgm:pt>
    <dgm:pt modelId="{5F9CB6C8-3311-46F9-B65C-07E1EB409000}" type="pres">
      <dgm:prSet presAssocID="{01669C86-B2FD-44B4-8166-1EA34563C991}" presName="horz1" presStyleCnt="0"/>
      <dgm:spPr/>
    </dgm:pt>
    <dgm:pt modelId="{328298E0-3FD7-4B9F-9216-026080580542}" type="pres">
      <dgm:prSet presAssocID="{01669C86-B2FD-44B4-8166-1EA34563C991}" presName="tx1" presStyleLbl="revTx" presStyleIdx="1" presStyleCnt="5"/>
      <dgm:spPr/>
    </dgm:pt>
    <dgm:pt modelId="{8D61BBC5-52AA-4E87-A05B-D5C340FF5B1C}" type="pres">
      <dgm:prSet presAssocID="{01669C86-B2FD-44B4-8166-1EA34563C991}" presName="vert1" presStyleCnt="0"/>
      <dgm:spPr/>
    </dgm:pt>
    <dgm:pt modelId="{547D488D-CE59-4782-BE9B-977A71D34E26}" type="pres">
      <dgm:prSet presAssocID="{FB34EA36-E044-4874-9DDE-7291583D4F43}" presName="thickLine" presStyleLbl="alignNode1" presStyleIdx="2" presStyleCnt="5"/>
      <dgm:spPr/>
    </dgm:pt>
    <dgm:pt modelId="{DDAD56FD-EDAD-4F47-A238-339E364AC71D}" type="pres">
      <dgm:prSet presAssocID="{FB34EA36-E044-4874-9DDE-7291583D4F43}" presName="horz1" presStyleCnt="0"/>
      <dgm:spPr/>
    </dgm:pt>
    <dgm:pt modelId="{E1C44A92-3A2E-4F4C-81EA-C96ED2B1EFC1}" type="pres">
      <dgm:prSet presAssocID="{FB34EA36-E044-4874-9DDE-7291583D4F43}" presName="tx1" presStyleLbl="revTx" presStyleIdx="2" presStyleCnt="5"/>
      <dgm:spPr/>
    </dgm:pt>
    <dgm:pt modelId="{4B6257CD-DEC2-4529-804A-CBBDBD4B7FA1}" type="pres">
      <dgm:prSet presAssocID="{FB34EA36-E044-4874-9DDE-7291583D4F43}" presName="vert1" presStyleCnt="0"/>
      <dgm:spPr/>
    </dgm:pt>
    <dgm:pt modelId="{31706227-9321-4064-A246-A5EEF141CBAF}" type="pres">
      <dgm:prSet presAssocID="{E67D47F7-BE62-4C60-8F4F-025C5F51081A}" presName="thickLine" presStyleLbl="alignNode1" presStyleIdx="3" presStyleCnt="5"/>
      <dgm:spPr/>
    </dgm:pt>
    <dgm:pt modelId="{9E91EEF2-A1F1-4F7D-AFC6-C82AB55AAB2D}" type="pres">
      <dgm:prSet presAssocID="{E67D47F7-BE62-4C60-8F4F-025C5F51081A}" presName="horz1" presStyleCnt="0"/>
      <dgm:spPr/>
    </dgm:pt>
    <dgm:pt modelId="{A42BDEEC-7479-4C0F-92FA-43BB9A45881E}" type="pres">
      <dgm:prSet presAssocID="{E67D47F7-BE62-4C60-8F4F-025C5F51081A}" presName="tx1" presStyleLbl="revTx" presStyleIdx="3" presStyleCnt="5"/>
      <dgm:spPr/>
    </dgm:pt>
    <dgm:pt modelId="{B4ECEC64-5BE6-408D-933B-46BFA77175B8}" type="pres">
      <dgm:prSet presAssocID="{E67D47F7-BE62-4C60-8F4F-025C5F51081A}" presName="vert1" presStyleCnt="0"/>
      <dgm:spPr/>
    </dgm:pt>
    <dgm:pt modelId="{0A691FDF-74DD-428A-970A-159A13E6C5CF}" type="pres">
      <dgm:prSet presAssocID="{E80ACF5F-9C6F-4323-A8DE-EFAABB9455C2}" presName="thickLine" presStyleLbl="alignNode1" presStyleIdx="4" presStyleCnt="5"/>
      <dgm:spPr/>
    </dgm:pt>
    <dgm:pt modelId="{0A4DAF44-B2E6-475E-9B4F-A0CEA4449733}" type="pres">
      <dgm:prSet presAssocID="{E80ACF5F-9C6F-4323-A8DE-EFAABB9455C2}" presName="horz1" presStyleCnt="0"/>
      <dgm:spPr/>
    </dgm:pt>
    <dgm:pt modelId="{2F074A09-9A7A-4AB1-ADCE-2ADAF08895A1}" type="pres">
      <dgm:prSet presAssocID="{E80ACF5F-9C6F-4323-A8DE-EFAABB9455C2}" presName="tx1" presStyleLbl="revTx" presStyleIdx="4" presStyleCnt="5"/>
      <dgm:spPr/>
    </dgm:pt>
    <dgm:pt modelId="{5DA479B3-35C5-4AFA-97A1-DCF22EFA3577}" type="pres">
      <dgm:prSet presAssocID="{E80ACF5F-9C6F-4323-A8DE-EFAABB9455C2}" presName="vert1" presStyleCnt="0"/>
      <dgm:spPr/>
    </dgm:pt>
  </dgm:ptLst>
  <dgm:cxnLst>
    <dgm:cxn modelId="{4132BA05-9E15-49D6-B611-7C9A2C5B96BF}" type="presOf" srcId="{FB34EA36-E044-4874-9DDE-7291583D4F43}" destId="{E1C44A92-3A2E-4F4C-81EA-C96ED2B1EFC1}" srcOrd="0" destOrd="0" presId="urn:microsoft.com/office/officeart/2008/layout/LinedList"/>
    <dgm:cxn modelId="{5B8B043F-54F6-407E-8ED8-66A7052E3D3A}" srcId="{50B7C8D9-7B3D-40D4-9B65-6D12F77E128F}" destId="{FB34EA36-E044-4874-9DDE-7291583D4F43}" srcOrd="2" destOrd="0" parTransId="{3B87F7FE-249E-4E96-A0F9-91CED0AED64F}" sibTransId="{F40B7E32-7994-469D-930D-4C815071439D}"/>
    <dgm:cxn modelId="{74AF5B5D-3CE8-4C41-9BC2-0051B55E0A66}" type="presOf" srcId="{E67D47F7-BE62-4C60-8F4F-025C5F51081A}" destId="{A42BDEEC-7479-4C0F-92FA-43BB9A45881E}" srcOrd="0" destOrd="0" presId="urn:microsoft.com/office/officeart/2008/layout/LinedList"/>
    <dgm:cxn modelId="{F7195445-1996-4BCC-8BC8-66FE38C5558A}" srcId="{50B7C8D9-7B3D-40D4-9B65-6D12F77E128F}" destId="{E67D47F7-BE62-4C60-8F4F-025C5F51081A}" srcOrd="3" destOrd="0" parTransId="{85F726F4-F559-403C-B96D-50B4A6DA67C7}" sibTransId="{2995EC6C-D8DD-4D2E-8EDB-DCF768AF9BE0}"/>
    <dgm:cxn modelId="{6C599B45-10DB-4524-82D2-5EFEBE5D99D6}" srcId="{50B7C8D9-7B3D-40D4-9B65-6D12F77E128F}" destId="{CD36A183-5175-42CF-AFC2-E1525025DAFF}" srcOrd="0" destOrd="0" parTransId="{A143BA93-6276-412C-884E-695778B8DE62}" sibTransId="{A23C5D74-D586-49E6-8E23-145B07660C78}"/>
    <dgm:cxn modelId="{2DEFE465-169D-46EA-A370-A5B4858D13E0}" srcId="{50B7C8D9-7B3D-40D4-9B65-6D12F77E128F}" destId="{E80ACF5F-9C6F-4323-A8DE-EFAABB9455C2}" srcOrd="4" destOrd="0" parTransId="{FEBBB47C-CE31-4202-9796-03BC4F436A66}" sibTransId="{9D46DF09-C5A1-4994-8D31-468C997E86C6}"/>
    <dgm:cxn modelId="{A98E2A73-196E-420B-8BD3-A97D4C523B9A}" srcId="{50B7C8D9-7B3D-40D4-9B65-6D12F77E128F}" destId="{01669C86-B2FD-44B4-8166-1EA34563C991}" srcOrd="1" destOrd="0" parTransId="{1ED05EE3-6843-44CA-B2B4-858D4C05863B}" sibTransId="{749E0D0E-C4E3-4719-BBEC-97865D94B9C2}"/>
    <dgm:cxn modelId="{86BD3E7A-6E18-473C-AB5E-DEF4D1B5AFEC}" type="presOf" srcId="{01669C86-B2FD-44B4-8166-1EA34563C991}" destId="{328298E0-3FD7-4B9F-9216-026080580542}" srcOrd="0" destOrd="0" presId="urn:microsoft.com/office/officeart/2008/layout/LinedList"/>
    <dgm:cxn modelId="{56FF4797-3B87-4A0B-91A5-2B7577A5BC06}" type="presOf" srcId="{E80ACF5F-9C6F-4323-A8DE-EFAABB9455C2}" destId="{2F074A09-9A7A-4AB1-ADCE-2ADAF08895A1}" srcOrd="0" destOrd="0" presId="urn:microsoft.com/office/officeart/2008/layout/LinedList"/>
    <dgm:cxn modelId="{D3B760A8-D84D-4B40-AA45-9E577AC9457B}" type="presOf" srcId="{CD36A183-5175-42CF-AFC2-E1525025DAFF}" destId="{1D549D5D-5E74-4AAA-890E-A62813861B70}" srcOrd="0" destOrd="0" presId="urn:microsoft.com/office/officeart/2008/layout/LinedList"/>
    <dgm:cxn modelId="{A6FBD7F3-F418-4318-9D7A-10400FEB1ED6}" type="presOf" srcId="{50B7C8D9-7B3D-40D4-9B65-6D12F77E128F}" destId="{37A1D95A-EE8B-44CD-8270-335B4A4003AE}" srcOrd="0" destOrd="0" presId="urn:microsoft.com/office/officeart/2008/layout/LinedList"/>
    <dgm:cxn modelId="{E9632491-F281-4491-A1D3-26DA2CAECBC5}" type="presParOf" srcId="{37A1D95A-EE8B-44CD-8270-335B4A4003AE}" destId="{EA55AF0F-BD08-4F5F-A3E0-EAC874E38C44}" srcOrd="0" destOrd="0" presId="urn:microsoft.com/office/officeart/2008/layout/LinedList"/>
    <dgm:cxn modelId="{9F5AB64B-83CB-4D88-AC9E-73F2582227AA}" type="presParOf" srcId="{37A1D95A-EE8B-44CD-8270-335B4A4003AE}" destId="{6EC82BDE-55CE-4A94-9FF5-9A827C894C74}" srcOrd="1" destOrd="0" presId="urn:microsoft.com/office/officeart/2008/layout/LinedList"/>
    <dgm:cxn modelId="{02A92CF4-8E0D-4D4B-BA65-62859C49D723}" type="presParOf" srcId="{6EC82BDE-55CE-4A94-9FF5-9A827C894C74}" destId="{1D549D5D-5E74-4AAA-890E-A62813861B70}" srcOrd="0" destOrd="0" presId="urn:microsoft.com/office/officeart/2008/layout/LinedList"/>
    <dgm:cxn modelId="{83445596-AA9B-49E1-9FD1-2A32D48D8C8B}" type="presParOf" srcId="{6EC82BDE-55CE-4A94-9FF5-9A827C894C74}" destId="{1F4E1CD9-49F0-4B11-ACCB-2355B7334860}" srcOrd="1" destOrd="0" presId="urn:microsoft.com/office/officeart/2008/layout/LinedList"/>
    <dgm:cxn modelId="{28F23E04-01DA-495B-A262-F0625F046FDE}" type="presParOf" srcId="{37A1D95A-EE8B-44CD-8270-335B4A4003AE}" destId="{497A4818-E3D7-49B5-84F2-6313E3DE039B}" srcOrd="2" destOrd="0" presId="urn:microsoft.com/office/officeart/2008/layout/LinedList"/>
    <dgm:cxn modelId="{67861BB7-F81A-475E-ABFF-9CF99DFF329D}" type="presParOf" srcId="{37A1D95A-EE8B-44CD-8270-335B4A4003AE}" destId="{5F9CB6C8-3311-46F9-B65C-07E1EB409000}" srcOrd="3" destOrd="0" presId="urn:microsoft.com/office/officeart/2008/layout/LinedList"/>
    <dgm:cxn modelId="{41CE1996-03CE-4DDF-A7CC-341E3DEFDCB2}" type="presParOf" srcId="{5F9CB6C8-3311-46F9-B65C-07E1EB409000}" destId="{328298E0-3FD7-4B9F-9216-026080580542}" srcOrd="0" destOrd="0" presId="urn:microsoft.com/office/officeart/2008/layout/LinedList"/>
    <dgm:cxn modelId="{0C843CC1-A229-443D-BF5B-B14EEF4BEC97}" type="presParOf" srcId="{5F9CB6C8-3311-46F9-B65C-07E1EB409000}" destId="{8D61BBC5-52AA-4E87-A05B-D5C340FF5B1C}" srcOrd="1" destOrd="0" presId="urn:microsoft.com/office/officeart/2008/layout/LinedList"/>
    <dgm:cxn modelId="{855D594C-7627-4EFF-A6CB-2D27B9DA0C04}" type="presParOf" srcId="{37A1D95A-EE8B-44CD-8270-335B4A4003AE}" destId="{547D488D-CE59-4782-BE9B-977A71D34E26}" srcOrd="4" destOrd="0" presId="urn:microsoft.com/office/officeart/2008/layout/LinedList"/>
    <dgm:cxn modelId="{6967FDFD-012C-440A-8F93-190E8D9D4A7C}" type="presParOf" srcId="{37A1D95A-EE8B-44CD-8270-335B4A4003AE}" destId="{DDAD56FD-EDAD-4F47-A238-339E364AC71D}" srcOrd="5" destOrd="0" presId="urn:microsoft.com/office/officeart/2008/layout/LinedList"/>
    <dgm:cxn modelId="{867EC3E3-E4AE-4BF6-8A8F-F307D11C3FEF}" type="presParOf" srcId="{DDAD56FD-EDAD-4F47-A238-339E364AC71D}" destId="{E1C44A92-3A2E-4F4C-81EA-C96ED2B1EFC1}" srcOrd="0" destOrd="0" presId="urn:microsoft.com/office/officeart/2008/layout/LinedList"/>
    <dgm:cxn modelId="{1AE5D99B-6286-400E-8260-B762F7324BDC}" type="presParOf" srcId="{DDAD56FD-EDAD-4F47-A238-339E364AC71D}" destId="{4B6257CD-DEC2-4529-804A-CBBDBD4B7FA1}" srcOrd="1" destOrd="0" presId="urn:microsoft.com/office/officeart/2008/layout/LinedList"/>
    <dgm:cxn modelId="{2F340062-5937-4B9F-9644-2E57165CC7D6}" type="presParOf" srcId="{37A1D95A-EE8B-44CD-8270-335B4A4003AE}" destId="{31706227-9321-4064-A246-A5EEF141CBAF}" srcOrd="6" destOrd="0" presId="urn:microsoft.com/office/officeart/2008/layout/LinedList"/>
    <dgm:cxn modelId="{C3FCD1F4-4040-4924-8410-1A1DC505B068}" type="presParOf" srcId="{37A1D95A-EE8B-44CD-8270-335B4A4003AE}" destId="{9E91EEF2-A1F1-4F7D-AFC6-C82AB55AAB2D}" srcOrd="7" destOrd="0" presId="urn:microsoft.com/office/officeart/2008/layout/LinedList"/>
    <dgm:cxn modelId="{952DAF91-9B82-41DE-9F16-E806C299EF95}" type="presParOf" srcId="{9E91EEF2-A1F1-4F7D-AFC6-C82AB55AAB2D}" destId="{A42BDEEC-7479-4C0F-92FA-43BB9A45881E}" srcOrd="0" destOrd="0" presId="urn:microsoft.com/office/officeart/2008/layout/LinedList"/>
    <dgm:cxn modelId="{7091A12E-543B-40C5-841F-1365F888EDB0}" type="presParOf" srcId="{9E91EEF2-A1F1-4F7D-AFC6-C82AB55AAB2D}" destId="{B4ECEC64-5BE6-408D-933B-46BFA77175B8}" srcOrd="1" destOrd="0" presId="urn:microsoft.com/office/officeart/2008/layout/LinedList"/>
    <dgm:cxn modelId="{4D2ADD45-BA27-4061-85AD-53BAA5166B5A}" type="presParOf" srcId="{37A1D95A-EE8B-44CD-8270-335B4A4003AE}" destId="{0A691FDF-74DD-428A-970A-159A13E6C5CF}" srcOrd="8" destOrd="0" presId="urn:microsoft.com/office/officeart/2008/layout/LinedList"/>
    <dgm:cxn modelId="{B53E89D5-A18C-4BCA-A332-8C6F2F4B8E8A}" type="presParOf" srcId="{37A1D95A-EE8B-44CD-8270-335B4A4003AE}" destId="{0A4DAF44-B2E6-475E-9B4F-A0CEA4449733}" srcOrd="9" destOrd="0" presId="urn:microsoft.com/office/officeart/2008/layout/LinedList"/>
    <dgm:cxn modelId="{EB8A67FC-5EFF-46C1-A93C-07FC29880C14}" type="presParOf" srcId="{0A4DAF44-B2E6-475E-9B4F-A0CEA4449733}" destId="{2F074A09-9A7A-4AB1-ADCE-2ADAF08895A1}" srcOrd="0" destOrd="0" presId="urn:microsoft.com/office/officeart/2008/layout/LinedList"/>
    <dgm:cxn modelId="{A3D362D5-F154-449B-8047-05F3E11253FA}" type="presParOf" srcId="{0A4DAF44-B2E6-475E-9B4F-A0CEA4449733}" destId="{5DA479B3-35C5-4AFA-97A1-DCF22EFA3577}"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88E88B-C6AB-4918-AA2E-4FB8C9744F0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830F7B60-B4A5-4C75-8DE5-4BFCD688D32C}">
      <dgm:prSet/>
      <dgm:spPr/>
      <dgm:t>
        <a:bodyPr/>
        <a:lstStyle/>
        <a:p>
          <a:r>
            <a:rPr lang="en-IN" b="1"/>
            <a:t>Application Overview</a:t>
          </a:r>
          <a:endParaRPr lang="en-US"/>
        </a:p>
      </dgm:t>
    </dgm:pt>
    <dgm:pt modelId="{87208F74-BD71-459F-9813-AE5881A9FE4C}" type="parTrans" cxnId="{A6E3E3C3-76E1-4BC2-9396-3A182F74B8B1}">
      <dgm:prSet/>
      <dgm:spPr/>
      <dgm:t>
        <a:bodyPr/>
        <a:lstStyle/>
        <a:p>
          <a:endParaRPr lang="en-US"/>
        </a:p>
      </dgm:t>
    </dgm:pt>
    <dgm:pt modelId="{68A09F49-DD2A-43B0-987F-BC430B8252F7}" type="sibTrans" cxnId="{A6E3E3C3-76E1-4BC2-9396-3A182F74B8B1}">
      <dgm:prSet/>
      <dgm:spPr/>
      <dgm:t>
        <a:bodyPr/>
        <a:lstStyle/>
        <a:p>
          <a:endParaRPr lang="en-US"/>
        </a:p>
      </dgm:t>
    </dgm:pt>
    <dgm:pt modelId="{99F51983-57DA-4729-B1A9-01AB4BDA1C9A}">
      <dgm:prSet/>
      <dgm:spPr/>
      <dgm:t>
        <a:bodyPr/>
        <a:lstStyle/>
        <a:p>
          <a:r>
            <a:rPr lang="en-IN" b="1"/>
            <a:t>Technology Stack</a:t>
          </a:r>
          <a:endParaRPr lang="en-US"/>
        </a:p>
      </dgm:t>
    </dgm:pt>
    <dgm:pt modelId="{4DBCD5DE-4B2E-4A58-9384-E1B83DE2F8E3}" type="parTrans" cxnId="{B8AAFFBC-FA47-4BF2-869C-6641A66E27D2}">
      <dgm:prSet/>
      <dgm:spPr/>
      <dgm:t>
        <a:bodyPr/>
        <a:lstStyle/>
        <a:p>
          <a:endParaRPr lang="en-US"/>
        </a:p>
      </dgm:t>
    </dgm:pt>
    <dgm:pt modelId="{6E2A60A2-A147-4144-8676-CCD184FAD818}" type="sibTrans" cxnId="{B8AAFFBC-FA47-4BF2-869C-6641A66E27D2}">
      <dgm:prSet/>
      <dgm:spPr/>
      <dgm:t>
        <a:bodyPr/>
        <a:lstStyle/>
        <a:p>
          <a:endParaRPr lang="en-US"/>
        </a:p>
      </dgm:t>
    </dgm:pt>
    <dgm:pt modelId="{8B9FD719-E86A-4351-9EFB-B7D35A76C6EA}">
      <dgm:prSet/>
      <dgm:spPr/>
      <dgm:t>
        <a:bodyPr/>
        <a:lstStyle/>
        <a:p>
          <a:r>
            <a:rPr lang="en-IN" b="1" dirty="0"/>
            <a:t>System Architecture</a:t>
          </a:r>
          <a:endParaRPr lang="en-US" dirty="0"/>
        </a:p>
      </dgm:t>
    </dgm:pt>
    <dgm:pt modelId="{7B1860E9-BD66-42A4-8C3F-2264721F0DB6}" type="parTrans" cxnId="{8BCB2C54-CDF5-416A-A89F-E52F3D634A40}">
      <dgm:prSet/>
      <dgm:spPr/>
      <dgm:t>
        <a:bodyPr/>
        <a:lstStyle/>
        <a:p>
          <a:endParaRPr lang="en-US"/>
        </a:p>
      </dgm:t>
    </dgm:pt>
    <dgm:pt modelId="{37386920-498F-45C1-AB58-7B0D69E16373}" type="sibTrans" cxnId="{8BCB2C54-CDF5-416A-A89F-E52F3D634A40}">
      <dgm:prSet/>
      <dgm:spPr/>
      <dgm:t>
        <a:bodyPr/>
        <a:lstStyle/>
        <a:p>
          <a:endParaRPr lang="en-US"/>
        </a:p>
      </dgm:t>
    </dgm:pt>
    <dgm:pt modelId="{6FAC2FEC-7086-45A6-A597-0DF72F876678}">
      <dgm:prSet/>
      <dgm:spPr/>
      <dgm:t>
        <a:bodyPr/>
        <a:lstStyle/>
        <a:p>
          <a:r>
            <a:rPr lang="en-IN" b="1"/>
            <a:t>Application Walkthrough</a:t>
          </a:r>
          <a:endParaRPr lang="en-US"/>
        </a:p>
      </dgm:t>
    </dgm:pt>
    <dgm:pt modelId="{A5E1C8B6-7969-4DEE-BF3A-0E71D79684DB}" type="parTrans" cxnId="{CC2D2797-E8F9-4964-BEBD-79FF7F3AC2D4}">
      <dgm:prSet/>
      <dgm:spPr/>
      <dgm:t>
        <a:bodyPr/>
        <a:lstStyle/>
        <a:p>
          <a:endParaRPr lang="en-US"/>
        </a:p>
      </dgm:t>
    </dgm:pt>
    <dgm:pt modelId="{3A70A494-43DE-461E-9DAA-581660261276}" type="sibTrans" cxnId="{CC2D2797-E8F9-4964-BEBD-79FF7F3AC2D4}">
      <dgm:prSet/>
      <dgm:spPr/>
      <dgm:t>
        <a:bodyPr/>
        <a:lstStyle/>
        <a:p>
          <a:endParaRPr lang="en-US"/>
        </a:p>
      </dgm:t>
    </dgm:pt>
    <dgm:pt modelId="{FE020153-9443-475F-8C08-60CAB6CFAAA3}" type="pres">
      <dgm:prSet presAssocID="{6388E88B-C6AB-4918-AA2E-4FB8C9744F01}" presName="vert0" presStyleCnt="0">
        <dgm:presLayoutVars>
          <dgm:dir/>
          <dgm:animOne val="branch"/>
          <dgm:animLvl val="lvl"/>
        </dgm:presLayoutVars>
      </dgm:prSet>
      <dgm:spPr/>
    </dgm:pt>
    <dgm:pt modelId="{7F7418E2-4E03-45B3-B1DE-D21AAD799F82}" type="pres">
      <dgm:prSet presAssocID="{830F7B60-B4A5-4C75-8DE5-4BFCD688D32C}" presName="thickLine" presStyleLbl="alignNode1" presStyleIdx="0" presStyleCnt="4"/>
      <dgm:spPr/>
    </dgm:pt>
    <dgm:pt modelId="{894F08F6-AF81-4F8A-8762-28711688860C}" type="pres">
      <dgm:prSet presAssocID="{830F7B60-B4A5-4C75-8DE5-4BFCD688D32C}" presName="horz1" presStyleCnt="0"/>
      <dgm:spPr/>
    </dgm:pt>
    <dgm:pt modelId="{CF35EBAD-7740-45F6-9F30-517FBFA330D1}" type="pres">
      <dgm:prSet presAssocID="{830F7B60-B4A5-4C75-8DE5-4BFCD688D32C}" presName="tx1" presStyleLbl="revTx" presStyleIdx="0" presStyleCnt="4"/>
      <dgm:spPr/>
    </dgm:pt>
    <dgm:pt modelId="{FD1CAEEC-1164-431B-8A60-D118391F107C}" type="pres">
      <dgm:prSet presAssocID="{830F7B60-B4A5-4C75-8DE5-4BFCD688D32C}" presName="vert1" presStyleCnt="0"/>
      <dgm:spPr/>
    </dgm:pt>
    <dgm:pt modelId="{21D80E12-0D6E-40AF-B23B-0D3D8BE23505}" type="pres">
      <dgm:prSet presAssocID="{99F51983-57DA-4729-B1A9-01AB4BDA1C9A}" presName="thickLine" presStyleLbl="alignNode1" presStyleIdx="1" presStyleCnt="4"/>
      <dgm:spPr/>
    </dgm:pt>
    <dgm:pt modelId="{5B5C653A-BE44-4362-A470-1D2B8DAB8200}" type="pres">
      <dgm:prSet presAssocID="{99F51983-57DA-4729-B1A9-01AB4BDA1C9A}" presName="horz1" presStyleCnt="0"/>
      <dgm:spPr/>
    </dgm:pt>
    <dgm:pt modelId="{F0C145A7-0FA1-4ED4-B642-322521F29D4D}" type="pres">
      <dgm:prSet presAssocID="{99F51983-57DA-4729-B1A9-01AB4BDA1C9A}" presName="tx1" presStyleLbl="revTx" presStyleIdx="1" presStyleCnt="4"/>
      <dgm:spPr/>
    </dgm:pt>
    <dgm:pt modelId="{FC29DE09-2997-421B-AFE8-B9DA6DC8E6A0}" type="pres">
      <dgm:prSet presAssocID="{99F51983-57DA-4729-B1A9-01AB4BDA1C9A}" presName="vert1" presStyleCnt="0"/>
      <dgm:spPr/>
    </dgm:pt>
    <dgm:pt modelId="{FF112EF9-D98B-416E-AD05-6F4C26C0A47E}" type="pres">
      <dgm:prSet presAssocID="{8B9FD719-E86A-4351-9EFB-B7D35A76C6EA}" presName="thickLine" presStyleLbl="alignNode1" presStyleIdx="2" presStyleCnt="4"/>
      <dgm:spPr/>
    </dgm:pt>
    <dgm:pt modelId="{36427E4B-E6F6-4DA0-8FE8-0C3907A7F95E}" type="pres">
      <dgm:prSet presAssocID="{8B9FD719-E86A-4351-9EFB-B7D35A76C6EA}" presName="horz1" presStyleCnt="0"/>
      <dgm:spPr/>
    </dgm:pt>
    <dgm:pt modelId="{56DB23DA-CA0A-4057-A167-EFF38B293316}" type="pres">
      <dgm:prSet presAssocID="{8B9FD719-E86A-4351-9EFB-B7D35A76C6EA}" presName="tx1" presStyleLbl="revTx" presStyleIdx="2" presStyleCnt="4"/>
      <dgm:spPr/>
    </dgm:pt>
    <dgm:pt modelId="{0ABA01B6-29A1-4B3C-8530-C63DF7ACB545}" type="pres">
      <dgm:prSet presAssocID="{8B9FD719-E86A-4351-9EFB-B7D35A76C6EA}" presName="vert1" presStyleCnt="0"/>
      <dgm:spPr/>
    </dgm:pt>
    <dgm:pt modelId="{43468993-365A-4546-A316-C425CB54103F}" type="pres">
      <dgm:prSet presAssocID="{6FAC2FEC-7086-45A6-A597-0DF72F876678}" presName="thickLine" presStyleLbl="alignNode1" presStyleIdx="3" presStyleCnt="4"/>
      <dgm:spPr/>
    </dgm:pt>
    <dgm:pt modelId="{EB101D95-1D47-4682-9074-7CA182F09F30}" type="pres">
      <dgm:prSet presAssocID="{6FAC2FEC-7086-45A6-A597-0DF72F876678}" presName="horz1" presStyleCnt="0"/>
      <dgm:spPr/>
    </dgm:pt>
    <dgm:pt modelId="{C3BDCD95-52C0-4ABC-A71A-B91E658EAED3}" type="pres">
      <dgm:prSet presAssocID="{6FAC2FEC-7086-45A6-A597-0DF72F876678}" presName="tx1" presStyleLbl="revTx" presStyleIdx="3" presStyleCnt="4"/>
      <dgm:spPr/>
    </dgm:pt>
    <dgm:pt modelId="{13A04A32-1E38-4C3B-871C-AB0D6CE47AD5}" type="pres">
      <dgm:prSet presAssocID="{6FAC2FEC-7086-45A6-A597-0DF72F876678}" presName="vert1" presStyleCnt="0"/>
      <dgm:spPr/>
    </dgm:pt>
  </dgm:ptLst>
  <dgm:cxnLst>
    <dgm:cxn modelId="{87CDF336-82B2-40E1-9E70-9FD2FC263E8F}" type="presOf" srcId="{830F7B60-B4A5-4C75-8DE5-4BFCD688D32C}" destId="{CF35EBAD-7740-45F6-9F30-517FBFA330D1}" srcOrd="0" destOrd="0" presId="urn:microsoft.com/office/officeart/2008/layout/LinedList"/>
    <dgm:cxn modelId="{8BCB2C54-CDF5-416A-A89F-E52F3D634A40}" srcId="{6388E88B-C6AB-4918-AA2E-4FB8C9744F01}" destId="{8B9FD719-E86A-4351-9EFB-B7D35A76C6EA}" srcOrd="2" destOrd="0" parTransId="{7B1860E9-BD66-42A4-8C3F-2264721F0DB6}" sibTransId="{37386920-498F-45C1-AB58-7B0D69E16373}"/>
    <dgm:cxn modelId="{CC2D2797-E8F9-4964-BEBD-79FF7F3AC2D4}" srcId="{6388E88B-C6AB-4918-AA2E-4FB8C9744F01}" destId="{6FAC2FEC-7086-45A6-A597-0DF72F876678}" srcOrd="3" destOrd="0" parTransId="{A5E1C8B6-7969-4DEE-BF3A-0E71D79684DB}" sibTransId="{3A70A494-43DE-461E-9DAA-581660261276}"/>
    <dgm:cxn modelId="{4CB022A4-A135-4BF7-ADF3-49C6F41A0C35}" type="presOf" srcId="{6388E88B-C6AB-4918-AA2E-4FB8C9744F01}" destId="{FE020153-9443-475F-8C08-60CAB6CFAAA3}" srcOrd="0" destOrd="0" presId="urn:microsoft.com/office/officeart/2008/layout/LinedList"/>
    <dgm:cxn modelId="{C7E407A8-3E5F-4BB6-A5BF-CB13F029BB6C}" type="presOf" srcId="{8B9FD719-E86A-4351-9EFB-B7D35A76C6EA}" destId="{56DB23DA-CA0A-4057-A167-EFF38B293316}" srcOrd="0" destOrd="0" presId="urn:microsoft.com/office/officeart/2008/layout/LinedList"/>
    <dgm:cxn modelId="{B8AAFFBC-FA47-4BF2-869C-6641A66E27D2}" srcId="{6388E88B-C6AB-4918-AA2E-4FB8C9744F01}" destId="{99F51983-57DA-4729-B1A9-01AB4BDA1C9A}" srcOrd="1" destOrd="0" parTransId="{4DBCD5DE-4B2E-4A58-9384-E1B83DE2F8E3}" sibTransId="{6E2A60A2-A147-4144-8676-CCD184FAD818}"/>
    <dgm:cxn modelId="{BD8D5BC2-455A-4591-BBE3-8F69671ADFD2}" type="presOf" srcId="{6FAC2FEC-7086-45A6-A597-0DF72F876678}" destId="{C3BDCD95-52C0-4ABC-A71A-B91E658EAED3}" srcOrd="0" destOrd="0" presId="urn:microsoft.com/office/officeart/2008/layout/LinedList"/>
    <dgm:cxn modelId="{A6E3E3C3-76E1-4BC2-9396-3A182F74B8B1}" srcId="{6388E88B-C6AB-4918-AA2E-4FB8C9744F01}" destId="{830F7B60-B4A5-4C75-8DE5-4BFCD688D32C}" srcOrd="0" destOrd="0" parTransId="{87208F74-BD71-459F-9813-AE5881A9FE4C}" sibTransId="{68A09F49-DD2A-43B0-987F-BC430B8252F7}"/>
    <dgm:cxn modelId="{0A70D8F6-0C8F-4F2A-80E9-0EE1F4864091}" type="presOf" srcId="{99F51983-57DA-4729-B1A9-01AB4BDA1C9A}" destId="{F0C145A7-0FA1-4ED4-B642-322521F29D4D}" srcOrd="0" destOrd="0" presId="urn:microsoft.com/office/officeart/2008/layout/LinedList"/>
    <dgm:cxn modelId="{FE41DF3E-5DA5-4CAD-B6D8-6D9A6502B894}" type="presParOf" srcId="{FE020153-9443-475F-8C08-60CAB6CFAAA3}" destId="{7F7418E2-4E03-45B3-B1DE-D21AAD799F82}" srcOrd="0" destOrd="0" presId="urn:microsoft.com/office/officeart/2008/layout/LinedList"/>
    <dgm:cxn modelId="{9DCB81F5-2145-41FF-AA8B-CA363E405E9F}" type="presParOf" srcId="{FE020153-9443-475F-8C08-60CAB6CFAAA3}" destId="{894F08F6-AF81-4F8A-8762-28711688860C}" srcOrd="1" destOrd="0" presId="urn:microsoft.com/office/officeart/2008/layout/LinedList"/>
    <dgm:cxn modelId="{19FBDF62-E5D5-4404-9CD0-692A60F4E42C}" type="presParOf" srcId="{894F08F6-AF81-4F8A-8762-28711688860C}" destId="{CF35EBAD-7740-45F6-9F30-517FBFA330D1}" srcOrd="0" destOrd="0" presId="urn:microsoft.com/office/officeart/2008/layout/LinedList"/>
    <dgm:cxn modelId="{E91148FC-C3FE-4E74-84EA-AE3964336FB9}" type="presParOf" srcId="{894F08F6-AF81-4F8A-8762-28711688860C}" destId="{FD1CAEEC-1164-431B-8A60-D118391F107C}" srcOrd="1" destOrd="0" presId="urn:microsoft.com/office/officeart/2008/layout/LinedList"/>
    <dgm:cxn modelId="{655E5FA4-67E1-4031-8F73-38434FEF2D8B}" type="presParOf" srcId="{FE020153-9443-475F-8C08-60CAB6CFAAA3}" destId="{21D80E12-0D6E-40AF-B23B-0D3D8BE23505}" srcOrd="2" destOrd="0" presId="urn:microsoft.com/office/officeart/2008/layout/LinedList"/>
    <dgm:cxn modelId="{60462D51-E44B-4B3F-B146-9405888E76A7}" type="presParOf" srcId="{FE020153-9443-475F-8C08-60CAB6CFAAA3}" destId="{5B5C653A-BE44-4362-A470-1D2B8DAB8200}" srcOrd="3" destOrd="0" presId="urn:microsoft.com/office/officeart/2008/layout/LinedList"/>
    <dgm:cxn modelId="{9C2D7195-EA41-4ED5-92D4-2415EC3D6F67}" type="presParOf" srcId="{5B5C653A-BE44-4362-A470-1D2B8DAB8200}" destId="{F0C145A7-0FA1-4ED4-B642-322521F29D4D}" srcOrd="0" destOrd="0" presId="urn:microsoft.com/office/officeart/2008/layout/LinedList"/>
    <dgm:cxn modelId="{FAE8EBB3-97FC-4287-88F8-A9C5BB54DA0B}" type="presParOf" srcId="{5B5C653A-BE44-4362-A470-1D2B8DAB8200}" destId="{FC29DE09-2997-421B-AFE8-B9DA6DC8E6A0}" srcOrd="1" destOrd="0" presId="urn:microsoft.com/office/officeart/2008/layout/LinedList"/>
    <dgm:cxn modelId="{C33FFF93-D200-432B-9D69-E189D5118B08}" type="presParOf" srcId="{FE020153-9443-475F-8C08-60CAB6CFAAA3}" destId="{FF112EF9-D98B-416E-AD05-6F4C26C0A47E}" srcOrd="4" destOrd="0" presId="urn:microsoft.com/office/officeart/2008/layout/LinedList"/>
    <dgm:cxn modelId="{9BED8C2A-B6E5-4B60-8F50-88AB17E9D32B}" type="presParOf" srcId="{FE020153-9443-475F-8C08-60CAB6CFAAA3}" destId="{36427E4B-E6F6-4DA0-8FE8-0C3907A7F95E}" srcOrd="5" destOrd="0" presId="urn:microsoft.com/office/officeart/2008/layout/LinedList"/>
    <dgm:cxn modelId="{A6074F13-F2FE-43DF-A3D1-1E080EF3B0F1}" type="presParOf" srcId="{36427E4B-E6F6-4DA0-8FE8-0C3907A7F95E}" destId="{56DB23DA-CA0A-4057-A167-EFF38B293316}" srcOrd="0" destOrd="0" presId="urn:microsoft.com/office/officeart/2008/layout/LinedList"/>
    <dgm:cxn modelId="{213570B9-C469-42D3-8CDB-5AC231CB646E}" type="presParOf" srcId="{36427E4B-E6F6-4DA0-8FE8-0C3907A7F95E}" destId="{0ABA01B6-29A1-4B3C-8530-C63DF7ACB545}" srcOrd="1" destOrd="0" presId="urn:microsoft.com/office/officeart/2008/layout/LinedList"/>
    <dgm:cxn modelId="{B722F621-F332-4099-884E-080C72FF0A24}" type="presParOf" srcId="{FE020153-9443-475F-8C08-60CAB6CFAAA3}" destId="{43468993-365A-4546-A316-C425CB54103F}" srcOrd="6" destOrd="0" presId="urn:microsoft.com/office/officeart/2008/layout/LinedList"/>
    <dgm:cxn modelId="{A49E6AB7-F794-4BBD-99A8-4A7A5479B31B}" type="presParOf" srcId="{FE020153-9443-475F-8C08-60CAB6CFAAA3}" destId="{EB101D95-1D47-4682-9074-7CA182F09F30}" srcOrd="7" destOrd="0" presId="urn:microsoft.com/office/officeart/2008/layout/LinedList"/>
    <dgm:cxn modelId="{D00CDAE2-2AE9-4A46-A00E-65CF47BF9C6B}" type="presParOf" srcId="{EB101D95-1D47-4682-9074-7CA182F09F30}" destId="{C3BDCD95-52C0-4ABC-A71A-B91E658EAED3}" srcOrd="0" destOrd="0" presId="urn:microsoft.com/office/officeart/2008/layout/LinedList"/>
    <dgm:cxn modelId="{2AF26CC2-14D3-4BEC-9D70-4A205B2F081F}" type="presParOf" srcId="{EB101D95-1D47-4682-9074-7CA182F09F30}" destId="{13A04A32-1E38-4C3B-871C-AB0D6CE47AD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55AF0F-BD08-4F5F-A3E0-EAC874E38C44}">
      <dsp:nvSpPr>
        <dsp:cNvPr id="0" name=""/>
        <dsp:cNvSpPr/>
      </dsp:nvSpPr>
      <dsp:spPr>
        <a:xfrm>
          <a:off x="0" y="511"/>
          <a:ext cx="4094129"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1D549D5D-5E74-4AAA-890E-A62813861B70}">
      <dsp:nvSpPr>
        <dsp:cNvPr id="0" name=""/>
        <dsp:cNvSpPr/>
      </dsp:nvSpPr>
      <dsp:spPr>
        <a:xfrm>
          <a:off x="0" y="511"/>
          <a:ext cx="4094129" cy="83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Thulasi Chandana</a:t>
          </a:r>
        </a:p>
      </dsp:txBody>
      <dsp:txXfrm>
        <a:off x="0" y="511"/>
        <a:ext cx="4094129" cy="838299"/>
      </dsp:txXfrm>
    </dsp:sp>
    <dsp:sp modelId="{497A4818-E3D7-49B5-84F2-6313E3DE039B}">
      <dsp:nvSpPr>
        <dsp:cNvPr id="0" name=""/>
        <dsp:cNvSpPr/>
      </dsp:nvSpPr>
      <dsp:spPr>
        <a:xfrm>
          <a:off x="0" y="838811"/>
          <a:ext cx="4094129"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328298E0-3FD7-4B9F-9216-026080580542}">
      <dsp:nvSpPr>
        <dsp:cNvPr id="0" name=""/>
        <dsp:cNvSpPr/>
      </dsp:nvSpPr>
      <dsp:spPr>
        <a:xfrm>
          <a:off x="0" y="838811"/>
          <a:ext cx="4094129" cy="83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Poojitha Muvva</a:t>
          </a:r>
        </a:p>
      </dsp:txBody>
      <dsp:txXfrm>
        <a:off x="0" y="838811"/>
        <a:ext cx="4094129" cy="838299"/>
      </dsp:txXfrm>
    </dsp:sp>
    <dsp:sp modelId="{547D488D-CE59-4782-BE9B-977A71D34E26}">
      <dsp:nvSpPr>
        <dsp:cNvPr id="0" name=""/>
        <dsp:cNvSpPr/>
      </dsp:nvSpPr>
      <dsp:spPr>
        <a:xfrm>
          <a:off x="0" y="1677110"/>
          <a:ext cx="4094129" cy="0"/>
        </a:xfrm>
        <a:prstGeom prst="lin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E1C44A92-3A2E-4F4C-81EA-C96ED2B1EFC1}">
      <dsp:nvSpPr>
        <dsp:cNvPr id="0" name=""/>
        <dsp:cNvSpPr/>
      </dsp:nvSpPr>
      <dsp:spPr>
        <a:xfrm>
          <a:off x="0" y="1677110"/>
          <a:ext cx="4094129" cy="83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Sreehitha</a:t>
          </a:r>
        </a:p>
      </dsp:txBody>
      <dsp:txXfrm>
        <a:off x="0" y="1677110"/>
        <a:ext cx="4094129" cy="838299"/>
      </dsp:txXfrm>
    </dsp:sp>
    <dsp:sp modelId="{31706227-9321-4064-A246-A5EEF141CBAF}">
      <dsp:nvSpPr>
        <dsp:cNvPr id="0" name=""/>
        <dsp:cNvSpPr/>
      </dsp:nvSpPr>
      <dsp:spPr>
        <a:xfrm>
          <a:off x="0" y="2515409"/>
          <a:ext cx="4094129" cy="0"/>
        </a:xfrm>
        <a:prstGeom prst="lin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A42BDEEC-7479-4C0F-92FA-43BB9A45881E}">
      <dsp:nvSpPr>
        <dsp:cNvPr id="0" name=""/>
        <dsp:cNvSpPr/>
      </dsp:nvSpPr>
      <dsp:spPr>
        <a:xfrm>
          <a:off x="0" y="2515409"/>
          <a:ext cx="4094129" cy="83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Poojitha Goturi</a:t>
          </a:r>
        </a:p>
      </dsp:txBody>
      <dsp:txXfrm>
        <a:off x="0" y="2515409"/>
        <a:ext cx="4094129" cy="838299"/>
      </dsp:txXfrm>
    </dsp:sp>
    <dsp:sp modelId="{0A691FDF-74DD-428A-970A-159A13E6C5CF}">
      <dsp:nvSpPr>
        <dsp:cNvPr id="0" name=""/>
        <dsp:cNvSpPr/>
      </dsp:nvSpPr>
      <dsp:spPr>
        <a:xfrm>
          <a:off x="0" y="3353708"/>
          <a:ext cx="4094129" cy="0"/>
        </a:xfrm>
        <a:prstGeom prst="line">
          <a:avLst/>
        </a:prstGeom>
        <a:gradFill rotWithShape="0">
          <a:gsLst>
            <a:gs pos="0">
              <a:schemeClr val="accent6">
                <a:hueOff val="0"/>
                <a:satOff val="0"/>
                <a:lumOff val="0"/>
                <a:alphaOff val="0"/>
                <a:tint val="100000"/>
                <a:shade val="100000"/>
                <a:satMod val="130000"/>
              </a:schemeClr>
            </a:gs>
            <a:gs pos="100000">
              <a:schemeClr val="accent6">
                <a:hueOff val="0"/>
                <a:satOff val="0"/>
                <a:lumOff val="0"/>
                <a:alphaOff val="0"/>
                <a:tint val="50000"/>
                <a:shade val="100000"/>
                <a:satMod val="350000"/>
              </a:schemeClr>
            </a:gs>
          </a:gsLst>
          <a:lin ang="16200000" scaled="0"/>
        </a:gradFill>
        <a:ln w="9525" cap="flat" cmpd="sng" algn="ctr">
          <a:solidFill>
            <a:schemeClr val="accent6">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sp>
    <dsp:sp modelId="{2F074A09-9A7A-4AB1-ADCE-2ADAF08895A1}">
      <dsp:nvSpPr>
        <dsp:cNvPr id="0" name=""/>
        <dsp:cNvSpPr/>
      </dsp:nvSpPr>
      <dsp:spPr>
        <a:xfrm>
          <a:off x="0" y="3353708"/>
          <a:ext cx="4094129" cy="8382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Srilakshmi</a:t>
          </a:r>
        </a:p>
      </dsp:txBody>
      <dsp:txXfrm>
        <a:off x="0" y="3353708"/>
        <a:ext cx="4094129" cy="8382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7418E2-4E03-45B3-B1DE-D21AAD799F82}">
      <dsp:nvSpPr>
        <dsp:cNvPr id="0" name=""/>
        <dsp:cNvSpPr/>
      </dsp:nvSpPr>
      <dsp:spPr>
        <a:xfrm>
          <a:off x="0" y="0"/>
          <a:ext cx="484872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5EBAD-7740-45F6-9F30-517FBFA330D1}">
      <dsp:nvSpPr>
        <dsp:cNvPr id="0" name=""/>
        <dsp:cNvSpPr/>
      </dsp:nvSpPr>
      <dsp:spPr>
        <a:xfrm>
          <a:off x="0" y="0"/>
          <a:ext cx="4848726" cy="117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b="1" kern="1200"/>
            <a:t>Application Overview</a:t>
          </a:r>
          <a:endParaRPr lang="en-US" sz="3400" kern="1200"/>
        </a:p>
      </dsp:txBody>
      <dsp:txXfrm>
        <a:off x="0" y="0"/>
        <a:ext cx="4848726" cy="1176291"/>
      </dsp:txXfrm>
    </dsp:sp>
    <dsp:sp modelId="{21D80E12-0D6E-40AF-B23B-0D3D8BE23505}">
      <dsp:nvSpPr>
        <dsp:cNvPr id="0" name=""/>
        <dsp:cNvSpPr/>
      </dsp:nvSpPr>
      <dsp:spPr>
        <a:xfrm>
          <a:off x="0" y="1176291"/>
          <a:ext cx="484872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C145A7-0FA1-4ED4-B642-322521F29D4D}">
      <dsp:nvSpPr>
        <dsp:cNvPr id="0" name=""/>
        <dsp:cNvSpPr/>
      </dsp:nvSpPr>
      <dsp:spPr>
        <a:xfrm>
          <a:off x="0" y="1176291"/>
          <a:ext cx="4848726" cy="117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b="1" kern="1200"/>
            <a:t>Technology Stack</a:t>
          </a:r>
          <a:endParaRPr lang="en-US" sz="3400" kern="1200"/>
        </a:p>
      </dsp:txBody>
      <dsp:txXfrm>
        <a:off x="0" y="1176291"/>
        <a:ext cx="4848726" cy="1176291"/>
      </dsp:txXfrm>
    </dsp:sp>
    <dsp:sp modelId="{FF112EF9-D98B-416E-AD05-6F4C26C0A47E}">
      <dsp:nvSpPr>
        <dsp:cNvPr id="0" name=""/>
        <dsp:cNvSpPr/>
      </dsp:nvSpPr>
      <dsp:spPr>
        <a:xfrm>
          <a:off x="0" y="2352583"/>
          <a:ext cx="484872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DB23DA-CA0A-4057-A167-EFF38B293316}">
      <dsp:nvSpPr>
        <dsp:cNvPr id="0" name=""/>
        <dsp:cNvSpPr/>
      </dsp:nvSpPr>
      <dsp:spPr>
        <a:xfrm>
          <a:off x="0" y="2352583"/>
          <a:ext cx="4848726" cy="117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b="1" kern="1200" dirty="0"/>
            <a:t>System Architecture</a:t>
          </a:r>
          <a:endParaRPr lang="en-US" sz="3400" kern="1200" dirty="0"/>
        </a:p>
      </dsp:txBody>
      <dsp:txXfrm>
        <a:off x="0" y="2352583"/>
        <a:ext cx="4848726" cy="1176291"/>
      </dsp:txXfrm>
    </dsp:sp>
    <dsp:sp modelId="{43468993-365A-4546-A316-C425CB54103F}">
      <dsp:nvSpPr>
        <dsp:cNvPr id="0" name=""/>
        <dsp:cNvSpPr/>
      </dsp:nvSpPr>
      <dsp:spPr>
        <a:xfrm>
          <a:off x="0" y="3528874"/>
          <a:ext cx="4848726"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BDCD95-52C0-4ABC-A71A-B91E658EAED3}">
      <dsp:nvSpPr>
        <dsp:cNvPr id="0" name=""/>
        <dsp:cNvSpPr/>
      </dsp:nvSpPr>
      <dsp:spPr>
        <a:xfrm>
          <a:off x="0" y="3528874"/>
          <a:ext cx="4848726" cy="1176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l" defTabSz="1511300">
            <a:lnSpc>
              <a:spcPct val="90000"/>
            </a:lnSpc>
            <a:spcBef>
              <a:spcPct val="0"/>
            </a:spcBef>
            <a:spcAft>
              <a:spcPct val="35000"/>
            </a:spcAft>
            <a:buNone/>
          </a:pPr>
          <a:r>
            <a:rPr lang="en-IN" sz="3400" b="1" kern="1200"/>
            <a:t>Application Walkthrough</a:t>
          </a:r>
          <a:endParaRPr lang="en-US" sz="3400" kern="1200"/>
        </a:p>
      </dsp:txBody>
      <dsp:txXfrm>
        <a:off x="0" y="3528874"/>
        <a:ext cx="4848726" cy="1176291"/>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4BE1C-7137-4ACE-B68C-49BEA5321DE2}" type="datetimeFigureOut">
              <a:rPr lang="en-IN" smtClean="0"/>
              <a:t>27-03-2025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6B4A-A5F1-4D63-9E74-7983B80E797E}" type="slidenum">
              <a:rPr lang="en-IN" smtClean="0"/>
              <a:t>‹#›</a:t>
            </a:fld>
            <a:endParaRPr lang="en-IN"/>
          </a:p>
        </p:txBody>
      </p:sp>
    </p:spTree>
    <p:extLst>
      <p:ext uri="{BB962C8B-B14F-4D97-AF65-F5344CB8AC3E}">
        <p14:creationId xmlns:p14="http://schemas.microsoft.com/office/powerpoint/2010/main" val="2096144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CC6B4A-A5F1-4D63-9E74-7983B80E797E}" type="slidenum">
              <a:rPr lang="en-IN" smtClean="0"/>
              <a:t>1</a:t>
            </a:fld>
            <a:endParaRPr lang="en-IN"/>
          </a:p>
        </p:txBody>
      </p:sp>
    </p:spTree>
    <p:extLst>
      <p:ext uri="{BB962C8B-B14F-4D97-AF65-F5344CB8AC3E}">
        <p14:creationId xmlns:p14="http://schemas.microsoft.com/office/powerpoint/2010/main" val="2532494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CC6B4A-A5F1-4D63-9E74-7983B80E797E}" type="slidenum">
              <a:rPr lang="en-IN" smtClean="0"/>
              <a:t>4</a:t>
            </a:fld>
            <a:endParaRPr lang="en-IN"/>
          </a:p>
        </p:txBody>
      </p:sp>
    </p:spTree>
    <p:extLst>
      <p:ext uri="{BB962C8B-B14F-4D97-AF65-F5344CB8AC3E}">
        <p14:creationId xmlns:p14="http://schemas.microsoft.com/office/powerpoint/2010/main" val="1109035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png"/><Relationship Id="rId2" Type="http://schemas.openxmlformats.org/officeDocument/2006/relationships/diagramData" Target="../diagrams/data2.xml"/><Relationship Id="rId1" Type="http://schemas.openxmlformats.org/officeDocument/2006/relationships/slideLayout" Target="../slideLayouts/slideLayout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9144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oup of plates of food&#10;&#10;AI-generated content may be incorrect.">
            <a:extLst>
              <a:ext uri="{FF2B5EF4-FFF2-40B4-BE49-F238E27FC236}">
                <a16:creationId xmlns:a16="http://schemas.microsoft.com/office/drawing/2014/main" id="{C7D26EBA-E85C-F291-BDA8-CD0C5F7D56CF}"/>
              </a:ext>
            </a:extLst>
          </p:cNvPr>
          <p:cNvPicPr>
            <a:picLocks noChangeAspect="1"/>
          </p:cNvPicPr>
          <p:nvPr/>
        </p:nvPicPr>
        <p:blipFill>
          <a:blip r:embed="rId3"/>
          <a:srcRect l="168" r="10831" b="-2"/>
          <a:stretch/>
        </p:blipFill>
        <p:spPr>
          <a:xfrm>
            <a:off x="20" y="18473"/>
            <a:ext cx="9143980"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p:cNvSpPr>
            <a:spLocks noGrp="1"/>
          </p:cNvSpPr>
          <p:nvPr>
            <p:ph type="ctrTitle"/>
          </p:nvPr>
        </p:nvSpPr>
        <p:spPr>
          <a:xfrm>
            <a:off x="449863" y="5698696"/>
            <a:ext cx="5198489" cy="475743"/>
          </a:xfrm>
        </p:spPr>
        <p:txBody>
          <a:bodyPr anchor="b">
            <a:normAutofit fontScale="90000"/>
          </a:bodyPr>
          <a:lstStyle/>
          <a:p>
            <a:pPr algn="l"/>
            <a:r>
              <a:rPr lang="en-US" sz="3100" b="1" i="1" dirty="0">
                <a:solidFill>
                  <a:schemeClr val="tx1">
                    <a:lumMod val="85000"/>
                    <a:lumOff val="15000"/>
                  </a:schemeClr>
                </a:solidFill>
              </a:rPr>
              <a:t>Online </a:t>
            </a:r>
            <a:r>
              <a:rPr lang="en-US" sz="3100" b="1" i="1" dirty="0" err="1">
                <a:solidFill>
                  <a:schemeClr val="tx1">
                    <a:lumMod val="85000"/>
                    <a:lumOff val="15000"/>
                  </a:schemeClr>
                </a:solidFill>
              </a:rPr>
              <a:t>sweetmart</a:t>
            </a:r>
            <a:endParaRPr lang="en-IN" sz="3100" b="1" i="1" dirty="0">
              <a:solidFill>
                <a:schemeClr val="tx1">
                  <a:lumMod val="85000"/>
                  <a:lumOff val="15000"/>
                </a:schemeClr>
              </a:solidFill>
            </a:endParaRPr>
          </a:p>
        </p:txBody>
      </p:sp>
      <p:sp>
        <p:nvSpPr>
          <p:cNvPr id="3" name="Subtitle 2"/>
          <p:cNvSpPr>
            <a:spLocks noGrp="1"/>
          </p:cNvSpPr>
          <p:nvPr>
            <p:ph type="subTitle" idx="1"/>
          </p:nvPr>
        </p:nvSpPr>
        <p:spPr>
          <a:xfrm>
            <a:off x="449864" y="6192912"/>
            <a:ext cx="5198489" cy="475743"/>
          </a:xfrm>
        </p:spPr>
        <p:txBody>
          <a:bodyPr anchor="t">
            <a:normAutofit/>
          </a:bodyPr>
          <a:lstStyle/>
          <a:p>
            <a:pPr algn="l"/>
            <a:r>
              <a:rPr lang="en-US" sz="1400" dirty="0">
                <a:solidFill>
                  <a:schemeClr val="tx1">
                    <a:lumMod val="85000"/>
                    <a:lumOff val="15000"/>
                  </a:schemeClr>
                </a:solidFill>
                <a:latin typeface="Lucida Calligraphy" panose="03010101010101010101" pitchFamily="66" charset="0"/>
              </a:rPr>
              <a:t>From Concept to Reality – Group 5</a:t>
            </a:r>
          </a:p>
        </p:txBody>
      </p:sp>
      <p:pic>
        <p:nvPicPr>
          <p:cNvPr id="4" name="Picture 3" descr="A blue and white logo&#10;&#10;Description automatically generated">
            <a:extLst>
              <a:ext uri="{FF2B5EF4-FFF2-40B4-BE49-F238E27FC236}">
                <a16:creationId xmlns:a16="http://schemas.microsoft.com/office/drawing/2014/main" id="{71AA47E7-459D-5418-4DF4-EAE857F13D83}"/>
              </a:ext>
            </a:extLst>
          </p:cNvPr>
          <p:cNvPicPr>
            <a:picLocks noChangeAspect="1"/>
          </p:cNvPicPr>
          <p:nvPr/>
        </p:nvPicPr>
        <p:blipFill>
          <a:blip r:embed="rId4"/>
          <a:srcRect t="33170" b="33645"/>
          <a:stretch/>
        </p:blipFill>
        <p:spPr>
          <a:xfrm>
            <a:off x="20" y="5027945"/>
            <a:ext cx="2143125" cy="58195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B03F7DDE-39A4-0F73-5C4F-390B02B75DDF}"/>
              </a:ext>
            </a:extLst>
          </p:cNvPr>
          <p:cNvSpPr>
            <a:spLocks noGrp="1"/>
          </p:cNvSpPr>
          <p:nvPr>
            <p:ph type="title"/>
          </p:nvPr>
        </p:nvSpPr>
        <p:spPr>
          <a:xfrm>
            <a:off x="751263" y="170412"/>
            <a:ext cx="7634200" cy="943250"/>
          </a:xfrm>
        </p:spPr>
        <p:txBody>
          <a:bodyPr vert="horz" lIns="91440" tIns="45720" rIns="91440" bIns="45720" rtlCol="0" anchor="b">
            <a:normAutofit/>
          </a:bodyPr>
          <a:lstStyle/>
          <a:p>
            <a:pPr defTabSz="914400">
              <a:lnSpc>
                <a:spcPct val="90000"/>
              </a:lnSpc>
            </a:pPr>
            <a:r>
              <a:rPr lang="en-US" sz="4500" b="1" kern="1200" dirty="0" err="1">
                <a:solidFill>
                  <a:schemeClr val="tx1"/>
                </a:solidFill>
                <a:latin typeface="+mj-lt"/>
                <a:ea typeface="+mj-ea"/>
                <a:cs typeface="+mj-cs"/>
              </a:rPr>
              <a:t>EndPoints</a:t>
            </a:r>
            <a:endParaRPr lang="en-US" sz="4500" b="1" kern="1200" dirty="0">
              <a:solidFill>
                <a:schemeClr val="tx1"/>
              </a:solidFill>
              <a:latin typeface="+mj-lt"/>
              <a:ea typeface="+mj-ea"/>
              <a:cs typeface="+mj-cs"/>
            </a:endParaRPr>
          </a:p>
        </p:txBody>
      </p:sp>
      <p:sp>
        <p:nvSpPr>
          <p:cNvPr id="8" name="TextBox 7">
            <a:extLst>
              <a:ext uri="{FF2B5EF4-FFF2-40B4-BE49-F238E27FC236}">
                <a16:creationId xmlns:a16="http://schemas.microsoft.com/office/drawing/2014/main" id="{FCFD6BD3-B059-7BFF-FDE6-4D6FF08CEFF6}"/>
              </a:ext>
            </a:extLst>
          </p:cNvPr>
          <p:cNvSpPr txBox="1"/>
          <p:nvPr/>
        </p:nvSpPr>
        <p:spPr>
          <a:xfrm>
            <a:off x="751263" y="1284075"/>
            <a:ext cx="7634200" cy="569178"/>
          </a:xfrm>
          <a:prstGeom prst="rect">
            <a:avLst/>
          </a:prstGeom>
        </p:spPr>
        <p:txBody>
          <a:bodyPr vert="horz" lIns="91440" tIns="45720" rIns="91440" bIns="45720" rtlCol="0">
            <a:normAutofit/>
          </a:bodyPr>
          <a:lstStyle/>
          <a:p>
            <a:pPr algn="ctr" defTabSz="914400">
              <a:lnSpc>
                <a:spcPct val="90000"/>
              </a:lnSpc>
              <a:spcBef>
                <a:spcPts val="1000"/>
              </a:spcBef>
            </a:pPr>
            <a:r>
              <a:rPr lang="en-US" sz="2400" b="1" kern="1200" dirty="0">
                <a:solidFill>
                  <a:schemeClr val="tx1"/>
                </a:solidFill>
                <a:latin typeface="+mn-lt"/>
                <a:ea typeface="+mn-ea"/>
                <a:cs typeface="+mn-cs"/>
              </a:rPr>
              <a:t>1.User Module                                                            </a:t>
            </a:r>
          </a:p>
        </p:txBody>
      </p:sp>
      <p:pic>
        <p:nvPicPr>
          <p:cNvPr id="9" name="Picture 8" descr="A screenshot of a computer&#10;&#10;AI-generated content may be incorrect.">
            <a:extLst>
              <a:ext uri="{FF2B5EF4-FFF2-40B4-BE49-F238E27FC236}">
                <a16:creationId xmlns:a16="http://schemas.microsoft.com/office/drawing/2014/main" id="{29A6E68F-D683-616A-00D0-765BA0986769}"/>
              </a:ext>
            </a:extLst>
          </p:cNvPr>
          <p:cNvPicPr>
            <a:picLocks noChangeAspect="1"/>
          </p:cNvPicPr>
          <p:nvPr/>
        </p:nvPicPr>
        <p:blipFill>
          <a:blip r:embed="rId2"/>
          <a:stretch>
            <a:fillRect/>
          </a:stretch>
        </p:blipFill>
        <p:spPr>
          <a:xfrm>
            <a:off x="1431636" y="1952084"/>
            <a:ext cx="6419273" cy="4587722"/>
          </a:xfrm>
          <a:prstGeom prst="rect">
            <a:avLst/>
          </a:prstGeom>
        </p:spPr>
      </p:pic>
      <p:pic>
        <p:nvPicPr>
          <p:cNvPr id="2" name="Picture 1" descr="A blue and white logo&#10;&#10;Description automatically generated">
            <a:extLst>
              <a:ext uri="{FF2B5EF4-FFF2-40B4-BE49-F238E27FC236}">
                <a16:creationId xmlns:a16="http://schemas.microsoft.com/office/drawing/2014/main" id="{8479E1BB-1FBF-819B-115C-9C9F451D03FD}"/>
              </a:ext>
            </a:extLst>
          </p:cNvPr>
          <p:cNvPicPr>
            <a:picLocks noChangeAspect="1"/>
          </p:cNvPicPr>
          <p:nvPr/>
        </p:nvPicPr>
        <p:blipFill>
          <a:blip r:embed="rId3"/>
          <a:srcRect t="33170" b="33645"/>
          <a:stretch/>
        </p:blipFill>
        <p:spPr>
          <a:xfrm>
            <a:off x="6620463" y="125128"/>
            <a:ext cx="2143125" cy="581953"/>
          </a:xfrm>
          <a:prstGeom prst="rect">
            <a:avLst/>
          </a:prstGeom>
        </p:spPr>
      </p:pic>
    </p:spTree>
    <p:extLst>
      <p:ext uri="{BB962C8B-B14F-4D97-AF65-F5344CB8AC3E}">
        <p14:creationId xmlns:p14="http://schemas.microsoft.com/office/powerpoint/2010/main" val="261584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9683E6-F7E9-4A1F-9533-839DCBC748F0}"/>
              </a:ext>
            </a:extLst>
          </p:cNvPr>
          <p:cNvSpPr>
            <a:spLocks noGrp="1"/>
          </p:cNvSpPr>
          <p:nvPr>
            <p:ph type="title"/>
          </p:nvPr>
        </p:nvSpPr>
        <p:spPr>
          <a:xfrm>
            <a:off x="751263" y="170412"/>
            <a:ext cx="7634200" cy="1328730"/>
          </a:xfrm>
        </p:spPr>
        <p:txBody>
          <a:bodyPr vert="horz" lIns="91440" tIns="45720" rIns="91440" bIns="45720" rtlCol="0" anchor="b">
            <a:normAutofit/>
          </a:bodyPr>
          <a:lstStyle/>
          <a:p>
            <a:pPr defTabSz="914400">
              <a:lnSpc>
                <a:spcPct val="90000"/>
              </a:lnSpc>
            </a:pPr>
            <a:r>
              <a:rPr lang="en-US" sz="4500" kern="1200" dirty="0" err="1">
                <a:solidFill>
                  <a:schemeClr val="tx1"/>
                </a:solidFill>
                <a:latin typeface="+mj-lt"/>
                <a:ea typeface="+mj-ea"/>
                <a:cs typeface="+mj-cs"/>
              </a:rPr>
              <a:t>EndPoints</a:t>
            </a:r>
            <a:br>
              <a:rPr lang="en-US" sz="4500" kern="1200" dirty="0">
                <a:solidFill>
                  <a:schemeClr val="tx1"/>
                </a:solidFill>
                <a:latin typeface="+mj-lt"/>
                <a:ea typeface="+mj-ea"/>
                <a:cs typeface="+mj-cs"/>
              </a:rPr>
            </a:br>
            <a:endParaRPr lang="en-US" sz="4500"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35392882-43BF-EB22-889A-4C7457D89C3A}"/>
              </a:ext>
            </a:extLst>
          </p:cNvPr>
          <p:cNvSpPr txBox="1"/>
          <p:nvPr/>
        </p:nvSpPr>
        <p:spPr>
          <a:xfrm>
            <a:off x="751263" y="1039529"/>
            <a:ext cx="7634200" cy="630025"/>
          </a:xfrm>
          <a:prstGeom prst="rect">
            <a:avLst/>
          </a:prstGeom>
        </p:spPr>
        <p:txBody>
          <a:bodyPr vert="horz" lIns="91440" tIns="45720" rIns="91440" bIns="45720" rtlCol="0">
            <a:normAutofit/>
          </a:bodyPr>
          <a:lstStyle/>
          <a:p>
            <a:pPr algn="ctr" defTabSz="914400">
              <a:lnSpc>
                <a:spcPct val="90000"/>
              </a:lnSpc>
              <a:spcBef>
                <a:spcPts val="1000"/>
              </a:spcBef>
            </a:pPr>
            <a:r>
              <a:rPr lang="en-US" sz="2400" b="1" u="sng" dirty="0"/>
              <a:t>2.Product</a:t>
            </a:r>
            <a:r>
              <a:rPr lang="en-US" sz="2400" b="1" u="sng" kern="1200" dirty="0">
                <a:solidFill>
                  <a:schemeClr val="tx1"/>
                </a:solidFill>
                <a:latin typeface="+mn-lt"/>
                <a:ea typeface="+mn-ea"/>
                <a:cs typeface="+mn-cs"/>
              </a:rPr>
              <a:t> Module</a:t>
            </a:r>
          </a:p>
        </p:txBody>
      </p:sp>
      <p:pic>
        <p:nvPicPr>
          <p:cNvPr id="12" name="Picture 11" descr="A screenshot of a computer&#10;&#10;AI-generated content may be incorrect.">
            <a:extLst>
              <a:ext uri="{FF2B5EF4-FFF2-40B4-BE49-F238E27FC236}">
                <a16:creationId xmlns:a16="http://schemas.microsoft.com/office/drawing/2014/main" id="{BBBA7FFB-E54C-66BD-ADE7-3A80B3C199EA}"/>
              </a:ext>
            </a:extLst>
          </p:cNvPr>
          <p:cNvPicPr>
            <a:picLocks noChangeAspect="1"/>
          </p:cNvPicPr>
          <p:nvPr/>
        </p:nvPicPr>
        <p:blipFill>
          <a:blip r:embed="rId2"/>
          <a:stretch>
            <a:fillRect/>
          </a:stretch>
        </p:blipFill>
        <p:spPr>
          <a:xfrm>
            <a:off x="1339273" y="1669554"/>
            <a:ext cx="6557818" cy="4519237"/>
          </a:xfrm>
          <a:prstGeom prst="rect">
            <a:avLst/>
          </a:prstGeom>
        </p:spPr>
      </p:pic>
      <p:pic>
        <p:nvPicPr>
          <p:cNvPr id="3" name="Picture 2" descr="A blue and white logo&#10;&#10;Description automatically generated">
            <a:extLst>
              <a:ext uri="{FF2B5EF4-FFF2-40B4-BE49-F238E27FC236}">
                <a16:creationId xmlns:a16="http://schemas.microsoft.com/office/drawing/2014/main" id="{25957306-9F7E-405F-06F4-6CEB5DA61E50}"/>
              </a:ext>
            </a:extLst>
          </p:cNvPr>
          <p:cNvPicPr>
            <a:picLocks noChangeAspect="1"/>
          </p:cNvPicPr>
          <p:nvPr/>
        </p:nvPicPr>
        <p:blipFill>
          <a:blip r:embed="rId3"/>
          <a:srcRect t="33170" b="33645"/>
          <a:stretch/>
        </p:blipFill>
        <p:spPr>
          <a:xfrm>
            <a:off x="6620463" y="125128"/>
            <a:ext cx="2143125" cy="581953"/>
          </a:xfrm>
          <a:prstGeom prst="rect">
            <a:avLst/>
          </a:prstGeom>
        </p:spPr>
      </p:pic>
    </p:spTree>
    <p:extLst>
      <p:ext uri="{BB962C8B-B14F-4D97-AF65-F5344CB8AC3E}">
        <p14:creationId xmlns:p14="http://schemas.microsoft.com/office/powerpoint/2010/main" val="18252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F5515BE-1D36-8282-DC94-13E50FEA6A8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0F12235-4AB2-AE11-AA7D-99FD83399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9DD1E8-7DA6-FF04-1EF8-D695E48659A2}"/>
              </a:ext>
            </a:extLst>
          </p:cNvPr>
          <p:cNvSpPr>
            <a:spLocks noGrp="1"/>
          </p:cNvSpPr>
          <p:nvPr>
            <p:ph type="title"/>
          </p:nvPr>
        </p:nvSpPr>
        <p:spPr>
          <a:xfrm>
            <a:off x="751263" y="170413"/>
            <a:ext cx="7634200" cy="776074"/>
          </a:xfrm>
        </p:spPr>
        <p:txBody>
          <a:bodyPr vert="horz" lIns="91440" tIns="45720" rIns="91440" bIns="45720" rtlCol="0" anchor="b">
            <a:normAutofit/>
          </a:bodyPr>
          <a:lstStyle/>
          <a:p>
            <a:pPr defTabSz="914400">
              <a:lnSpc>
                <a:spcPct val="90000"/>
              </a:lnSpc>
            </a:pPr>
            <a:r>
              <a:rPr lang="en-US" sz="4500" b="1" kern="1200" dirty="0" err="1">
                <a:solidFill>
                  <a:schemeClr val="tx1"/>
                </a:solidFill>
                <a:latin typeface="+mj-lt"/>
                <a:ea typeface="+mj-ea"/>
                <a:cs typeface="+mj-cs"/>
              </a:rPr>
              <a:t>EndPoints</a:t>
            </a:r>
            <a:endParaRPr lang="en-US" sz="4500" b="1"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54C43057-42CF-88B2-B44B-AC86FEDDBFA1}"/>
              </a:ext>
            </a:extLst>
          </p:cNvPr>
          <p:cNvSpPr txBox="1"/>
          <p:nvPr/>
        </p:nvSpPr>
        <p:spPr>
          <a:xfrm>
            <a:off x="751263" y="1315820"/>
            <a:ext cx="7634200" cy="715110"/>
          </a:xfrm>
          <a:prstGeom prst="rect">
            <a:avLst/>
          </a:prstGeom>
        </p:spPr>
        <p:txBody>
          <a:bodyPr vert="horz" lIns="91440" tIns="45720" rIns="91440" bIns="45720" rtlCol="0">
            <a:normAutofit/>
          </a:bodyPr>
          <a:lstStyle/>
          <a:p>
            <a:pPr algn="ctr" defTabSz="914400">
              <a:lnSpc>
                <a:spcPct val="90000"/>
              </a:lnSpc>
              <a:spcBef>
                <a:spcPts val="1000"/>
              </a:spcBef>
            </a:pPr>
            <a:endParaRPr lang="en-US" sz="2200" b="1" kern="1200" dirty="0">
              <a:solidFill>
                <a:schemeClr val="tx1"/>
              </a:solidFill>
              <a:latin typeface="+mn-lt"/>
              <a:ea typeface="+mn-ea"/>
              <a:cs typeface="+mn-cs"/>
            </a:endParaRPr>
          </a:p>
        </p:txBody>
      </p:sp>
      <p:pic>
        <p:nvPicPr>
          <p:cNvPr id="7" name="Content Placeholder 6" descr="A screenshot of a chat&#10;&#10;AI-generated content may be incorrect.">
            <a:extLst>
              <a:ext uri="{FF2B5EF4-FFF2-40B4-BE49-F238E27FC236}">
                <a16:creationId xmlns:a16="http://schemas.microsoft.com/office/drawing/2014/main" id="{CD094506-01B2-AC4E-2264-C6DF899A9193}"/>
              </a:ext>
            </a:extLst>
          </p:cNvPr>
          <p:cNvPicPr>
            <a:picLocks noGrp="1" noChangeAspect="1"/>
          </p:cNvPicPr>
          <p:nvPr>
            <p:ph idx="1"/>
          </p:nvPr>
        </p:nvPicPr>
        <p:blipFill>
          <a:blip r:embed="rId2"/>
          <a:stretch>
            <a:fillRect/>
          </a:stretch>
        </p:blipFill>
        <p:spPr>
          <a:xfrm>
            <a:off x="1228437" y="1777485"/>
            <a:ext cx="6973455" cy="4616589"/>
          </a:xfrm>
        </p:spPr>
      </p:pic>
      <p:sp>
        <p:nvSpPr>
          <p:cNvPr id="9" name="TextBox 8">
            <a:extLst>
              <a:ext uri="{FF2B5EF4-FFF2-40B4-BE49-F238E27FC236}">
                <a16:creationId xmlns:a16="http://schemas.microsoft.com/office/drawing/2014/main" id="{C1665CC3-38DF-40F4-5E26-C2132D1E894C}"/>
              </a:ext>
            </a:extLst>
          </p:cNvPr>
          <p:cNvSpPr txBox="1"/>
          <p:nvPr/>
        </p:nvSpPr>
        <p:spPr>
          <a:xfrm>
            <a:off x="3744085" y="1116900"/>
            <a:ext cx="2095130" cy="461665"/>
          </a:xfrm>
          <a:prstGeom prst="rect">
            <a:avLst/>
          </a:prstGeom>
          <a:noFill/>
        </p:spPr>
        <p:txBody>
          <a:bodyPr wrap="square" rtlCol="0">
            <a:spAutoFit/>
          </a:bodyPr>
          <a:lstStyle/>
          <a:p>
            <a:r>
              <a:rPr lang="en-US" sz="2400" b="1" dirty="0"/>
              <a:t>3.Cart Module</a:t>
            </a:r>
            <a:endParaRPr lang="en-IN" sz="2400" b="1" dirty="0"/>
          </a:p>
        </p:txBody>
      </p:sp>
      <p:pic>
        <p:nvPicPr>
          <p:cNvPr id="3" name="Picture 2" descr="A blue and white logo&#10;&#10;Description automatically generated">
            <a:extLst>
              <a:ext uri="{FF2B5EF4-FFF2-40B4-BE49-F238E27FC236}">
                <a16:creationId xmlns:a16="http://schemas.microsoft.com/office/drawing/2014/main" id="{4E2069BA-1773-96A9-EB05-83811F432599}"/>
              </a:ext>
            </a:extLst>
          </p:cNvPr>
          <p:cNvPicPr>
            <a:picLocks noChangeAspect="1"/>
          </p:cNvPicPr>
          <p:nvPr/>
        </p:nvPicPr>
        <p:blipFill>
          <a:blip r:embed="rId3"/>
          <a:srcRect t="33170" b="33645"/>
          <a:stretch/>
        </p:blipFill>
        <p:spPr>
          <a:xfrm>
            <a:off x="6756550" y="158764"/>
            <a:ext cx="2143125" cy="581953"/>
          </a:xfrm>
          <a:prstGeom prst="rect">
            <a:avLst/>
          </a:prstGeom>
        </p:spPr>
      </p:pic>
    </p:spTree>
    <p:extLst>
      <p:ext uri="{BB962C8B-B14F-4D97-AF65-F5344CB8AC3E}">
        <p14:creationId xmlns:p14="http://schemas.microsoft.com/office/powerpoint/2010/main" val="986616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D85804-492A-F4C0-D9E7-C0A239E65333}"/>
              </a:ext>
            </a:extLst>
          </p:cNvPr>
          <p:cNvSpPr>
            <a:spLocks noGrp="1"/>
          </p:cNvSpPr>
          <p:nvPr>
            <p:ph type="title"/>
          </p:nvPr>
        </p:nvSpPr>
        <p:spPr>
          <a:xfrm>
            <a:off x="751263" y="170413"/>
            <a:ext cx="7634200" cy="974994"/>
          </a:xfrm>
        </p:spPr>
        <p:txBody>
          <a:bodyPr vert="horz" lIns="91440" tIns="45720" rIns="91440" bIns="45720" rtlCol="0" anchor="b">
            <a:normAutofit/>
          </a:bodyPr>
          <a:lstStyle/>
          <a:p>
            <a:pPr defTabSz="914400">
              <a:lnSpc>
                <a:spcPct val="90000"/>
              </a:lnSpc>
            </a:pPr>
            <a:r>
              <a:rPr lang="en-US" sz="4500" b="1" dirty="0" err="1"/>
              <a:t>EndPoints</a:t>
            </a:r>
            <a:endParaRPr lang="en-US" sz="4500" b="1"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C4B9DEFD-D85A-CBE3-E514-6C21361B78D8}"/>
              </a:ext>
            </a:extLst>
          </p:cNvPr>
          <p:cNvSpPr txBox="1"/>
          <p:nvPr/>
        </p:nvSpPr>
        <p:spPr>
          <a:xfrm>
            <a:off x="751263" y="1315820"/>
            <a:ext cx="7634200" cy="715110"/>
          </a:xfrm>
          <a:prstGeom prst="rect">
            <a:avLst/>
          </a:prstGeom>
        </p:spPr>
        <p:txBody>
          <a:bodyPr vert="horz" lIns="91440" tIns="45720" rIns="91440" bIns="45720" rtlCol="0">
            <a:normAutofit/>
          </a:bodyPr>
          <a:lstStyle/>
          <a:p>
            <a:pPr algn="ctr" defTabSz="914400">
              <a:lnSpc>
                <a:spcPct val="90000"/>
              </a:lnSpc>
              <a:spcBef>
                <a:spcPts val="1000"/>
              </a:spcBef>
            </a:pPr>
            <a:r>
              <a:rPr lang="en-US" sz="2200" b="1" kern="1200" dirty="0">
                <a:solidFill>
                  <a:schemeClr val="tx1"/>
                </a:solidFill>
                <a:latin typeface="+mn-lt"/>
                <a:ea typeface="+mn-ea"/>
                <a:cs typeface="+mn-cs"/>
              </a:rPr>
              <a:t>4.Order module</a:t>
            </a:r>
          </a:p>
        </p:txBody>
      </p:sp>
      <p:pic>
        <p:nvPicPr>
          <p:cNvPr id="8" name="Content Placeholder 3">
            <a:extLst>
              <a:ext uri="{FF2B5EF4-FFF2-40B4-BE49-F238E27FC236}">
                <a16:creationId xmlns:a16="http://schemas.microsoft.com/office/drawing/2014/main" id="{5C8B20B7-CAA8-EAF4-BC79-FB566C2CDECD}"/>
              </a:ext>
            </a:extLst>
          </p:cNvPr>
          <p:cNvPicPr>
            <a:picLocks noGrp="1" noChangeAspect="1"/>
          </p:cNvPicPr>
          <p:nvPr>
            <p:ph idx="1"/>
          </p:nvPr>
        </p:nvPicPr>
        <p:blipFill>
          <a:blip r:embed="rId2"/>
          <a:srcRect l="7853" r="31175" b="2"/>
          <a:stretch/>
        </p:blipFill>
        <p:spPr>
          <a:xfrm>
            <a:off x="1099127" y="1871133"/>
            <a:ext cx="7121238" cy="4068457"/>
          </a:xfrm>
          <a:prstGeom prst="rect">
            <a:avLst/>
          </a:prstGeom>
        </p:spPr>
      </p:pic>
      <p:pic>
        <p:nvPicPr>
          <p:cNvPr id="3" name="Picture 2" descr="A blue and white logo&#10;&#10;Description automatically generated">
            <a:extLst>
              <a:ext uri="{FF2B5EF4-FFF2-40B4-BE49-F238E27FC236}">
                <a16:creationId xmlns:a16="http://schemas.microsoft.com/office/drawing/2014/main" id="{C2BFDEFD-236A-59B4-94D7-59DC925C88D4}"/>
              </a:ext>
            </a:extLst>
          </p:cNvPr>
          <p:cNvPicPr>
            <a:picLocks noChangeAspect="1"/>
          </p:cNvPicPr>
          <p:nvPr/>
        </p:nvPicPr>
        <p:blipFill>
          <a:blip r:embed="rId3"/>
          <a:srcRect t="33170" b="33645"/>
          <a:stretch/>
        </p:blipFill>
        <p:spPr>
          <a:xfrm>
            <a:off x="6620463" y="170413"/>
            <a:ext cx="2143125" cy="581953"/>
          </a:xfrm>
          <a:prstGeom prst="rect">
            <a:avLst/>
          </a:prstGeom>
        </p:spPr>
      </p:pic>
    </p:spTree>
    <p:extLst>
      <p:ext uri="{BB962C8B-B14F-4D97-AF65-F5344CB8AC3E}">
        <p14:creationId xmlns:p14="http://schemas.microsoft.com/office/powerpoint/2010/main" val="125386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E5BA0D-09EF-76CD-7F2F-DF3703DAB54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529D8A0-0080-F32B-23E2-D79085A5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A8B76-17EF-6B8A-D49F-41990D5D28E1}"/>
              </a:ext>
            </a:extLst>
          </p:cNvPr>
          <p:cNvSpPr>
            <a:spLocks noGrp="1"/>
          </p:cNvSpPr>
          <p:nvPr>
            <p:ph type="title"/>
          </p:nvPr>
        </p:nvSpPr>
        <p:spPr>
          <a:xfrm>
            <a:off x="751263" y="170413"/>
            <a:ext cx="7634200" cy="974994"/>
          </a:xfrm>
        </p:spPr>
        <p:txBody>
          <a:bodyPr vert="horz" lIns="91440" tIns="45720" rIns="91440" bIns="45720" rtlCol="0" anchor="b">
            <a:normAutofit/>
          </a:bodyPr>
          <a:lstStyle/>
          <a:p>
            <a:pPr defTabSz="914400">
              <a:lnSpc>
                <a:spcPct val="90000"/>
              </a:lnSpc>
            </a:pPr>
            <a:r>
              <a:rPr lang="en-US" sz="4500" b="1" kern="1200" dirty="0" err="1">
                <a:solidFill>
                  <a:schemeClr val="tx1"/>
                </a:solidFill>
                <a:latin typeface="+mj-lt"/>
                <a:ea typeface="+mj-ea"/>
                <a:cs typeface="+mj-cs"/>
              </a:rPr>
              <a:t>EndPoints</a:t>
            </a:r>
            <a:endParaRPr lang="en-US" sz="4500" b="1" kern="1200" dirty="0">
              <a:solidFill>
                <a:schemeClr val="tx1"/>
              </a:solidFill>
              <a:latin typeface="+mj-lt"/>
              <a:ea typeface="+mj-ea"/>
              <a:cs typeface="+mj-cs"/>
            </a:endParaRPr>
          </a:p>
        </p:txBody>
      </p:sp>
      <p:sp>
        <p:nvSpPr>
          <p:cNvPr id="6" name="TextBox 5">
            <a:extLst>
              <a:ext uri="{FF2B5EF4-FFF2-40B4-BE49-F238E27FC236}">
                <a16:creationId xmlns:a16="http://schemas.microsoft.com/office/drawing/2014/main" id="{818B2362-9A5B-80B0-9B1B-BA2EDA147F89}"/>
              </a:ext>
            </a:extLst>
          </p:cNvPr>
          <p:cNvSpPr txBox="1"/>
          <p:nvPr/>
        </p:nvSpPr>
        <p:spPr>
          <a:xfrm>
            <a:off x="751263" y="1315820"/>
            <a:ext cx="7634200" cy="715110"/>
          </a:xfrm>
          <a:prstGeom prst="rect">
            <a:avLst/>
          </a:prstGeom>
        </p:spPr>
        <p:txBody>
          <a:bodyPr vert="horz" lIns="91440" tIns="45720" rIns="91440" bIns="45720" rtlCol="0">
            <a:normAutofit/>
          </a:bodyPr>
          <a:lstStyle/>
          <a:p>
            <a:pPr algn="ctr" defTabSz="914400">
              <a:lnSpc>
                <a:spcPct val="90000"/>
              </a:lnSpc>
              <a:spcBef>
                <a:spcPts val="1000"/>
              </a:spcBef>
            </a:pPr>
            <a:r>
              <a:rPr lang="en-US" sz="2200" b="1" dirty="0"/>
              <a:t>5.Payment Module</a:t>
            </a:r>
            <a:endParaRPr lang="en-US" sz="2200" b="1" kern="1200" dirty="0">
              <a:solidFill>
                <a:schemeClr val="tx1"/>
              </a:solidFill>
              <a:latin typeface="+mn-lt"/>
              <a:ea typeface="+mn-ea"/>
              <a:cs typeface="+mn-cs"/>
            </a:endParaRPr>
          </a:p>
        </p:txBody>
      </p:sp>
      <p:pic>
        <p:nvPicPr>
          <p:cNvPr id="7" name="Content Placeholder 6" descr="A screenshot of a web page&#10;&#10;AI-generated content may be incorrect.">
            <a:extLst>
              <a:ext uri="{FF2B5EF4-FFF2-40B4-BE49-F238E27FC236}">
                <a16:creationId xmlns:a16="http://schemas.microsoft.com/office/drawing/2014/main" id="{8E6F2A05-A4EA-C21C-A788-E7444B3DCA67}"/>
              </a:ext>
            </a:extLst>
          </p:cNvPr>
          <p:cNvPicPr>
            <a:picLocks noGrp="1" noChangeAspect="1"/>
          </p:cNvPicPr>
          <p:nvPr>
            <p:ph idx="1"/>
          </p:nvPr>
        </p:nvPicPr>
        <p:blipFill>
          <a:blip r:embed="rId2"/>
          <a:stretch>
            <a:fillRect/>
          </a:stretch>
        </p:blipFill>
        <p:spPr>
          <a:xfrm>
            <a:off x="1029172" y="1618826"/>
            <a:ext cx="7056495" cy="4507337"/>
          </a:xfrm>
        </p:spPr>
      </p:pic>
      <p:pic>
        <p:nvPicPr>
          <p:cNvPr id="3" name="Picture 2" descr="A blue and white logo&#10;&#10;Description automatically generated">
            <a:extLst>
              <a:ext uri="{FF2B5EF4-FFF2-40B4-BE49-F238E27FC236}">
                <a16:creationId xmlns:a16="http://schemas.microsoft.com/office/drawing/2014/main" id="{2B5A05DD-BC05-9FC1-762E-50AD182148AC}"/>
              </a:ext>
            </a:extLst>
          </p:cNvPr>
          <p:cNvPicPr>
            <a:picLocks noChangeAspect="1"/>
          </p:cNvPicPr>
          <p:nvPr/>
        </p:nvPicPr>
        <p:blipFill>
          <a:blip r:embed="rId3"/>
          <a:srcRect t="33170" b="33645"/>
          <a:stretch/>
        </p:blipFill>
        <p:spPr>
          <a:xfrm>
            <a:off x="6689875" y="125128"/>
            <a:ext cx="2143125" cy="581953"/>
          </a:xfrm>
          <a:prstGeom prst="rect">
            <a:avLst/>
          </a:prstGeom>
        </p:spPr>
      </p:pic>
    </p:spTree>
    <p:extLst>
      <p:ext uri="{BB962C8B-B14F-4D97-AF65-F5344CB8AC3E}">
        <p14:creationId xmlns:p14="http://schemas.microsoft.com/office/powerpoint/2010/main" val="1467048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B9393B-BD1D-DDE4-D411-D8282847B532}"/>
              </a:ext>
            </a:extLst>
          </p:cNvPr>
          <p:cNvSpPr>
            <a:spLocks noGrp="1"/>
          </p:cNvSpPr>
          <p:nvPr>
            <p:ph type="title"/>
          </p:nvPr>
        </p:nvSpPr>
        <p:spPr>
          <a:xfrm>
            <a:off x="429369" y="238539"/>
            <a:ext cx="8263890" cy="1434415"/>
          </a:xfrm>
        </p:spPr>
        <p:txBody>
          <a:bodyPr anchor="b">
            <a:normAutofit/>
          </a:bodyPr>
          <a:lstStyle/>
          <a:p>
            <a:r>
              <a:rPr lang="en-US" sz="4700" dirty="0"/>
              <a:t>Conclusion</a:t>
            </a:r>
            <a:endParaRPr lang="en-IN" sz="4700" dirty="0"/>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5139F08-10FA-1F27-8E03-E7FB449FB6C7}"/>
              </a:ext>
            </a:extLst>
          </p:cNvPr>
          <p:cNvSpPr>
            <a:spLocks noGrp="1" noChangeArrowheads="1"/>
          </p:cNvSpPr>
          <p:nvPr>
            <p:ph idx="1"/>
          </p:nvPr>
        </p:nvSpPr>
        <p:spPr bwMode="auto">
          <a:xfrm>
            <a:off x="429369" y="2071316"/>
            <a:ext cx="5035164" cy="41191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sz="1900" b="0" i="0" u="none" strike="noStrike" cap="none" normalizeH="0" baseline="0">
                <a:ln>
                  <a:noFill/>
                </a:ln>
                <a:effectLst/>
                <a:latin typeface="Times New Roman" panose="02020603050405020304" pitchFamily="18" charset="0"/>
                <a:cs typeface="Times New Roman" panose="02020603050405020304" pitchFamily="18" charset="0"/>
              </a:rPr>
              <a:t>Online Sweetmart offers a convenient and efficient way to purchase a wide variety of sweets and desserts from the comfort of your home. With a user-friendly interface, secure payment options, and prompt delivery services, it simplifies the process of satisfying your sweet cravings. Whether you're looking for traditional Indian sweets or modern dessert options, Online Sweetmart provides an extensive selection that meets every taste. Its commitment to quality, customer satisfaction, and timely service makes it the go-to platform for sweet lovers everywhere.</a:t>
            </a:r>
          </a:p>
        </p:txBody>
      </p:sp>
      <p:pic>
        <p:nvPicPr>
          <p:cNvPr id="6" name="Picture 5" descr="A group of food on a tray&#10;&#10;AI-generated content may be incorrect.">
            <a:extLst>
              <a:ext uri="{FF2B5EF4-FFF2-40B4-BE49-F238E27FC236}">
                <a16:creationId xmlns:a16="http://schemas.microsoft.com/office/drawing/2014/main" id="{E6B5B44B-012A-D422-27DA-0E552B23E64A}"/>
              </a:ext>
            </a:extLst>
          </p:cNvPr>
          <p:cNvPicPr>
            <a:picLocks noChangeAspect="1"/>
          </p:cNvPicPr>
          <p:nvPr/>
        </p:nvPicPr>
        <p:blipFill>
          <a:blip r:embed="rId2"/>
          <a:srcRect l="22303" r="29535" b="2"/>
          <a:stretch/>
        </p:blipFill>
        <p:spPr>
          <a:xfrm>
            <a:off x="5756743" y="2093976"/>
            <a:ext cx="2955798" cy="4096512"/>
          </a:xfrm>
          <a:prstGeom prst="rect">
            <a:avLst/>
          </a:prstGeom>
        </p:spPr>
      </p:pic>
      <p:pic>
        <p:nvPicPr>
          <p:cNvPr id="7" name="Picture 6" descr="A blue and white logo&#10;&#10;Description automatically generated">
            <a:extLst>
              <a:ext uri="{FF2B5EF4-FFF2-40B4-BE49-F238E27FC236}">
                <a16:creationId xmlns:a16="http://schemas.microsoft.com/office/drawing/2014/main" id="{8F1C9C89-D59C-79DC-8D36-A71C53E0E30C}"/>
              </a:ext>
            </a:extLst>
          </p:cNvPr>
          <p:cNvPicPr>
            <a:picLocks noChangeAspect="1"/>
          </p:cNvPicPr>
          <p:nvPr/>
        </p:nvPicPr>
        <p:blipFill>
          <a:blip r:embed="rId3"/>
          <a:srcRect t="33170" b="33645"/>
          <a:stretch/>
        </p:blipFill>
        <p:spPr>
          <a:xfrm>
            <a:off x="6774361" y="125128"/>
            <a:ext cx="2143125" cy="581953"/>
          </a:xfrm>
          <a:prstGeom prst="rect">
            <a:avLst/>
          </a:prstGeom>
        </p:spPr>
      </p:pic>
    </p:spTree>
    <p:extLst>
      <p:ext uri="{BB962C8B-B14F-4D97-AF65-F5344CB8AC3E}">
        <p14:creationId xmlns:p14="http://schemas.microsoft.com/office/powerpoint/2010/main" val="38916991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E194C878-C8E5-0713-EAAD-9C56B14DAD6C}"/>
              </a:ext>
            </a:extLst>
          </p:cNvPr>
          <p:cNvSpPr>
            <a:spLocks noGrp="1"/>
          </p:cNvSpPr>
          <p:nvPr>
            <p:ph type="title"/>
          </p:nvPr>
        </p:nvSpPr>
        <p:spPr>
          <a:xfrm>
            <a:off x="4942996" y="3532472"/>
            <a:ext cx="3604497" cy="2032475"/>
          </a:xfrm>
        </p:spPr>
        <p:txBody>
          <a:bodyPr vert="horz" lIns="91440" tIns="45720" rIns="91440" bIns="45720" rtlCol="0" anchor="t">
            <a:normAutofit/>
          </a:bodyPr>
          <a:lstStyle/>
          <a:p>
            <a:pPr algn="l" defTabSz="914400">
              <a:lnSpc>
                <a:spcPct val="90000"/>
              </a:lnSpc>
            </a:pPr>
            <a:r>
              <a:rPr lang="en-US" sz="5400" b="1" kern="1200" dirty="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A05FE399-7ED7-8B53-FE9D-83B41844D3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55352" y="2333040"/>
            <a:ext cx="3106320" cy="310632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2" name="Picture 1" descr="A blue and white logo&#10;&#10;Description automatically generated">
            <a:extLst>
              <a:ext uri="{FF2B5EF4-FFF2-40B4-BE49-F238E27FC236}">
                <a16:creationId xmlns:a16="http://schemas.microsoft.com/office/drawing/2014/main" id="{52A4A887-8238-F8F8-4ACB-C2D271804A19}"/>
              </a:ext>
            </a:extLst>
          </p:cNvPr>
          <p:cNvPicPr>
            <a:picLocks noChangeAspect="1"/>
          </p:cNvPicPr>
          <p:nvPr/>
        </p:nvPicPr>
        <p:blipFill>
          <a:blip r:embed="rId4"/>
          <a:srcRect t="33170" b="33645"/>
          <a:stretch/>
        </p:blipFill>
        <p:spPr>
          <a:xfrm>
            <a:off x="6636766" y="199019"/>
            <a:ext cx="2143125" cy="581953"/>
          </a:xfrm>
          <a:prstGeom prst="rect">
            <a:avLst/>
          </a:prstGeom>
        </p:spPr>
      </p:pic>
    </p:spTree>
    <p:extLst>
      <p:ext uri="{BB962C8B-B14F-4D97-AF65-F5344CB8AC3E}">
        <p14:creationId xmlns:p14="http://schemas.microsoft.com/office/powerpoint/2010/main" val="1905086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7" name="Arc 1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CCC98AA3-15BF-C40D-8911-91027326A5A0}"/>
              </a:ext>
            </a:extLst>
          </p:cNvPr>
          <p:cNvSpPr>
            <a:spLocks noGrp="1"/>
          </p:cNvSpPr>
          <p:nvPr>
            <p:ph type="title"/>
          </p:nvPr>
        </p:nvSpPr>
        <p:spPr>
          <a:xfrm>
            <a:off x="4421221" y="479493"/>
            <a:ext cx="4094129" cy="1325563"/>
          </a:xfrm>
        </p:spPr>
        <p:txBody>
          <a:bodyPr vert="horz" lIns="91440" tIns="45720" rIns="91440" bIns="45720" rtlCol="0" anchor="ctr">
            <a:normAutofit/>
          </a:bodyPr>
          <a:lstStyle/>
          <a:p>
            <a:pPr defTabSz="914400">
              <a:lnSpc>
                <a:spcPct val="90000"/>
              </a:lnSpc>
            </a:pPr>
            <a:r>
              <a:rPr lang="en-US" sz="4400" kern="1200">
                <a:solidFill>
                  <a:schemeClr val="tx1"/>
                </a:solidFill>
                <a:latin typeface="+mj-lt"/>
                <a:ea typeface="+mj-ea"/>
                <a:cs typeface="+mj-cs"/>
              </a:rPr>
              <a:t>Our Team</a:t>
            </a:r>
          </a:p>
        </p:txBody>
      </p:sp>
      <p:sp>
        <p:nvSpPr>
          <p:cNvPr id="19" name="Freeform: Shape 1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 name="Picture 9" descr="A person and person holding papers&#10;&#10;AI-generated content may be incorrect.">
            <a:extLst>
              <a:ext uri="{FF2B5EF4-FFF2-40B4-BE49-F238E27FC236}">
                <a16:creationId xmlns:a16="http://schemas.microsoft.com/office/drawing/2014/main" id="{8E0AA63A-7C03-6E90-0F6A-111A4ECD8737}"/>
              </a:ext>
            </a:extLst>
          </p:cNvPr>
          <p:cNvPicPr>
            <a:picLocks noChangeAspect="1"/>
          </p:cNvPicPr>
          <p:nvPr/>
        </p:nvPicPr>
        <p:blipFill>
          <a:blip r:embed="rId2"/>
          <a:stretch>
            <a:fillRect/>
          </a:stretch>
        </p:blipFill>
        <p:spPr>
          <a:xfrm>
            <a:off x="527386" y="1816854"/>
            <a:ext cx="3583036" cy="3093048"/>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graphicFrame>
        <p:nvGraphicFramePr>
          <p:cNvPr id="9" name="Content Placeholder 4">
            <a:extLst>
              <a:ext uri="{FF2B5EF4-FFF2-40B4-BE49-F238E27FC236}">
                <a16:creationId xmlns:a16="http://schemas.microsoft.com/office/drawing/2014/main" id="{E03316D7-17D8-508D-E00E-5949DF382761}"/>
              </a:ext>
            </a:extLst>
          </p:cNvPr>
          <p:cNvGraphicFramePr>
            <a:graphicFrameLocks noGrp="1"/>
          </p:cNvGraphicFramePr>
          <p:nvPr>
            <p:ph idx="1"/>
            <p:extLst>
              <p:ext uri="{D42A27DB-BD31-4B8C-83A1-F6EECF244321}">
                <p14:modId xmlns:p14="http://schemas.microsoft.com/office/powerpoint/2010/main" val="3945895379"/>
              </p:ext>
            </p:extLst>
          </p:nvPr>
        </p:nvGraphicFramePr>
        <p:xfrm>
          <a:off x="4421221" y="1984443"/>
          <a:ext cx="4094129" cy="4192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 name="Picture 1" descr="A blue and white logo&#10;&#10;Description automatically generated">
            <a:extLst>
              <a:ext uri="{FF2B5EF4-FFF2-40B4-BE49-F238E27FC236}">
                <a16:creationId xmlns:a16="http://schemas.microsoft.com/office/drawing/2014/main" id="{FF5B6BDA-56C4-9507-64EE-C6856612260F}"/>
              </a:ext>
            </a:extLst>
          </p:cNvPr>
          <p:cNvPicPr>
            <a:picLocks noChangeAspect="1"/>
          </p:cNvPicPr>
          <p:nvPr/>
        </p:nvPicPr>
        <p:blipFill>
          <a:blip r:embed="rId8"/>
          <a:srcRect t="33170" b="33645"/>
          <a:stretch/>
        </p:blipFill>
        <p:spPr>
          <a:xfrm>
            <a:off x="6522410" y="31167"/>
            <a:ext cx="2143125" cy="581953"/>
          </a:xfrm>
          <a:prstGeom prst="rect">
            <a:avLst/>
          </a:prstGeom>
        </p:spPr>
      </p:pic>
    </p:spTree>
    <p:extLst>
      <p:ext uri="{BB962C8B-B14F-4D97-AF65-F5344CB8AC3E}">
        <p14:creationId xmlns:p14="http://schemas.microsoft.com/office/powerpoint/2010/main" val="431845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8E724A-2304-161E-C8DB-E020058E7984}"/>
              </a:ext>
            </a:extLst>
          </p:cNvPr>
          <p:cNvSpPr>
            <a:spLocks noGrp="1"/>
          </p:cNvSpPr>
          <p:nvPr>
            <p:ph type="title"/>
          </p:nvPr>
        </p:nvSpPr>
        <p:spPr>
          <a:xfrm>
            <a:off x="457200" y="1564104"/>
            <a:ext cx="3008313" cy="2093495"/>
          </a:xfrm>
        </p:spPr>
        <p:txBody>
          <a:bodyPr>
            <a:normAutofit/>
          </a:bodyPr>
          <a:lstStyle/>
          <a:p>
            <a:r>
              <a:rPr lang="en-US" dirty="0"/>
              <a:t> </a:t>
            </a:r>
            <a:r>
              <a:rPr lang="en-US" sz="6600" dirty="0"/>
              <a:t>Agenda</a:t>
            </a:r>
            <a:br>
              <a:rPr lang="en-US" sz="6600" dirty="0"/>
            </a:br>
            <a:endParaRPr lang="en-IN" dirty="0"/>
          </a:p>
        </p:txBody>
      </p:sp>
      <p:graphicFrame>
        <p:nvGraphicFramePr>
          <p:cNvPr id="10" name="Content Placeholder 6">
            <a:extLst>
              <a:ext uri="{FF2B5EF4-FFF2-40B4-BE49-F238E27FC236}">
                <a16:creationId xmlns:a16="http://schemas.microsoft.com/office/drawing/2014/main" id="{A55A7B34-C530-F731-EC9C-123DF1341159}"/>
              </a:ext>
            </a:extLst>
          </p:cNvPr>
          <p:cNvGraphicFramePr>
            <a:graphicFrameLocks noGrp="1"/>
          </p:cNvGraphicFramePr>
          <p:nvPr>
            <p:ph idx="1"/>
            <p:extLst>
              <p:ext uri="{D42A27DB-BD31-4B8C-83A1-F6EECF244321}">
                <p14:modId xmlns:p14="http://schemas.microsoft.com/office/powerpoint/2010/main" val="3286516733"/>
              </p:ext>
            </p:extLst>
          </p:nvPr>
        </p:nvGraphicFramePr>
        <p:xfrm>
          <a:off x="3838074" y="896645"/>
          <a:ext cx="4848726" cy="4705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 Placeholder 7">
            <a:extLst>
              <a:ext uri="{FF2B5EF4-FFF2-40B4-BE49-F238E27FC236}">
                <a16:creationId xmlns:a16="http://schemas.microsoft.com/office/drawing/2014/main" id="{4B5F6252-4A1D-3067-48CF-2D12EC989073}"/>
              </a:ext>
            </a:extLst>
          </p:cNvPr>
          <p:cNvSpPr>
            <a:spLocks noGrp="1"/>
          </p:cNvSpPr>
          <p:nvPr>
            <p:ph type="body" sz="half" idx="2"/>
          </p:nvPr>
        </p:nvSpPr>
        <p:spPr>
          <a:xfrm>
            <a:off x="457200" y="3260558"/>
            <a:ext cx="3008313" cy="2865605"/>
          </a:xfrm>
        </p:spPr>
        <p:txBody>
          <a:bodyPr>
            <a:normAutofit/>
          </a:bodyPr>
          <a:lstStyle/>
          <a:p>
            <a:r>
              <a:rPr lang="en-IN" sz="2800" b="1" dirty="0"/>
              <a:t> Today's Roadmap</a:t>
            </a:r>
          </a:p>
        </p:txBody>
      </p:sp>
      <p:pic>
        <p:nvPicPr>
          <p:cNvPr id="2" name="Picture 1" descr="A blue and white logo&#10;&#10;Description automatically generated">
            <a:extLst>
              <a:ext uri="{FF2B5EF4-FFF2-40B4-BE49-F238E27FC236}">
                <a16:creationId xmlns:a16="http://schemas.microsoft.com/office/drawing/2014/main" id="{CEADDEF4-7752-CF26-71FD-61318937E039}"/>
              </a:ext>
            </a:extLst>
          </p:cNvPr>
          <p:cNvPicPr>
            <a:picLocks noChangeAspect="1"/>
          </p:cNvPicPr>
          <p:nvPr/>
        </p:nvPicPr>
        <p:blipFill>
          <a:blip r:embed="rId7"/>
          <a:srcRect t="33170" b="33645"/>
          <a:stretch/>
        </p:blipFill>
        <p:spPr>
          <a:xfrm>
            <a:off x="7000875" y="0"/>
            <a:ext cx="2143125" cy="581953"/>
          </a:xfrm>
          <a:prstGeom prst="rect">
            <a:avLst/>
          </a:prstGeom>
        </p:spPr>
      </p:pic>
    </p:spTree>
    <p:extLst>
      <p:ext uri="{BB962C8B-B14F-4D97-AF65-F5344CB8AC3E}">
        <p14:creationId xmlns:p14="http://schemas.microsoft.com/office/powerpoint/2010/main" val="4171278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7" name="Rectangle 1036">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9" name="Rectangle 1038">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C5FD295-4895-A3E2-2EF3-C60C6FBAF00C}"/>
              </a:ext>
            </a:extLst>
          </p:cNvPr>
          <p:cNvSpPr>
            <a:spLocks noGrp="1"/>
          </p:cNvSpPr>
          <p:nvPr>
            <p:ph type="title"/>
          </p:nvPr>
        </p:nvSpPr>
        <p:spPr>
          <a:xfrm>
            <a:off x="836676" y="548640"/>
            <a:ext cx="7626096" cy="1179576"/>
          </a:xfrm>
        </p:spPr>
        <p:txBody>
          <a:bodyPr>
            <a:normAutofit/>
          </a:bodyPr>
          <a:lstStyle/>
          <a:p>
            <a:r>
              <a:rPr lang="en-IN" sz="3500" b="1"/>
              <a:t>Overview of the</a:t>
            </a:r>
            <a:br>
              <a:rPr lang="en-IN" sz="3500" b="1"/>
            </a:br>
            <a:r>
              <a:rPr lang="en-IN" sz="3500" b="1"/>
              <a:t>Application</a:t>
            </a:r>
          </a:p>
        </p:txBody>
      </p:sp>
      <p:sp>
        <p:nvSpPr>
          <p:cNvPr id="1041" name="Rectangle 1040">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7079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descr="A Complete Guide to e-Learning App Development [2024 ] 📱">
            <a:extLst>
              <a:ext uri="{FF2B5EF4-FFF2-40B4-BE49-F238E27FC236}">
                <a16:creationId xmlns:a16="http://schemas.microsoft.com/office/drawing/2014/main" id="{85EA7D73-2B1B-03E3-0D11-1DE45B5FF2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2579" r="12383"/>
          <a:stretch/>
        </p:blipFill>
        <p:spPr bwMode="auto">
          <a:xfrm>
            <a:off x="1" y="2478024"/>
            <a:ext cx="3877056" cy="3694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FA195A39-3765-4506-5A3C-25439E81D525}"/>
              </a:ext>
            </a:extLst>
          </p:cNvPr>
          <p:cNvSpPr>
            <a:spLocks noGrp="1" noChangeArrowheads="1"/>
          </p:cNvSpPr>
          <p:nvPr>
            <p:ph idx="1"/>
          </p:nvPr>
        </p:nvSpPr>
        <p:spPr bwMode="auto">
          <a:xfrm>
            <a:off x="5558589" y="2478024"/>
            <a:ext cx="2904183" cy="36941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sz="1600" b="0" i="0" u="none" strike="noStrike" cap="none" normalizeH="0" baseline="0">
              <a:ln>
                <a:noFill/>
              </a:ln>
              <a:effectLst/>
              <a:latin typeface="Arial" panose="020B0604020202020204" pitchFamily="34" charset="0"/>
            </a:endParaRPr>
          </a:p>
        </p:txBody>
      </p:sp>
      <p:sp>
        <p:nvSpPr>
          <p:cNvPr id="6" name="Rectangle 2">
            <a:extLst>
              <a:ext uri="{FF2B5EF4-FFF2-40B4-BE49-F238E27FC236}">
                <a16:creationId xmlns:a16="http://schemas.microsoft.com/office/drawing/2014/main" id="{5CAB84E3-4C1F-DA17-A8DD-6D42711CF864}"/>
              </a:ext>
            </a:extLst>
          </p:cNvPr>
          <p:cNvSpPr>
            <a:spLocks noChangeArrowheads="1"/>
          </p:cNvSpPr>
          <p:nvPr/>
        </p:nvSpPr>
        <p:spPr bwMode="auto">
          <a:xfrm>
            <a:off x="118872" y="3701789"/>
            <a:ext cx="56692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740E00F-E0D1-7ABA-CD06-653C14D2193B}"/>
              </a:ext>
            </a:extLst>
          </p:cNvPr>
          <p:cNvSpPr txBox="1"/>
          <p:nvPr/>
        </p:nvSpPr>
        <p:spPr>
          <a:xfrm>
            <a:off x="3719744" y="2731353"/>
            <a:ext cx="4999060" cy="2677656"/>
          </a:xfrm>
          <a:prstGeom prst="rect">
            <a:avLst/>
          </a:prstGeom>
          <a:noFill/>
        </p:spPr>
        <p:txBody>
          <a:bodyPr wrap="square">
            <a:spAutoFit/>
          </a:bodyPr>
          <a:lstStyle/>
          <a:p>
            <a:r>
              <a:rPr lang="en-US" sz="2400" dirty="0"/>
              <a:t>OnlineSweetMart is an e-commerce platform that specializes in offering a wide range of sweets, snacks, chocolates, beverages, and household products. It features popular brands like Nestlé, Cadbury, and Coca-Cola, among others. </a:t>
            </a:r>
            <a:endParaRPr lang="en-IN" sz="2400" dirty="0"/>
          </a:p>
        </p:txBody>
      </p:sp>
      <p:pic>
        <p:nvPicPr>
          <p:cNvPr id="3" name="Picture 2" descr="A blue and white logo&#10;&#10;Description automatically generated">
            <a:extLst>
              <a:ext uri="{FF2B5EF4-FFF2-40B4-BE49-F238E27FC236}">
                <a16:creationId xmlns:a16="http://schemas.microsoft.com/office/drawing/2014/main" id="{90EFF73A-3A5B-99C2-1937-376995019A8C}"/>
              </a:ext>
            </a:extLst>
          </p:cNvPr>
          <p:cNvPicPr>
            <a:picLocks noChangeAspect="1"/>
          </p:cNvPicPr>
          <p:nvPr/>
        </p:nvPicPr>
        <p:blipFill>
          <a:blip r:embed="rId4"/>
          <a:srcRect t="33170" b="33645"/>
          <a:stretch/>
        </p:blipFill>
        <p:spPr>
          <a:xfrm>
            <a:off x="6494526" y="103847"/>
            <a:ext cx="2143125" cy="581953"/>
          </a:xfrm>
          <a:prstGeom prst="rect">
            <a:avLst/>
          </a:prstGeom>
        </p:spPr>
      </p:pic>
    </p:spTree>
    <p:extLst>
      <p:ext uri="{BB962C8B-B14F-4D97-AF65-F5344CB8AC3E}">
        <p14:creationId xmlns:p14="http://schemas.microsoft.com/office/powerpoint/2010/main" val="4007069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962094-9197-0F76-354F-D43FD4311D6F}"/>
              </a:ext>
            </a:extLst>
          </p:cNvPr>
          <p:cNvSpPr>
            <a:spLocks noGrp="1"/>
          </p:cNvSpPr>
          <p:nvPr>
            <p:ph type="title"/>
          </p:nvPr>
        </p:nvSpPr>
        <p:spPr>
          <a:xfrm>
            <a:off x="381000" y="329066"/>
            <a:ext cx="8229600" cy="933677"/>
          </a:xfrm>
        </p:spPr>
        <p:txBody>
          <a:bodyPr/>
          <a:lstStyle/>
          <a:p>
            <a:r>
              <a:rPr lang="en-US" b="1" dirty="0"/>
              <a:t>Modules</a:t>
            </a:r>
            <a:endParaRPr lang="en-IN" b="1" dirty="0"/>
          </a:p>
        </p:txBody>
      </p:sp>
      <p:sp>
        <p:nvSpPr>
          <p:cNvPr id="6" name="Oval 20">
            <a:extLst>
              <a:ext uri="{FF2B5EF4-FFF2-40B4-BE49-F238E27FC236}">
                <a16:creationId xmlns:a16="http://schemas.microsoft.com/office/drawing/2014/main" id="{54314FAC-CE79-6060-3E4D-38C18373BF7D}"/>
              </a:ext>
            </a:extLst>
          </p:cNvPr>
          <p:cNvSpPr/>
          <p:nvPr/>
        </p:nvSpPr>
        <p:spPr>
          <a:xfrm>
            <a:off x="3611791" y="1466857"/>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product</a:t>
            </a:r>
          </a:p>
          <a:p>
            <a:pPr algn="ctr"/>
            <a:endParaRPr lang="pt-PT" dirty="0"/>
          </a:p>
        </p:txBody>
      </p:sp>
      <p:sp>
        <p:nvSpPr>
          <p:cNvPr id="11" name="Oval 20">
            <a:extLst>
              <a:ext uri="{FF2B5EF4-FFF2-40B4-BE49-F238E27FC236}">
                <a16:creationId xmlns:a16="http://schemas.microsoft.com/office/drawing/2014/main" id="{D972A03D-3560-EB94-3B46-529FED76DFA9}"/>
              </a:ext>
            </a:extLst>
          </p:cNvPr>
          <p:cNvSpPr/>
          <p:nvPr/>
        </p:nvSpPr>
        <p:spPr>
          <a:xfrm>
            <a:off x="728478" y="1466857"/>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user</a:t>
            </a:r>
          </a:p>
          <a:p>
            <a:pPr algn="ctr"/>
            <a:endParaRPr lang="pt-PT" dirty="0"/>
          </a:p>
        </p:txBody>
      </p:sp>
      <p:sp>
        <p:nvSpPr>
          <p:cNvPr id="15" name="Oval 20">
            <a:extLst>
              <a:ext uri="{FF2B5EF4-FFF2-40B4-BE49-F238E27FC236}">
                <a16:creationId xmlns:a16="http://schemas.microsoft.com/office/drawing/2014/main" id="{99D0AFC6-AFA3-FA1D-83F9-D3D4AAA0A1B5}"/>
              </a:ext>
            </a:extLst>
          </p:cNvPr>
          <p:cNvSpPr/>
          <p:nvPr/>
        </p:nvSpPr>
        <p:spPr>
          <a:xfrm>
            <a:off x="1943715" y="3840736"/>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PT" dirty="0"/>
              <a:t>order</a:t>
            </a:r>
          </a:p>
        </p:txBody>
      </p:sp>
      <p:sp>
        <p:nvSpPr>
          <p:cNvPr id="18" name="Oval 20">
            <a:extLst>
              <a:ext uri="{FF2B5EF4-FFF2-40B4-BE49-F238E27FC236}">
                <a16:creationId xmlns:a16="http://schemas.microsoft.com/office/drawing/2014/main" id="{81537D07-3E7F-95F5-D609-BCE52FEBFA4A}"/>
              </a:ext>
            </a:extLst>
          </p:cNvPr>
          <p:cNvSpPr/>
          <p:nvPr/>
        </p:nvSpPr>
        <p:spPr>
          <a:xfrm>
            <a:off x="5203483" y="4027485"/>
            <a:ext cx="2076703" cy="1962143"/>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ln>
            <a:solidFill>
              <a:schemeClr val="accent4">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t-PT" dirty="0"/>
              <a:t>payment</a:t>
            </a:r>
          </a:p>
        </p:txBody>
      </p:sp>
      <p:sp>
        <p:nvSpPr>
          <p:cNvPr id="2" name="Oval 20">
            <a:extLst>
              <a:ext uri="{FF2B5EF4-FFF2-40B4-BE49-F238E27FC236}">
                <a16:creationId xmlns:a16="http://schemas.microsoft.com/office/drawing/2014/main" id="{324859CD-CB05-8AEA-C54E-6C00DCCDDA31}"/>
              </a:ext>
            </a:extLst>
          </p:cNvPr>
          <p:cNvSpPr/>
          <p:nvPr/>
        </p:nvSpPr>
        <p:spPr>
          <a:xfrm>
            <a:off x="6338821" y="1606857"/>
            <a:ext cx="2174864" cy="1890945"/>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chemeClr val="accent2"/>
          </a:solidFill>
          <a:ln>
            <a:solidFill>
              <a:schemeClr val="accent4">
                <a:lumMod val="5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pt-PT" dirty="0"/>
              <a:t>cart</a:t>
            </a:r>
          </a:p>
        </p:txBody>
      </p:sp>
      <p:pic>
        <p:nvPicPr>
          <p:cNvPr id="4" name="Picture 3" descr="A blue and white logo&#10;&#10;Description automatically generated">
            <a:extLst>
              <a:ext uri="{FF2B5EF4-FFF2-40B4-BE49-F238E27FC236}">
                <a16:creationId xmlns:a16="http://schemas.microsoft.com/office/drawing/2014/main" id="{DBCFC1F5-FDB0-4CCC-0AA2-18BE45AD6514}"/>
              </a:ext>
            </a:extLst>
          </p:cNvPr>
          <p:cNvPicPr>
            <a:picLocks noChangeAspect="1"/>
          </p:cNvPicPr>
          <p:nvPr/>
        </p:nvPicPr>
        <p:blipFill>
          <a:blip r:embed="rId2"/>
          <a:srcRect t="33170" b="33645"/>
          <a:stretch/>
        </p:blipFill>
        <p:spPr>
          <a:xfrm>
            <a:off x="6756550" y="124952"/>
            <a:ext cx="2143125" cy="581953"/>
          </a:xfrm>
          <a:prstGeom prst="rect">
            <a:avLst/>
          </a:prstGeom>
        </p:spPr>
      </p:pic>
    </p:spTree>
    <p:extLst>
      <p:ext uri="{BB962C8B-B14F-4D97-AF65-F5344CB8AC3E}">
        <p14:creationId xmlns:p14="http://schemas.microsoft.com/office/powerpoint/2010/main" val="116797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53D021-331B-198A-F959-B80916D1D9DF}"/>
              </a:ext>
            </a:extLst>
          </p:cNvPr>
          <p:cNvSpPr>
            <a:spLocks noGrp="1"/>
          </p:cNvSpPr>
          <p:nvPr>
            <p:ph type="title"/>
          </p:nvPr>
        </p:nvSpPr>
        <p:spPr/>
        <p:txBody>
          <a:bodyPr/>
          <a:lstStyle/>
          <a:p>
            <a:r>
              <a:rPr lang="en-IN" b="1" dirty="0"/>
              <a:t>Technologies Used</a:t>
            </a:r>
          </a:p>
        </p:txBody>
      </p:sp>
      <p:sp>
        <p:nvSpPr>
          <p:cNvPr id="5" name="Content Placeholder 4">
            <a:extLst>
              <a:ext uri="{FF2B5EF4-FFF2-40B4-BE49-F238E27FC236}">
                <a16:creationId xmlns:a16="http://schemas.microsoft.com/office/drawing/2014/main" id="{13DE92B4-E914-ACC4-E38C-A8757E00E331}"/>
              </a:ext>
            </a:extLst>
          </p:cNvPr>
          <p:cNvSpPr>
            <a:spLocks noGrp="1"/>
          </p:cNvSpPr>
          <p:nvPr>
            <p:ph sz="half" idx="1"/>
          </p:nvPr>
        </p:nvSpPr>
        <p:spPr>
          <a:xfrm>
            <a:off x="457200" y="1498600"/>
            <a:ext cx="4318000" cy="4525963"/>
          </a:xfrm>
        </p:spPr>
        <p:txBody>
          <a:bodyPr/>
          <a:lstStyle/>
          <a:p>
            <a:pPr marL="0" indent="0">
              <a:buNone/>
            </a:pPr>
            <a:r>
              <a:rPr lang="en-IN" b="1" dirty="0"/>
              <a:t>Backend                                   </a:t>
            </a:r>
          </a:p>
          <a:p>
            <a:r>
              <a:rPr lang="en-US" sz="2000" dirty="0"/>
              <a:t>Spring Boot                    </a:t>
            </a:r>
          </a:p>
          <a:p>
            <a:r>
              <a:rPr lang="en-US" sz="2000" dirty="0"/>
              <a:t>Spring Validation</a:t>
            </a:r>
          </a:p>
          <a:p>
            <a:r>
              <a:rPr lang="en-US" sz="2000" dirty="0"/>
              <a:t>Logger</a:t>
            </a:r>
          </a:p>
          <a:p>
            <a:r>
              <a:rPr lang="en-US" sz="2000" dirty="0"/>
              <a:t>Swagger</a:t>
            </a:r>
          </a:p>
          <a:p>
            <a:r>
              <a:rPr lang="en-US" sz="2000" dirty="0"/>
              <a:t>Data JPA</a:t>
            </a:r>
            <a:endParaRPr lang="en-IN" sz="2000" dirty="0"/>
          </a:p>
          <a:p>
            <a:endParaRPr lang="en-IN" dirty="0"/>
          </a:p>
          <a:p>
            <a:pPr marL="0" indent="0">
              <a:buNone/>
            </a:pPr>
            <a:endParaRPr lang="en-IN" dirty="0"/>
          </a:p>
        </p:txBody>
      </p:sp>
      <p:sp>
        <p:nvSpPr>
          <p:cNvPr id="6" name="Content Placeholder 5">
            <a:extLst>
              <a:ext uri="{FF2B5EF4-FFF2-40B4-BE49-F238E27FC236}">
                <a16:creationId xmlns:a16="http://schemas.microsoft.com/office/drawing/2014/main" id="{ABF1E17F-FD72-E87F-4315-8A3DBE9B9188}"/>
              </a:ext>
            </a:extLst>
          </p:cNvPr>
          <p:cNvSpPr>
            <a:spLocks noGrp="1"/>
          </p:cNvSpPr>
          <p:nvPr>
            <p:ph sz="half" idx="2"/>
          </p:nvPr>
        </p:nvSpPr>
        <p:spPr>
          <a:xfrm>
            <a:off x="3699163" y="1498600"/>
            <a:ext cx="4987637" cy="4627563"/>
          </a:xfrm>
        </p:spPr>
        <p:txBody>
          <a:bodyPr/>
          <a:lstStyle/>
          <a:p>
            <a:pPr marL="0" indent="0">
              <a:buNone/>
            </a:pPr>
            <a:r>
              <a:rPr lang="en-IN" b="1" dirty="0"/>
              <a:t>Testing</a:t>
            </a:r>
          </a:p>
          <a:p>
            <a:r>
              <a:rPr lang="en-IN" sz="2000" dirty="0"/>
              <a:t>JUnit</a:t>
            </a:r>
          </a:p>
          <a:p>
            <a:r>
              <a:rPr lang="en-IN" sz="2000" dirty="0"/>
              <a:t>Mockito</a:t>
            </a:r>
          </a:p>
        </p:txBody>
      </p:sp>
      <p:sp>
        <p:nvSpPr>
          <p:cNvPr id="7" name="TextBox 6">
            <a:extLst>
              <a:ext uri="{FF2B5EF4-FFF2-40B4-BE49-F238E27FC236}">
                <a16:creationId xmlns:a16="http://schemas.microsoft.com/office/drawing/2014/main" id="{3C5E6E76-19C3-2B58-C0CC-3DAF53E5F365}"/>
              </a:ext>
            </a:extLst>
          </p:cNvPr>
          <p:cNvSpPr txBox="1"/>
          <p:nvPr/>
        </p:nvSpPr>
        <p:spPr>
          <a:xfrm>
            <a:off x="6123709" y="1498600"/>
            <a:ext cx="2946399" cy="830997"/>
          </a:xfrm>
          <a:prstGeom prst="rect">
            <a:avLst/>
          </a:prstGeom>
          <a:noFill/>
        </p:spPr>
        <p:txBody>
          <a:bodyPr wrap="square" rtlCol="0">
            <a:spAutoFit/>
          </a:bodyPr>
          <a:lstStyle/>
          <a:p>
            <a:r>
              <a:rPr lang="en-IN" sz="2800" b="1" dirty="0"/>
              <a:t>Data Base</a:t>
            </a:r>
            <a:endParaRPr lang="en-IN" dirty="0"/>
          </a:p>
          <a:p>
            <a:pPr marL="342900" indent="-342900">
              <a:buFont typeface="Arial" panose="020B0604020202020204" pitchFamily="34" charset="0"/>
              <a:buChar char="•"/>
            </a:pPr>
            <a:r>
              <a:rPr lang="en-IN" sz="2000" dirty="0"/>
              <a:t>MySQL</a:t>
            </a:r>
          </a:p>
        </p:txBody>
      </p:sp>
      <p:pic>
        <p:nvPicPr>
          <p:cNvPr id="9" name="Picture 8">
            <a:extLst>
              <a:ext uri="{FF2B5EF4-FFF2-40B4-BE49-F238E27FC236}">
                <a16:creationId xmlns:a16="http://schemas.microsoft.com/office/drawing/2014/main" id="{8CE08AF6-EEDE-22E9-C12C-1E1DCCB2129A}"/>
              </a:ext>
            </a:extLst>
          </p:cNvPr>
          <p:cNvPicPr>
            <a:picLocks noChangeAspect="1"/>
          </p:cNvPicPr>
          <p:nvPr/>
        </p:nvPicPr>
        <p:blipFill>
          <a:blip r:embed="rId2"/>
          <a:stretch>
            <a:fillRect/>
          </a:stretch>
        </p:blipFill>
        <p:spPr>
          <a:xfrm>
            <a:off x="3252493" y="3090673"/>
            <a:ext cx="5644619" cy="3657282"/>
          </a:xfrm>
          <a:prstGeom prst="rect">
            <a:avLst/>
          </a:prstGeom>
        </p:spPr>
      </p:pic>
      <p:pic>
        <p:nvPicPr>
          <p:cNvPr id="2" name="Picture 1" descr="A blue and white logo&#10;&#10;Description automatically generated">
            <a:extLst>
              <a:ext uri="{FF2B5EF4-FFF2-40B4-BE49-F238E27FC236}">
                <a16:creationId xmlns:a16="http://schemas.microsoft.com/office/drawing/2014/main" id="{A7877863-0102-7B61-5203-AE975A9DC249}"/>
              </a:ext>
            </a:extLst>
          </p:cNvPr>
          <p:cNvPicPr>
            <a:picLocks noChangeAspect="1"/>
          </p:cNvPicPr>
          <p:nvPr/>
        </p:nvPicPr>
        <p:blipFill>
          <a:blip r:embed="rId3"/>
          <a:srcRect t="33170" b="33645"/>
          <a:stretch/>
        </p:blipFill>
        <p:spPr>
          <a:xfrm>
            <a:off x="6753987" y="149884"/>
            <a:ext cx="2143125" cy="581953"/>
          </a:xfrm>
          <a:prstGeom prst="rect">
            <a:avLst/>
          </a:prstGeom>
        </p:spPr>
      </p:pic>
    </p:spTree>
    <p:extLst>
      <p:ext uri="{BB962C8B-B14F-4D97-AF65-F5344CB8AC3E}">
        <p14:creationId xmlns:p14="http://schemas.microsoft.com/office/powerpoint/2010/main" val="2580514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1" name="Rectangle 100">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Shape 101">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A62DB0D0-17DA-31DE-71CD-6B32E4651B1F}"/>
              </a:ext>
            </a:extLst>
          </p:cNvPr>
          <p:cNvSpPr>
            <a:spLocks noGrp="1"/>
          </p:cNvSpPr>
          <p:nvPr>
            <p:ph type="title"/>
          </p:nvPr>
        </p:nvSpPr>
        <p:spPr>
          <a:xfrm>
            <a:off x="621506" y="472930"/>
            <a:ext cx="7900987" cy="1137646"/>
          </a:xfrm>
        </p:spPr>
        <p:txBody>
          <a:bodyPr vert="horz" lIns="91440" tIns="45720" rIns="91440" bIns="45720" rtlCol="0" anchor="b">
            <a:normAutofit fontScale="90000"/>
          </a:bodyPr>
          <a:lstStyle/>
          <a:p>
            <a:pPr defTabSz="914400">
              <a:lnSpc>
                <a:spcPct val="90000"/>
              </a:lnSpc>
            </a:pPr>
            <a:r>
              <a:rPr kumimoji="0" lang="en-US" b="1" i="0" u="none" strike="noStrike" kern="1200" cap="none" spc="0" normalizeH="0" baseline="0" noProof="0" dirty="0">
                <a:ln>
                  <a:noFill/>
                </a:ln>
                <a:solidFill>
                  <a:schemeClr val="tx1"/>
                </a:solidFill>
                <a:effectLst/>
                <a:uLnTx/>
                <a:uFillTx/>
                <a:latin typeface="+mj-lt"/>
                <a:ea typeface="+mj-ea"/>
                <a:cs typeface="+mj-cs"/>
              </a:rPr>
              <a:t>Class Design</a:t>
            </a:r>
            <a:br>
              <a:rPr kumimoji="0" lang="en-US" sz="1700" b="1" i="0" u="none" strike="noStrike" kern="1200" cap="none" spc="0" normalizeH="0" baseline="0" noProof="0" dirty="0">
                <a:ln>
                  <a:noFill/>
                </a:ln>
                <a:solidFill>
                  <a:schemeClr val="tx1"/>
                </a:solidFill>
                <a:effectLst/>
                <a:uLnTx/>
                <a:uFillTx/>
                <a:latin typeface="+mj-lt"/>
                <a:ea typeface="+mj-ea"/>
                <a:cs typeface="+mj-cs"/>
              </a:rPr>
            </a:br>
            <a:br>
              <a:rPr lang="en-US" sz="1700" kern="1200" dirty="0">
                <a:solidFill>
                  <a:schemeClr val="tx1"/>
                </a:solidFill>
                <a:latin typeface="+mj-lt"/>
                <a:ea typeface="+mj-ea"/>
                <a:cs typeface="+mj-cs"/>
              </a:rPr>
            </a:br>
            <a:endParaRPr lang="en-US" sz="1700" kern="1200" dirty="0">
              <a:solidFill>
                <a:schemeClr val="tx1"/>
              </a:solidFill>
              <a:latin typeface="+mj-lt"/>
              <a:ea typeface="+mj-ea"/>
              <a:cs typeface="+mj-cs"/>
            </a:endParaRPr>
          </a:p>
        </p:txBody>
      </p:sp>
      <p:pic>
        <p:nvPicPr>
          <p:cNvPr id="4" name="Picture 3" descr="A black background with white text&#10;&#10;AI-generated content may be incorrect.">
            <a:extLst>
              <a:ext uri="{FF2B5EF4-FFF2-40B4-BE49-F238E27FC236}">
                <a16:creationId xmlns:a16="http://schemas.microsoft.com/office/drawing/2014/main" id="{58CE3534-5FB2-E39B-900A-FBEC3053CCAA}"/>
              </a:ext>
            </a:extLst>
          </p:cNvPr>
          <p:cNvPicPr>
            <a:picLocks noChangeAspect="1"/>
          </p:cNvPicPr>
          <p:nvPr/>
        </p:nvPicPr>
        <p:blipFill>
          <a:blip r:embed="rId2"/>
          <a:stretch>
            <a:fillRect/>
          </a:stretch>
        </p:blipFill>
        <p:spPr>
          <a:xfrm>
            <a:off x="621506" y="1494232"/>
            <a:ext cx="7755876" cy="4890837"/>
          </a:xfrm>
          <a:prstGeom prst="rect">
            <a:avLst/>
          </a:prstGeom>
        </p:spPr>
      </p:pic>
      <p:pic>
        <p:nvPicPr>
          <p:cNvPr id="2" name="Picture 1" descr="A blue and white logo&#10;&#10;Description automatically generated">
            <a:extLst>
              <a:ext uri="{FF2B5EF4-FFF2-40B4-BE49-F238E27FC236}">
                <a16:creationId xmlns:a16="http://schemas.microsoft.com/office/drawing/2014/main" id="{A569E87D-3C61-8B61-9880-618FB671BEE8}"/>
              </a:ext>
            </a:extLst>
          </p:cNvPr>
          <p:cNvPicPr>
            <a:picLocks noChangeAspect="1"/>
          </p:cNvPicPr>
          <p:nvPr/>
        </p:nvPicPr>
        <p:blipFill>
          <a:blip r:embed="rId3"/>
          <a:srcRect t="33170" b="33645"/>
          <a:stretch/>
        </p:blipFill>
        <p:spPr>
          <a:xfrm>
            <a:off x="6690121" y="110652"/>
            <a:ext cx="2143125" cy="581953"/>
          </a:xfrm>
          <a:prstGeom prst="rect">
            <a:avLst/>
          </a:prstGeom>
        </p:spPr>
      </p:pic>
    </p:spTree>
    <p:extLst>
      <p:ext uri="{BB962C8B-B14F-4D97-AF65-F5344CB8AC3E}">
        <p14:creationId xmlns:p14="http://schemas.microsoft.com/office/powerpoint/2010/main" val="69078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F275-5891-4867-AFC3-DCF01DF5F56B}"/>
              </a:ext>
            </a:extLst>
          </p:cNvPr>
          <p:cNvSpPr>
            <a:spLocks noGrp="1"/>
          </p:cNvSpPr>
          <p:nvPr>
            <p:ph type="title"/>
          </p:nvPr>
        </p:nvSpPr>
        <p:spPr/>
        <p:txBody>
          <a:bodyPr/>
          <a:lstStyle/>
          <a:p>
            <a:r>
              <a:rPr lang="en-US" dirty="0"/>
              <a:t>USECASE DIAGRAM</a:t>
            </a:r>
            <a:endParaRPr lang="en-IN" dirty="0"/>
          </a:p>
        </p:txBody>
      </p:sp>
      <p:sp>
        <p:nvSpPr>
          <p:cNvPr id="4" name="Content Placeholder 3">
            <a:extLst>
              <a:ext uri="{FF2B5EF4-FFF2-40B4-BE49-F238E27FC236}">
                <a16:creationId xmlns:a16="http://schemas.microsoft.com/office/drawing/2014/main" id="{FF588435-1416-0F75-2618-170261631FE0}"/>
              </a:ext>
            </a:extLst>
          </p:cNvPr>
          <p:cNvSpPr>
            <a:spLocks noGrp="1"/>
          </p:cNvSpPr>
          <p:nvPr>
            <p:ph idx="1"/>
          </p:nvPr>
        </p:nvSpPr>
        <p:spPr/>
        <p:txBody>
          <a:bodyPr/>
          <a:lstStyle/>
          <a:p>
            <a:pPr marL="0" indent="0">
              <a:buNone/>
            </a:pPr>
            <a:endParaRPr lang="en-IN" dirty="0"/>
          </a:p>
        </p:txBody>
      </p:sp>
      <p:pic>
        <p:nvPicPr>
          <p:cNvPr id="7" name="Picture 6">
            <a:extLst>
              <a:ext uri="{FF2B5EF4-FFF2-40B4-BE49-F238E27FC236}">
                <a16:creationId xmlns:a16="http://schemas.microsoft.com/office/drawing/2014/main" id="{1D2F5384-C9CB-D326-A93C-4F7011C2E76F}"/>
              </a:ext>
            </a:extLst>
          </p:cNvPr>
          <p:cNvPicPr>
            <a:picLocks noChangeAspect="1"/>
          </p:cNvPicPr>
          <p:nvPr/>
        </p:nvPicPr>
        <p:blipFill>
          <a:blip r:embed="rId2"/>
          <a:stretch>
            <a:fillRect/>
          </a:stretch>
        </p:blipFill>
        <p:spPr>
          <a:xfrm>
            <a:off x="604791" y="1417638"/>
            <a:ext cx="7934418" cy="4724545"/>
          </a:xfrm>
          <a:prstGeom prst="rect">
            <a:avLst/>
          </a:prstGeom>
        </p:spPr>
      </p:pic>
      <p:pic>
        <p:nvPicPr>
          <p:cNvPr id="3" name="Picture 2" descr="A blue and white logo&#10;&#10;Description automatically generated">
            <a:extLst>
              <a:ext uri="{FF2B5EF4-FFF2-40B4-BE49-F238E27FC236}">
                <a16:creationId xmlns:a16="http://schemas.microsoft.com/office/drawing/2014/main" id="{B1161E43-20EA-DFE9-865B-3D21FC303E4F}"/>
              </a:ext>
            </a:extLst>
          </p:cNvPr>
          <p:cNvPicPr>
            <a:picLocks noChangeAspect="1"/>
          </p:cNvPicPr>
          <p:nvPr/>
        </p:nvPicPr>
        <p:blipFill>
          <a:blip r:embed="rId3"/>
          <a:srcRect t="33170" b="33645"/>
          <a:stretch/>
        </p:blipFill>
        <p:spPr>
          <a:xfrm>
            <a:off x="6895384" y="125128"/>
            <a:ext cx="2143125" cy="581953"/>
          </a:xfrm>
          <a:prstGeom prst="rect">
            <a:avLst/>
          </a:prstGeom>
        </p:spPr>
      </p:pic>
    </p:spTree>
    <p:extLst>
      <p:ext uri="{BB962C8B-B14F-4D97-AF65-F5344CB8AC3E}">
        <p14:creationId xmlns:p14="http://schemas.microsoft.com/office/powerpoint/2010/main" val="247921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6ED1B-DF0A-A249-B9D2-797E159EE2B8}"/>
              </a:ext>
            </a:extLst>
          </p:cNvPr>
          <p:cNvSpPr>
            <a:spLocks noGrp="1"/>
          </p:cNvSpPr>
          <p:nvPr>
            <p:ph type="title"/>
          </p:nvPr>
        </p:nvSpPr>
        <p:spPr>
          <a:xfrm>
            <a:off x="457200" y="274638"/>
            <a:ext cx="8229600" cy="732126"/>
          </a:xfrm>
        </p:spPr>
        <p:txBody>
          <a:bodyPr>
            <a:normAutofit fontScale="90000"/>
          </a:bodyPr>
          <a:lstStyle/>
          <a:p>
            <a:r>
              <a:rPr lang="en-US" dirty="0"/>
              <a:t>ENTITY DIAGRAM</a:t>
            </a:r>
            <a:endParaRPr lang="en-IN" dirty="0"/>
          </a:p>
        </p:txBody>
      </p:sp>
      <p:sp>
        <p:nvSpPr>
          <p:cNvPr id="7" name="Content Placeholder 6">
            <a:extLst>
              <a:ext uri="{FF2B5EF4-FFF2-40B4-BE49-F238E27FC236}">
                <a16:creationId xmlns:a16="http://schemas.microsoft.com/office/drawing/2014/main" id="{2200B757-D059-E14F-5EF4-7C7EDBCC2982}"/>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B592AAB8-5DB6-C80A-A622-7301DBE3D3DC}"/>
              </a:ext>
            </a:extLst>
          </p:cNvPr>
          <p:cNvPicPr>
            <a:picLocks noChangeAspect="1"/>
          </p:cNvPicPr>
          <p:nvPr/>
        </p:nvPicPr>
        <p:blipFill>
          <a:blip r:embed="rId2"/>
          <a:stretch>
            <a:fillRect/>
          </a:stretch>
        </p:blipFill>
        <p:spPr>
          <a:xfrm>
            <a:off x="942109" y="1182987"/>
            <a:ext cx="6964218" cy="5485667"/>
          </a:xfrm>
          <a:prstGeom prst="rect">
            <a:avLst/>
          </a:prstGeom>
        </p:spPr>
      </p:pic>
      <p:pic>
        <p:nvPicPr>
          <p:cNvPr id="3" name="Picture 2" descr="A blue and white logo&#10;&#10;Description automatically generated">
            <a:extLst>
              <a:ext uri="{FF2B5EF4-FFF2-40B4-BE49-F238E27FC236}">
                <a16:creationId xmlns:a16="http://schemas.microsoft.com/office/drawing/2014/main" id="{5BB7A8FE-9A8D-746B-D1FA-ED33DE11126B}"/>
              </a:ext>
            </a:extLst>
          </p:cNvPr>
          <p:cNvPicPr>
            <a:picLocks noChangeAspect="1"/>
          </p:cNvPicPr>
          <p:nvPr/>
        </p:nvPicPr>
        <p:blipFill>
          <a:blip r:embed="rId3"/>
          <a:srcRect t="33170" b="33645"/>
          <a:stretch/>
        </p:blipFill>
        <p:spPr>
          <a:xfrm>
            <a:off x="6756550" y="177657"/>
            <a:ext cx="2143125" cy="581953"/>
          </a:xfrm>
          <a:prstGeom prst="rect">
            <a:avLst/>
          </a:prstGeom>
        </p:spPr>
      </p:pic>
    </p:spTree>
    <p:extLst>
      <p:ext uri="{BB962C8B-B14F-4D97-AF65-F5344CB8AC3E}">
        <p14:creationId xmlns:p14="http://schemas.microsoft.com/office/powerpoint/2010/main" val="3714885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53043DD-E2CF-4C71-BEF9-110BDD493658}">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65C238196CB5947BD5FAB9A64833096" ma:contentTypeVersion="10" ma:contentTypeDescription="Create a new document." ma:contentTypeScope="" ma:versionID="a0b7ef21ba95282b69e8f5bdf6c48eae">
  <xsd:schema xmlns:xsd="http://www.w3.org/2001/XMLSchema" xmlns:xs="http://www.w3.org/2001/XMLSchema" xmlns:p="http://schemas.microsoft.com/office/2006/metadata/properties" xmlns:ns3="f4be22c6-2f3d-447a-8d99-38ae38af71d4" targetNamespace="http://schemas.microsoft.com/office/2006/metadata/properties" ma:root="true" ma:fieldsID="76392b0f26fc14a61979459f4f480b04" ns3:_="">
    <xsd:import namespace="f4be22c6-2f3d-447a-8d99-38ae38af71d4"/>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GenerationTime" minOccurs="0"/>
                <xsd:element ref="ns3:MediaServiceEventHashCode" minOccurs="0"/>
                <xsd:element ref="ns3:MediaServiceSystemTags"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be22c6-2f3d-447a-8d99-38ae38af71d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4be22c6-2f3d-447a-8d99-38ae38af71d4" xsi:nil="true"/>
  </documentManagement>
</p:properties>
</file>

<file path=customXml/itemProps1.xml><?xml version="1.0" encoding="utf-8"?>
<ds:datastoreItem xmlns:ds="http://schemas.openxmlformats.org/officeDocument/2006/customXml" ds:itemID="{7D548E75-6F80-4187-8E08-44F5CA602A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be22c6-2f3d-447a-8d99-38ae38af71d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F638DCA-7BE4-4F46-86EE-33CF5AA3CD20}">
  <ds:schemaRefs>
    <ds:schemaRef ds:uri="http://schemas.microsoft.com/sharepoint/v3/contenttype/forms"/>
  </ds:schemaRefs>
</ds:datastoreItem>
</file>

<file path=customXml/itemProps3.xml><?xml version="1.0" encoding="utf-8"?>
<ds:datastoreItem xmlns:ds="http://schemas.openxmlformats.org/officeDocument/2006/customXml" ds:itemID="{1594D860-66B2-4C57-A21B-48572BF84A78}">
  <ds:schemaRefs>
    <ds:schemaRef ds:uri="http://schemas.microsoft.com/office/2006/documentManagement/types"/>
    <ds:schemaRef ds:uri="http://purl.org/dc/elements/1.1/"/>
    <ds:schemaRef ds:uri="http://purl.org/dc/terms/"/>
    <ds:schemaRef ds:uri="http://purl.org/dc/dcmitype/"/>
    <ds:schemaRef ds:uri="http://www.w3.org/XML/1998/namespace"/>
    <ds:schemaRef ds:uri="http://schemas.microsoft.com/office/infopath/2007/PartnerControls"/>
    <ds:schemaRef ds:uri="http://schemas.openxmlformats.org/package/2006/metadata/core-properties"/>
    <ds:schemaRef ds:uri="f4be22c6-2f3d-447a-8d99-38ae38af71d4"/>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TM03457491[[fn=Metropolitan]]</Template>
  <TotalTime>1254</TotalTime>
  <Words>233</Words>
  <Application>Microsoft Office PowerPoint</Application>
  <PresentationFormat>On-screen Show (4:3)</PresentationFormat>
  <Paragraphs>52</Paragraphs>
  <Slides>16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Calibri</vt:lpstr>
      <vt:lpstr>Lucida Calligraphy</vt:lpstr>
      <vt:lpstr>Times New Roman</vt:lpstr>
      <vt:lpstr>Office Theme</vt:lpstr>
      <vt:lpstr>Online sweetmart</vt:lpstr>
      <vt:lpstr>Our Team</vt:lpstr>
      <vt:lpstr> Agenda </vt:lpstr>
      <vt:lpstr>Overview of the Application</vt:lpstr>
      <vt:lpstr>Modules</vt:lpstr>
      <vt:lpstr>Technologies Used</vt:lpstr>
      <vt:lpstr>Class Design  </vt:lpstr>
      <vt:lpstr>USECASE DIAGRAM</vt:lpstr>
      <vt:lpstr>ENTITY DIAGRAM</vt:lpstr>
      <vt:lpstr>EndPoints</vt:lpstr>
      <vt:lpstr>EndPoints </vt:lpstr>
      <vt:lpstr>EndPoints</vt:lpstr>
      <vt:lpstr>EndPoints</vt:lpstr>
      <vt:lpstr>EndPoints</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Srilakshmi, Gangireddy</dc:creator>
  <cp:keywords/>
  <dc:description>generated using python-pptx</dc:description>
  <cp:lastModifiedBy>Srilakshmi, Gangireddy</cp:lastModifiedBy>
  <cp:revision>19</cp:revision>
  <dcterms:created xsi:type="dcterms:W3CDTF">2013-01-27T09:14:16Z</dcterms:created>
  <dcterms:modified xsi:type="dcterms:W3CDTF">2025-03-27T18:10:20Z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0x010100465C238196CB5947BD5FAB9A64833096</vt:lpwstr>
  </property>
</Properties>
</file>