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66" r:id="rId4"/>
    <p:sldId id="260" r:id="rId5"/>
    <p:sldId id="267" r:id="rId6"/>
    <p:sldId id="268" r:id="rId7"/>
    <p:sldId id="261" r:id="rId8"/>
    <p:sldId id="269" r:id="rId9"/>
    <p:sldId id="270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72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66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242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02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65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501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723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23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72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23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16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81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24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17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7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F818-1977-429D-92F8-5FF570E22D82}" type="datetimeFigureOut">
              <a:rPr lang="en-CA" smtClean="0"/>
              <a:t>11/19/19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042745-EB2B-43F8-9648-90887F9B4C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1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UR Ticketing System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Developed by: Sri (Last name) and Joel </a:t>
            </a:r>
            <a:r>
              <a:rPr lang="en-CA" dirty="0" err="1" smtClean="0"/>
              <a:t>Lesko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65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Development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JavaServer</a:t>
            </a:r>
            <a:r>
              <a:rPr lang="en-US" dirty="0"/>
              <a:t> Faces (</a:t>
            </a:r>
            <a:r>
              <a:rPr lang="en-US" dirty="0" smtClean="0"/>
              <a:t>JSF)</a:t>
            </a:r>
          </a:p>
          <a:p>
            <a:pPr lvl="1"/>
            <a:r>
              <a:rPr lang="en-US" dirty="0" smtClean="0"/>
              <a:t>Primary </a:t>
            </a:r>
            <a:r>
              <a:rPr lang="en-US" dirty="0"/>
              <a:t>framework of the application</a:t>
            </a:r>
            <a:r>
              <a:rPr lang="en-US" dirty="0" smtClean="0"/>
              <a:t>.</a:t>
            </a:r>
          </a:p>
          <a:p>
            <a:r>
              <a:rPr lang="en-US" dirty="0"/>
              <a:t>Hibernate ORM (</a:t>
            </a:r>
            <a:r>
              <a:rPr lang="en-US" dirty="0" smtClean="0"/>
              <a:t>Hibernate)</a:t>
            </a:r>
          </a:p>
          <a:p>
            <a:pPr lvl="1"/>
            <a:r>
              <a:rPr lang="en-US" dirty="0" smtClean="0"/>
              <a:t>Assisted the application </a:t>
            </a:r>
            <a:r>
              <a:rPr lang="en-US" dirty="0"/>
              <a:t>with connecting to the database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BootFaces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/>
              <a:t>to primarily help design the front end of the application by making it easier to develop the CSS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Materialize</a:t>
            </a:r>
          </a:p>
          <a:p>
            <a:pPr lvl="1"/>
            <a:r>
              <a:rPr lang="en-US" dirty="0" smtClean="0"/>
              <a:t>Assisted </a:t>
            </a:r>
            <a:r>
              <a:rPr lang="en-US" dirty="0"/>
              <a:t>with the design of the front end with helping with the creation of the CSS.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82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72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Deployment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99300"/>
            <a:ext cx="7922714" cy="4242725"/>
          </a:xfrm>
        </p:spPr>
      </p:pic>
    </p:spTree>
    <p:extLst>
      <p:ext uri="{BB962C8B-B14F-4D97-AF65-F5344CB8AC3E}">
        <p14:creationId xmlns:p14="http://schemas.microsoft.com/office/powerpoint/2010/main" val="1458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03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&amp; Motivations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Problem: How do we make it easier on maintenance staff to know issues in the facility?</a:t>
            </a:r>
          </a:p>
          <a:p>
            <a:r>
              <a:rPr lang="en-CA" dirty="0" smtClean="0"/>
              <a:t>Solution: Create a ticket system similar to those found in IT.</a:t>
            </a:r>
          </a:p>
          <a:p>
            <a:endParaRPr lang="en-CA" dirty="0"/>
          </a:p>
          <a:p>
            <a:r>
              <a:rPr lang="en-CA" dirty="0" smtClean="0"/>
              <a:t>Motivation: Joel’s many summers working as a custodial and maintenance worker for the government.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69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User:</a:t>
            </a:r>
          </a:p>
          <a:p>
            <a:pPr lvl="1"/>
            <a:r>
              <a:rPr lang="en-CA" dirty="0"/>
              <a:t>Make a ticket.</a:t>
            </a:r>
          </a:p>
          <a:p>
            <a:pPr lvl="1"/>
            <a:r>
              <a:rPr lang="en-CA" dirty="0"/>
              <a:t>View all tickets in the system.</a:t>
            </a:r>
          </a:p>
          <a:p>
            <a:pPr lvl="2"/>
            <a:r>
              <a:rPr lang="en-CA" dirty="0"/>
              <a:t>Up priority of tickets in the system.</a:t>
            </a:r>
          </a:p>
          <a:p>
            <a:pPr lvl="1"/>
            <a:r>
              <a:rPr lang="en-CA" dirty="0"/>
              <a:t>View tickets that the user submitted.</a:t>
            </a:r>
          </a:p>
          <a:p>
            <a:pPr lvl="2"/>
            <a:r>
              <a:rPr lang="en-CA" dirty="0"/>
              <a:t>Edit an existing ticket</a:t>
            </a:r>
            <a:r>
              <a:rPr lang="en-CA" dirty="0" smtClean="0"/>
              <a:t>.</a:t>
            </a:r>
            <a:endParaRPr lang="en-CA" dirty="0" smtClean="0"/>
          </a:p>
          <a:p>
            <a:r>
              <a:rPr lang="en-CA" dirty="0" smtClean="0"/>
              <a:t>Employee:</a:t>
            </a:r>
          </a:p>
          <a:p>
            <a:pPr lvl="1"/>
            <a:r>
              <a:rPr lang="en-CA" dirty="0"/>
              <a:t>Make a ticket.</a:t>
            </a:r>
          </a:p>
          <a:p>
            <a:pPr lvl="1"/>
            <a:r>
              <a:rPr lang="en-CA" dirty="0"/>
              <a:t>View all tickets in the system</a:t>
            </a:r>
            <a:r>
              <a:rPr lang="en-CA" dirty="0" smtClean="0"/>
              <a:t>.</a:t>
            </a:r>
          </a:p>
          <a:p>
            <a:pPr lvl="2"/>
            <a:r>
              <a:rPr lang="en-CA" dirty="0" smtClean="0"/>
              <a:t>Edit any ticket in the system.</a:t>
            </a:r>
            <a:endParaRPr lang="en-CA" dirty="0"/>
          </a:p>
          <a:p>
            <a:pPr lvl="2"/>
            <a:r>
              <a:rPr lang="en-CA" dirty="0"/>
              <a:t>Up priority of tickets in the system.</a:t>
            </a:r>
          </a:p>
          <a:p>
            <a:pPr lvl="1"/>
            <a:r>
              <a:rPr lang="en-CA" dirty="0"/>
              <a:t>View tickets that the user submitted.</a:t>
            </a:r>
          </a:p>
          <a:p>
            <a:pPr lvl="2"/>
            <a:r>
              <a:rPr lang="en-CA" dirty="0"/>
              <a:t>Edit an existing ticket.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867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Observer Pattern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65908"/>
            <a:ext cx="7240964" cy="4776118"/>
          </a:xfrm>
        </p:spPr>
      </p:pic>
    </p:spTree>
    <p:extLst>
      <p:ext uri="{BB962C8B-B14F-4D97-AF65-F5344CB8AC3E}">
        <p14:creationId xmlns:p14="http://schemas.microsoft.com/office/powerpoint/2010/main" val="367796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Observer </a:t>
            </a:r>
            <a:r>
              <a:rPr lang="en-CA" dirty="0" smtClean="0"/>
              <a:t>Pattern Code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598929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Observer Pattern Code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930400"/>
            <a:ext cx="3786101" cy="47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Iterator Pattern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358794"/>
            <a:ext cx="7340616" cy="4683231"/>
          </a:xfrm>
        </p:spPr>
      </p:pic>
    </p:spTree>
    <p:extLst>
      <p:ext uri="{BB962C8B-B14F-4D97-AF65-F5344CB8AC3E}">
        <p14:creationId xmlns:p14="http://schemas.microsoft.com/office/powerpoint/2010/main" val="14822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Iterator </a:t>
            </a:r>
            <a:r>
              <a:rPr lang="en-CA" dirty="0" smtClean="0"/>
              <a:t>Pattern Code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518788" cy="1855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4356211"/>
            <a:ext cx="7828366" cy="16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Iterator Pattern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930399"/>
            <a:ext cx="4852975" cy="3092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308" y="1930399"/>
            <a:ext cx="4066407" cy="309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</TotalTime>
  <Words>227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UR Ticketing System</vt:lpstr>
      <vt:lpstr>Problem &amp; Motivations</vt:lpstr>
      <vt:lpstr>Main Functions</vt:lpstr>
      <vt:lpstr>Observer Pattern</vt:lpstr>
      <vt:lpstr>Observer Pattern Code</vt:lpstr>
      <vt:lpstr>Observer Pattern Code</vt:lpstr>
      <vt:lpstr>Iterator Pattern</vt:lpstr>
      <vt:lpstr>Iterator Pattern Code</vt:lpstr>
      <vt:lpstr>Iterator Pattern Code</vt:lpstr>
      <vt:lpstr>Software Development Tools</vt:lpstr>
      <vt:lpstr>Class Diagram</vt:lpstr>
      <vt:lpstr>Deployment Diagram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 Ticketing System</dc:title>
  <dc:creator>Marcel</dc:creator>
  <cp:lastModifiedBy>Marcel</cp:lastModifiedBy>
  <cp:revision>10</cp:revision>
  <dcterms:created xsi:type="dcterms:W3CDTF">2019-11-19T06:33:33Z</dcterms:created>
  <dcterms:modified xsi:type="dcterms:W3CDTF">2019-11-20T05:15:02Z</dcterms:modified>
</cp:coreProperties>
</file>