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2BF8F8-5D1D-46A8-82B3-585A6452B4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Top 10 Product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F848A8-817B-407B-92B3-4FF545FE96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6/17/2022 10:28:09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9C242CC-8649-45BC-95A9-101CFE8AC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681162"/>
            <a:ext cx="8896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27889D86-CFDF-43AA-B256-4A24E31B9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628650"/>
            <a:ext cx="88106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4" name="slide4">
            <a:extLst>
              <a:ext uri="{FF2B5EF4-FFF2-40B4-BE49-F238E27FC236}">
                <a16:creationId xmlns:a16="http://schemas.microsoft.com/office/drawing/2014/main" id="{25AFE8E6-F7E7-463B-B0FE-38AB0A4BE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776412"/>
            <a:ext cx="6867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4)" id="5" name="slide5">
            <a:extLst>
              <a:ext uri="{FF2B5EF4-FFF2-40B4-BE49-F238E27FC236}">
                <a16:creationId xmlns:a16="http://schemas.microsoft.com/office/drawing/2014/main" id="{BB7B28A0-38FF-44C9-976F-F3C548839D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709612"/>
            <a:ext cx="88963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68581D7D-C082-4915-BF62-F3AF18942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609600"/>
            <a:ext cx="10639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2022-06-17T16:58:18Z</dcterms:created>
  <dcterms:modified xsi:type="dcterms:W3CDTF">2022-06-17T16:58:18Z</dcterms:modified>
</cp:coreProperties>
</file>