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smtClean="0">
                <a:latin typeface="Trebuchet MS"/>
                <a:cs typeface="Trebuchet MS"/>
              </a:rPr>
              <a:t>SRI JAYAPRAKASH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859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3</cp:revision>
  <dcterms:created xsi:type="dcterms:W3CDTF">2024-03-26T08:16:27Z</dcterms:created>
  <dcterms:modified xsi:type="dcterms:W3CDTF">2024-03-26T16:19:06Z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