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6" r:id="rId9"/>
    <p:sldId id="290" r:id="rId10"/>
    <p:sldId id="264" r:id="rId11"/>
    <p:sldId id="291" r:id="rId12"/>
    <p:sldId id="265" r:id="rId13"/>
    <p:sldId id="267" r:id="rId14"/>
    <p:sldId id="269" r:id="rId15"/>
    <p:sldId id="288" r:id="rId1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8"/>
    </p:embeddedFont>
    <p:embeddedFont>
      <p:font typeface="Anton" pitchFamily="2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Space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393232-1122-4F38-AE74-48A664124959}">
  <a:tblStyle styleId="{3A393232-1122-4F38-AE74-48A6641249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2FAFC3-FCC3-471F-B9B9-4917C2A177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5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g1d7df5a94ad_0_1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9" name="Google Shape;3199;g1d7df5a94ad_0_1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2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0" name="Google Shape;10;p2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-265148" y="109908"/>
            <a:ext cx="9643945" cy="5147799"/>
            <a:chOff x="-265148" y="109908"/>
            <a:chExt cx="9643945" cy="5147799"/>
          </a:xfrm>
        </p:grpSpPr>
        <p:grpSp>
          <p:nvGrpSpPr>
            <p:cNvPr id="92" name="Google Shape;92;p2"/>
            <p:cNvGrpSpPr/>
            <p:nvPr/>
          </p:nvGrpSpPr>
          <p:grpSpPr>
            <a:xfrm rot="-856200">
              <a:off x="-112756" y="4552609"/>
              <a:ext cx="953709" cy="596764"/>
              <a:chOff x="5813875" y="906475"/>
              <a:chExt cx="2056703" cy="1286941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2"/>
            <p:cNvSpPr/>
            <p:nvPr/>
          </p:nvSpPr>
          <p:spPr>
            <a:xfrm>
              <a:off x="-265148" y="109908"/>
              <a:ext cx="1002658" cy="45787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 flipH="1">
              <a:off x="8376140" y="4604008"/>
              <a:ext cx="1002658" cy="45787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 txBox="1">
            <a:spLocks noGrp="1"/>
          </p:cNvSpPr>
          <p:nvPr>
            <p:ph type="ctrTitle"/>
          </p:nvPr>
        </p:nvSpPr>
        <p:spPr>
          <a:xfrm>
            <a:off x="713225" y="963425"/>
            <a:ext cx="4836600" cy="2340900"/>
          </a:xfrm>
          <a:prstGeom prst="rect">
            <a:avLst/>
          </a:prstGeom>
          <a:effectLst>
            <a:outerShdw dist="28575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ubTitle" idx="1"/>
          </p:nvPr>
        </p:nvSpPr>
        <p:spPr>
          <a:xfrm>
            <a:off x="819775" y="3489025"/>
            <a:ext cx="2752800" cy="6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"/>
          <p:cNvSpPr>
            <a:spLocks noGrp="1"/>
          </p:cNvSpPr>
          <p:nvPr>
            <p:ph type="pic" idx="2"/>
          </p:nvPr>
        </p:nvSpPr>
        <p:spPr>
          <a:xfrm flipH="1">
            <a:off x="5792575" y="909825"/>
            <a:ext cx="2638200" cy="332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16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308" name="Google Shape;1308;p16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16"/>
          <p:cNvGrpSpPr/>
          <p:nvPr/>
        </p:nvGrpSpPr>
        <p:grpSpPr>
          <a:xfrm>
            <a:off x="-690035" y="-114888"/>
            <a:ext cx="10052748" cy="6030215"/>
            <a:chOff x="-690035" y="-114888"/>
            <a:chExt cx="10052748" cy="6030215"/>
          </a:xfrm>
        </p:grpSpPr>
        <p:grpSp>
          <p:nvGrpSpPr>
            <p:cNvPr id="1390" name="Google Shape;1390;p16"/>
            <p:cNvGrpSpPr/>
            <p:nvPr/>
          </p:nvGrpSpPr>
          <p:grpSpPr>
            <a:xfrm rot="-856200">
              <a:off x="8350169" y="-6554"/>
              <a:ext cx="953709" cy="596764"/>
              <a:chOff x="5813875" y="906475"/>
              <a:chExt cx="2056703" cy="1286941"/>
            </a:xfrm>
          </p:grpSpPr>
          <p:sp>
            <p:nvSpPr>
              <p:cNvPr id="1391" name="Google Shape;1391;p16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6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6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16"/>
            <p:cNvSpPr/>
            <p:nvPr/>
          </p:nvSpPr>
          <p:spPr>
            <a:xfrm rot="-3671220">
              <a:off x="-635123" y="4436573"/>
              <a:ext cx="1581697" cy="1060512"/>
            </a:xfrm>
            <a:custGeom>
              <a:avLst/>
              <a:gdLst/>
              <a:ahLst/>
              <a:cxnLst/>
              <a:rect l="l" t="t" r="r" b="b"/>
              <a:pathLst>
                <a:path w="42718" h="28642" extrusionOk="0">
                  <a:moveTo>
                    <a:pt x="6320" y="1"/>
                  </a:moveTo>
                  <a:cubicBezTo>
                    <a:pt x="6076" y="48"/>
                    <a:pt x="5827" y="66"/>
                    <a:pt x="5584" y="131"/>
                  </a:cubicBezTo>
                  <a:cubicBezTo>
                    <a:pt x="4762" y="349"/>
                    <a:pt x="4041" y="749"/>
                    <a:pt x="3399" y="1301"/>
                  </a:cubicBezTo>
                  <a:cubicBezTo>
                    <a:pt x="2857" y="1766"/>
                    <a:pt x="2414" y="2312"/>
                    <a:pt x="2073" y="2939"/>
                  </a:cubicBezTo>
                  <a:cubicBezTo>
                    <a:pt x="1980" y="3111"/>
                    <a:pt x="1982" y="3113"/>
                    <a:pt x="2158" y="3200"/>
                  </a:cubicBezTo>
                  <a:cubicBezTo>
                    <a:pt x="2534" y="3389"/>
                    <a:pt x="2913" y="3574"/>
                    <a:pt x="3288" y="3766"/>
                  </a:cubicBezTo>
                  <a:cubicBezTo>
                    <a:pt x="3323" y="3785"/>
                    <a:pt x="3352" y="3794"/>
                    <a:pt x="3376" y="3794"/>
                  </a:cubicBezTo>
                  <a:cubicBezTo>
                    <a:pt x="3418" y="3794"/>
                    <a:pt x="3448" y="3767"/>
                    <a:pt x="3482" y="3707"/>
                  </a:cubicBezTo>
                  <a:cubicBezTo>
                    <a:pt x="3992" y="2797"/>
                    <a:pt x="4724" y="2136"/>
                    <a:pt x="5706" y="1771"/>
                  </a:cubicBezTo>
                  <a:cubicBezTo>
                    <a:pt x="5974" y="1671"/>
                    <a:pt x="6248" y="1609"/>
                    <a:pt x="6527" y="1609"/>
                  </a:cubicBezTo>
                  <a:cubicBezTo>
                    <a:pt x="6674" y="1609"/>
                    <a:pt x="6822" y="1626"/>
                    <a:pt x="6972" y="1664"/>
                  </a:cubicBezTo>
                  <a:cubicBezTo>
                    <a:pt x="7449" y="1783"/>
                    <a:pt x="7742" y="2132"/>
                    <a:pt x="7797" y="2622"/>
                  </a:cubicBezTo>
                  <a:cubicBezTo>
                    <a:pt x="7853" y="3122"/>
                    <a:pt x="7721" y="3580"/>
                    <a:pt x="7507" y="4019"/>
                  </a:cubicBezTo>
                  <a:cubicBezTo>
                    <a:pt x="6953" y="5160"/>
                    <a:pt x="6389" y="6296"/>
                    <a:pt x="5831" y="7434"/>
                  </a:cubicBezTo>
                  <a:cubicBezTo>
                    <a:pt x="5191" y="8738"/>
                    <a:pt x="4554" y="10044"/>
                    <a:pt x="3915" y="11348"/>
                  </a:cubicBezTo>
                  <a:cubicBezTo>
                    <a:pt x="3297" y="12609"/>
                    <a:pt x="2679" y="13870"/>
                    <a:pt x="2062" y="15131"/>
                  </a:cubicBezTo>
                  <a:cubicBezTo>
                    <a:pt x="1522" y="16235"/>
                    <a:pt x="982" y="17338"/>
                    <a:pt x="446" y="18444"/>
                  </a:cubicBezTo>
                  <a:cubicBezTo>
                    <a:pt x="222" y="18905"/>
                    <a:pt x="72" y="19389"/>
                    <a:pt x="24" y="19903"/>
                  </a:cubicBezTo>
                  <a:cubicBezTo>
                    <a:pt x="20" y="19933"/>
                    <a:pt x="7" y="19961"/>
                    <a:pt x="0" y="19991"/>
                  </a:cubicBezTo>
                  <a:lnTo>
                    <a:pt x="0" y="20544"/>
                  </a:lnTo>
                  <a:cubicBezTo>
                    <a:pt x="24" y="20587"/>
                    <a:pt x="20" y="20636"/>
                    <a:pt x="26" y="20684"/>
                  </a:cubicBezTo>
                  <a:cubicBezTo>
                    <a:pt x="124" y="21429"/>
                    <a:pt x="434" y="22060"/>
                    <a:pt x="1037" y="22525"/>
                  </a:cubicBezTo>
                  <a:cubicBezTo>
                    <a:pt x="1574" y="22939"/>
                    <a:pt x="2172" y="23116"/>
                    <a:pt x="2799" y="23116"/>
                  </a:cubicBezTo>
                  <a:cubicBezTo>
                    <a:pt x="3025" y="23116"/>
                    <a:pt x="3254" y="23093"/>
                    <a:pt x="3486" y="23050"/>
                  </a:cubicBezTo>
                  <a:cubicBezTo>
                    <a:pt x="5098" y="22751"/>
                    <a:pt x="6293" y="21822"/>
                    <a:pt x="7170" y="20467"/>
                  </a:cubicBezTo>
                  <a:cubicBezTo>
                    <a:pt x="7485" y="19979"/>
                    <a:pt x="7708" y="19440"/>
                    <a:pt x="7964" y="18921"/>
                  </a:cubicBezTo>
                  <a:cubicBezTo>
                    <a:pt x="8734" y="17358"/>
                    <a:pt x="9508" y="15796"/>
                    <a:pt x="10280" y="14235"/>
                  </a:cubicBezTo>
                  <a:cubicBezTo>
                    <a:pt x="11053" y="12673"/>
                    <a:pt x="11824" y="11110"/>
                    <a:pt x="12596" y="9549"/>
                  </a:cubicBezTo>
                  <a:cubicBezTo>
                    <a:pt x="13217" y="8294"/>
                    <a:pt x="13847" y="7043"/>
                    <a:pt x="14459" y="5784"/>
                  </a:cubicBezTo>
                  <a:cubicBezTo>
                    <a:pt x="14797" y="5093"/>
                    <a:pt x="15273" y="4527"/>
                    <a:pt x="15898" y="4086"/>
                  </a:cubicBezTo>
                  <a:cubicBezTo>
                    <a:pt x="16433" y="3708"/>
                    <a:pt x="17018" y="3454"/>
                    <a:pt x="17684" y="3454"/>
                  </a:cubicBezTo>
                  <a:cubicBezTo>
                    <a:pt x="17692" y="3454"/>
                    <a:pt x="17700" y="3454"/>
                    <a:pt x="17708" y="3454"/>
                  </a:cubicBezTo>
                  <a:cubicBezTo>
                    <a:pt x="18463" y="3460"/>
                    <a:pt x="18907" y="3915"/>
                    <a:pt x="18910" y="4670"/>
                  </a:cubicBezTo>
                  <a:cubicBezTo>
                    <a:pt x="18913" y="5103"/>
                    <a:pt x="18785" y="5501"/>
                    <a:pt x="18599" y="5883"/>
                  </a:cubicBezTo>
                  <a:cubicBezTo>
                    <a:pt x="17989" y="7139"/>
                    <a:pt x="17374" y="8390"/>
                    <a:pt x="16760" y="9644"/>
                  </a:cubicBezTo>
                  <a:cubicBezTo>
                    <a:pt x="16144" y="10902"/>
                    <a:pt x="15529" y="12159"/>
                    <a:pt x="14912" y="13416"/>
                  </a:cubicBezTo>
                  <a:cubicBezTo>
                    <a:pt x="14270" y="14728"/>
                    <a:pt x="13627" y="16041"/>
                    <a:pt x="12984" y="17353"/>
                  </a:cubicBezTo>
                  <a:cubicBezTo>
                    <a:pt x="12503" y="18335"/>
                    <a:pt x="12018" y="19314"/>
                    <a:pt x="11542" y="20297"/>
                  </a:cubicBezTo>
                  <a:cubicBezTo>
                    <a:pt x="11188" y="21029"/>
                    <a:pt x="11020" y="21801"/>
                    <a:pt x="11143" y="22611"/>
                  </a:cubicBezTo>
                  <a:cubicBezTo>
                    <a:pt x="11295" y="23604"/>
                    <a:pt x="11821" y="24330"/>
                    <a:pt x="12760" y="24723"/>
                  </a:cubicBezTo>
                  <a:cubicBezTo>
                    <a:pt x="13147" y="24885"/>
                    <a:pt x="13542" y="24957"/>
                    <a:pt x="13942" y="24957"/>
                  </a:cubicBezTo>
                  <a:cubicBezTo>
                    <a:pt x="14240" y="24957"/>
                    <a:pt x="14540" y="24917"/>
                    <a:pt x="14841" y="24844"/>
                  </a:cubicBezTo>
                  <a:cubicBezTo>
                    <a:pt x="16216" y="24510"/>
                    <a:pt x="17275" y="23710"/>
                    <a:pt x="18096" y="22578"/>
                  </a:cubicBezTo>
                  <a:cubicBezTo>
                    <a:pt x="18470" y="22059"/>
                    <a:pt x="18717" y="21469"/>
                    <a:pt x="18999" y="20898"/>
                  </a:cubicBezTo>
                  <a:cubicBezTo>
                    <a:pt x="19777" y="19320"/>
                    <a:pt x="20558" y="17743"/>
                    <a:pt x="21339" y="16165"/>
                  </a:cubicBezTo>
                  <a:cubicBezTo>
                    <a:pt x="22112" y="14598"/>
                    <a:pt x="22886" y="13033"/>
                    <a:pt x="23661" y="11467"/>
                  </a:cubicBezTo>
                  <a:cubicBezTo>
                    <a:pt x="24299" y="10177"/>
                    <a:pt x="24943" y="8890"/>
                    <a:pt x="25577" y="7596"/>
                  </a:cubicBezTo>
                  <a:cubicBezTo>
                    <a:pt x="25904" y="6932"/>
                    <a:pt x="26361" y="6382"/>
                    <a:pt x="26961" y="5954"/>
                  </a:cubicBezTo>
                  <a:cubicBezTo>
                    <a:pt x="27496" y="5573"/>
                    <a:pt x="28075" y="5297"/>
                    <a:pt x="28739" y="5297"/>
                  </a:cubicBezTo>
                  <a:cubicBezTo>
                    <a:pt x="28773" y="5297"/>
                    <a:pt x="28807" y="5298"/>
                    <a:pt x="28841" y="5299"/>
                  </a:cubicBezTo>
                  <a:cubicBezTo>
                    <a:pt x="29708" y="5335"/>
                    <a:pt x="30043" y="5869"/>
                    <a:pt x="30014" y="6620"/>
                  </a:cubicBezTo>
                  <a:cubicBezTo>
                    <a:pt x="30000" y="7024"/>
                    <a:pt x="29861" y="7402"/>
                    <a:pt x="29684" y="7763"/>
                  </a:cubicBezTo>
                  <a:cubicBezTo>
                    <a:pt x="29076" y="9005"/>
                    <a:pt x="28468" y="10247"/>
                    <a:pt x="27860" y="11488"/>
                  </a:cubicBezTo>
                  <a:cubicBezTo>
                    <a:pt x="27239" y="12758"/>
                    <a:pt x="26618" y="14027"/>
                    <a:pt x="25996" y="15296"/>
                  </a:cubicBezTo>
                  <a:cubicBezTo>
                    <a:pt x="25363" y="16589"/>
                    <a:pt x="24730" y="17882"/>
                    <a:pt x="24097" y="19175"/>
                  </a:cubicBezTo>
                  <a:cubicBezTo>
                    <a:pt x="23619" y="20148"/>
                    <a:pt x="23138" y="21120"/>
                    <a:pt x="22665" y="22095"/>
                  </a:cubicBezTo>
                  <a:cubicBezTo>
                    <a:pt x="22322" y="22802"/>
                    <a:pt x="22138" y="23543"/>
                    <a:pt x="22228" y="24337"/>
                  </a:cubicBezTo>
                  <a:cubicBezTo>
                    <a:pt x="22314" y="25097"/>
                    <a:pt x="22633" y="25731"/>
                    <a:pt x="23240" y="26206"/>
                  </a:cubicBezTo>
                  <a:cubicBezTo>
                    <a:pt x="23763" y="26616"/>
                    <a:pt x="24359" y="26798"/>
                    <a:pt x="24988" y="26798"/>
                  </a:cubicBezTo>
                  <a:cubicBezTo>
                    <a:pt x="25124" y="26798"/>
                    <a:pt x="25262" y="26789"/>
                    <a:pt x="25401" y="26773"/>
                  </a:cubicBezTo>
                  <a:cubicBezTo>
                    <a:pt x="27088" y="26570"/>
                    <a:pt x="28338" y="25653"/>
                    <a:pt x="29287" y="24285"/>
                  </a:cubicBezTo>
                  <a:cubicBezTo>
                    <a:pt x="29610" y="23817"/>
                    <a:pt x="29828" y="23292"/>
                    <a:pt x="30078" y="22784"/>
                  </a:cubicBezTo>
                  <a:cubicBezTo>
                    <a:pt x="30854" y="21209"/>
                    <a:pt x="31634" y="19636"/>
                    <a:pt x="32411" y="18062"/>
                  </a:cubicBezTo>
                  <a:cubicBezTo>
                    <a:pt x="33180" y="16508"/>
                    <a:pt x="33948" y="14954"/>
                    <a:pt x="34717" y="13400"/>
                  </a:cubicBezTo>
                  <a:cubicBezTo>
                    <a:pt x="35379" y="12063"/>
                    <a:pt x="36045" y="10727"/>
                    <a:pt x="36705" y="9389"/>
                  </a:cubicBezTo>
                  <a:cubicBezTo>
                    <a:pt x="37060" y="8669"/>
                    <a:pt x="37582" y="8099"/>
                    <a:pt x="38253" y="7668"/>
                  </a:cubicBezTo>
                  <a:cubicBezTo>
                    <a:pt x="38753" y="7347"/>
                    <a:pt x="39289" y="7136"/>
                    <a:pt x="39892" y="7136"/>
                  </a:cubicBezTo>
                  <a:cubicBezTo>
                    <a:pt x="39920" y="7136"/>
                    <a:pt x="39947" y="7137"/>
                    <a:pt x="39975" y="7137"/>
                  </a:cubicBezTo>
                  <a:cubicBezTo>
                    <a:pt x="40650" y="7160"/>
                    <a:pt x="41098" y="7612"/>
                    <a:pt x="41114" y="8284"/>
                  </a:cubicBezTo>
                  <a:cubicBezTo>
                    <a:pt x="41126" y="8745"/>
                    <a:pt x="40996" y="9170"/>
                    <a:pt x="40798" y="9575"/>
                  </a:cubicBezTo>
                  <a:cubicBezTo>
                    <a:pt x="40182" y="10842"/>
                    <a:pt x="39561" y="12107"/>
                    <a:pt x="38941" y="13372"/>
                  </a:cubicBezTo>
                  <a:cubicBezTo>
                    <a:pt x="38314" y="14653"/>
                    <a:pt x="37687" y="15935"/>
                    <a:pt x="37059" y="17215"/>
                  </a:cubicBezTo>
                  <a:cubicBezTo>
                    <a:pt x="36432" y="18496"/>
                    <a:pt x="35805" y="19778"/>
                    <a:pt x="35178" y="21058"/>
                  </a:cubicBezTo>
                  <a:cubicBezTo>
                    <a:pt x="34700" y="22032"/>
                    <a:pt x="34218" y="23002"/>
                    <a:pt x="33746" y="23978"/>
                  </a:cubicBezTo>
                  <a:cubicBezTo>
                    <a:pt x="33396" y="24706"/>
                    <a:pt x="33227" y="25471"/>
                    <a:pt x="33345" y="26278"/>
                  </a:cubicBezTo>
                  <a:cubicBezTo>
                    <a:pt x="33478" y="27192"/>
                    <a:pt x="33933" y="27892"/>
                    <a:pt x="34770" y="28316"/>
                  </a:cubicBezTo>
                  <a:cubicBezTo>
                    <a:pt x="35210" y="28538"/>
                    <a:pt x="35668" y="28641"/>
                    <a:pt x="36135" y="28641"/>
                  </a:cubicBezTo>
                  <a:cubicBezTo>
                    <a:pt x="36379" y="28641"/>
                    <a:pt x="36626" y="28613"/>
                    <a:pt x="36874" y="28559"/>
                  </a:cubicBezTo>
                  <a:cubicBezTo>
                    <a:pt x="38603" y="28187"/>
                    <a:pt x="39829" y="27148"/>
                    <a:pt x="40686" y="25634"/>
                  </a:cubicBezTo>
                  <a:cubicBezTo>
                    <a:pt x="40736" y="25545"/>
                    <a:pt x="40711" y="25504"/>
                    <a:pt x="40627" y="25464"/>
                  </a:cubicBezTo>
                  <a:cubicBezTo>
                    <a:pt x="40234" y="25275"/>
                    <a:pt x="39843" y="25086"/>
                    <a:pt x="39457" y="24887"/>
                  </a:cubicBezTo>
                  <a:cubicBezTo>
                    <a:pt x="39413" y="24864"/>
                    <a:pt x="39377" y="24851"/>
                    <a:pt x="39346" y="24851"/>
                  </a:cubicBezTo>
                  <a:cubicBezTo>
                    <a:pt x="39298" y="24851"/>
                    <a:pt x="39262" y="24882"/>
                    <a:pt x="39224" y="24955"/>
                  </a:cubicBezTo>
                  <a:cubicBezTo>
                    <a:pt x="38911" y="25538"/>
                    <a:pt x="38471" y="26012"/>
                    <a:pt x="37933" y="26390"/>
                  </a:cubicBezTo>
                  <a:cubicBezTo>
                    <a:pt x="37393" y="26768"/>
                    <a:pt x="36809" y="27024"/>
                    <a:pt x="36139" y="27024"/>
                  </a:cubicBezTo>
                  <a:cubicBezTo>
                    <a:pt x="36113" y="27024"/>
                    <a:pt x="36086" y="27024"/>
                    <a:pt x="36059" y="27023"/>
                  </a:cubicBezTo>
                  <a:cubicBezTo>
                    <a:pt x="35428" y="27005"/>
                    <a:pt x="34962" y="26584"/>
                    <a:pt x="34922" y="26001"/>
                  </a:cubicBezTo>
                  <a:cubicBezTo>
                    <a:pt x="34889" y="25538"/>
                    <a:pt x="34982" y="25100"/>
                    <a:pt x="35184" y="24686"/>
                  </a:cubicBezTo>
                  <a:cubicBezTo>
                    <a:pt x="35704" y="23612"/>
                    <a:pt x="36229" y="22541"/>
                    <a:pt x="36754" y="21468"/>
                  </a:cubicBezTo>
                  <a:cubicBezTo>
                    <a:pt x="37378" y="20190"/>
                    <a:pt x="38004" y="18913"/>
                    <a:pt x="38630" y="17637"/>
                  </a:cubicBezTo>
                  <a:cubicBezTo>
                    <a:pt x="39306" y="16258"/>
                    <a:pt x="39982" y="14878"/>
                    <a:pt x="40658" y="13499"/>
                  </a:cubicBezTo>
                  <a:cubicBezTo>
                    <a:pt x="41180" y="12435"/>
                    <a:pt x="41704" y="11373"/>
                    <a:pt x="42224" y="10307"/>
                  </a:cubicBezTo>
                  <a:cubicBezTo>
                    <a:pt x="42399" y="9948"/>
                    <a:pt x="42548" y="9578"/>
                    <a:pt x="42627" y="9183"/>
                  </a:cubicBezTo>
                  <a:cubicBezTo>
                    <a:pt x="42660" y="9020"/>
                    <a:pt x="42688" y="8856"/>
                    <a:pt x="42717" y="8692"/>
                  </a:cubicBezTo>
                  <a:lnTo>
                    <a:pt x="42717" y="8034"/>
                  </a:lnTo>
                  <a:cubicBezTo>
                    <a:pt x="42695" y="7995"/>
                    <a:pt x="42696" y="7950"/>
                    <a:pt x="42690" y="7907"/>
                  </a:cubicBezTo>
                  <a:cubicBezTo>
                    <a:pt x="42546" y="6980"/>
                    <a:pt x="42090" y="6265"/>
                    <a:pt x="41241" y="5837"/>
                  </a:cubicBezTo>
                  <a:cubicBezTo>
                    <a:pt x="40809" y="5619"/>
                    <a:pt x="40358" y="5525"/>
                    <a:pt x="39896" y="5525"/>
                  </a:cubicBezTo>
                  <a:cubicBezTo>
                    <a:pt x="39653" y="5525"/>
                    <a:pt x="39408" y="5551"/>
                    <a:pt x="39160" y="5599"/>
                  </a:cubicBezTo>
                  <a:cubicBezTo>
                    <a:pt x="38040" y="5813"/>
                    <a:pt x="37113" y="6384"/>
                    <a:pt x="36320" y="7184"/>
                  </a:cubicBezTo>
                  <a:cubicBezTo>
                    <a:pt x="35869" y="7638"/>
                    <a:pt x="35513" y="8164"/>
                    <a:pt x="35235" y="8744"/>
                  </a:cubicBezTo>
                  <a:cubicBezTo>
                    <a:pt x="34926" y="9389"/>
                    <a:pt x="34605" y="10028"/>
                    <a:pt x="34287" y="10669"/>
                  </a:cubicBezTo>
                  <a:cubicBezTo>
                    <a:pt x="33508" y="12246"/>
                    <a:pt x="32727" y="13825"/>
                    <a:pt x="31948" y="15402"/>
                  </a:cubicBezTo>
                  <a:cubicBezTo>
                    <a:pt x="31183" y="16948"/>
                    <a:pt x="30418" y="18494"/>
                    <a:pt x="29654" y="20040"/>
                  </a:cubicBezTo>
                  <a:cubicBezTo>
                    <a:pt x="29186" y="20989"/>
                    <a:pt x="28714" y="21935"/>
                    <a:pt x="28247" y="22884"/>
                  </a:cubicBezTo>
                  <a:cubicBezTo>
                    <a:pt x="27923" y="23543"/>
                    <a:pt x="27469" y="24093"/>
                    <a:pt x="26872" y="24520"/>
                  </a:cubicBezTo>
                  <a:cubicBezTo>
                    <a:pt x="26321" y="24913"/>
                    <a:pt x="25723" y="25182"/>
                    <a:pt x="25033" y="25182"/>
                  </a:cubicBezTo>
                  <a:cubicBezTo>
                    <a:pt x="25002" y="25182"/>
                    <a:pt x="24972" y="25181"/>
                    <a:pt x="24941" y="25180"/>
                  </a:cubicBezTo>
                  <a:cubicBezTo>
                    <a:pt x="24329" y="25159"/>
                    <a:pt x="23925" y="24813"/>
                    <a:pt x="23827" y="24212"/>
                  </a:cubicBezTo>
                  <a:cubicBezTo>
                    <a:pt x="23765" y="23832"/>
                    <a:pt x="23831" y="23463"/>
                    <a:pt x="23973" y="23115"/>
                  </a:cubicBezTo>
                  <a:cubicBezTo>
                    <a:pt x="24289" y="22338"/>
                    <a:pt x="24693" y="21603"/>
                    <a:pt x="25056" y="20847"/>
                  </a:cubicBezTo>
                  <a:cubicBezTo>
                    <a:pt x="25667" y="19579"/>
                    <a:pt x="26293" y="18316"/>
                    <a:pt x="26912" y="17050"/>
                  </a:cubicBezTo>
                  <a:cubicBezTo>
                    <a:pt x="27548" y="15753"/>
                    <a:pt x="28182" y="14456"/>
                    <a:pt x="28817" y="13161"/>
                  </a:cubicBezTo>
                  <a:cubicBezTo>
                    <a:pt x="29401" y="11971"/>
                    <a:pt x="29988" y="10783"/>
                    <a:pt x="30572" y="9593"/>
                  </a:cubicBezTo>
                  <a:cubicBezTo>
                    <a:pt x="30797" y="9132"/>
                    <a:pt x="31028" y="8673"/>
                    <a:pt x="31238" y="8204"/>
                  </a:cubicBezTo>
                  <a:cubicBezTo>
                    <a:pt x="31554" y="7502"/>
                    <a:pt x="31702" y="6767"/>
                    <a:pt x="31573" y="5999"/>
                  </a:cubicBezTo>
                  <a:cubicBezTo>
                    <a:pt x="31393" y="4924"/>
                    <a:pt x="30792" y="4186"/>
                    <a:pt x="29748" y="3840"/>
                  </a:cubicBezTo>
                  <a:cubicBezTo>
                    <a:pt x="29414" y="3730"/>
                    <a:pt x="29081" y="3679"/>
                    <a:pt x="28749" y="3679"/>
                  </a:cubicBezTo>
                  <a:cubicBezTo>
                    <a:pt x="28303" y="3679"/>
                    <a:pt x="27860" y="3770"/>
                    <a:pt x="27423" y="3926"/>
                  </a:cubicBezTo>
                  <a:cubicBezTo>
                    <a:pt x="25953" y="4452"/>
                    <a:pt x="24880" y="5434"/>
                    <a:pt x="24177" y="6823"/>
                  </a:cubicBezTo>
                  <a:cubicBezTo>
                    <a:pt x="23854" y="7460"/>
                    <a:pt x="23543" y="8104"/>
                    <a:pt x="23225" y="8745"/>
                  </a:cubicBezTo>
                  <a:cubicBezTo>
                    <a:pt x="22446" y="10324"/>
                    <a:pt x="21666" y="11901"/>
                    <a:pt x="20886" y="13479"/>
                  </a:cubicBezTo>
                  <a:cubicBezTo>
                    <a:pt x="20121" y="15025"/>
                    <a:pt x="19357" y="16571"/>
                    <a:pt x="18593" y="18117"/>
                  </a:cubicBezTo>
                  <a:cubicBezTo>
                    <a:pt x="18105" y="19104"/>
                    <a:pt x="17613" y="20091"/>
                    <a:pt x="17127" y="21079"/>
                  </a:cubicBezTo>
                  <a:cubicBezTo>
                    <a:pt x="16816" y="21710"/>
                    <a:pt x="16375" y="22233"/>
                    <a:pt x="15811" y="22647"/>
                  </a:cubicBezTo>
                  <a:cubicBezTo>
                    <a:pt x="15252" y="23057"/>
                    <a:pt x="14645" y="23341"/>
                    <a:pt x="13937" y="23341"/>
                  </a:cubicBezTo>
                  <a:cubicBezTo>
                    <a:pt x="13900" y="23341"/>
                    <a:pt x="13862" y="23340"/>
                    <a:pt x="13824" y="23338"/>
                  </a:cubicBezTo>
                  <a:cubicBezTo>
                    <a:pt x="13199" y="23311"/>
                    <a:pt x="12775" y="22920"/>
                    <a:pt x="12718" y="22304"/>
                  </a:cubicBezTo>
                  <a:cubicBezTo>
                    <a:pt x="12675" y="21839"/>
                    <a:pt x="12786" y="21405"/>
                    <a:pt x="12985" y="20994"/>
                  </a:cubicBezTo>
                  <a:cubicBezTo>
                    <a:pt x="13519" y="19886"/>
                    <a:pt x="14061" y="18784"/>
                    <a:pt x="14601" y="17680"/>
                  </a:cubicBezTo>
                  <a:cubicBezTo>
                    <a:pt x="15217" y="16419"/>
                    <a:pt x="15836" y="15157"/>
                    <a:pt x="16454" y="13896"/>
                  </a:cubicBezTo>
                  <a:cubicBezTo>
                    <a:pt x="17090" y="12596"/>
                    <a:pt x="17727" y="11295"/>
                    <a:pt x="18364" y="9995"/>
                  </a:cubicBezTo>
                  <a:cubicBezTo>
                    <a:pt x="18914" y="8875"/>
                    <a:pt x="19465" y="7757"/>
                    <a:pt x="20013" y="6638"/>
                  </a:cubicBezTo>
                  <a:cubicBezTo>
                    <a:pt x="20381" y="5888"/>
                    <a:pt x="20602" y="5105"/>
                    <a:pt x="20486" y="4261"/>
                  </a:cubicBezTo>
                  <a:cubicBezTo>
                    <a:pt x="20338" y="3178"/>
                    <a:pt x="19771" y="2411"/>
                    <a:pt x="18732" y="2028"/>
                  </a:cubicBezTo>
                  <a:cubicBezTo>
                    <a:pt x="18372" y="1896"/>
                    <a:pt x="18011" y="1837"/>
                    <a:pt x="17652" y="1837"/>
                  </a:cubicBezTo>
                  <a:cubicBezTo>
                    <a:pt x="17217" y="1837"/>
                    <a:pt x="16785" y="1924"/>
                    <a:pt x="16357" y="2073"/>
                  </a:cubicBezTo>
                  <a:cubicBezTo>
                    <a:pt x="14940" y="2565"/>
                    <a:pt x="13879" y="3495"/>
                    <a:pt x="13166" y="4808"/>
                  </a:cubicBezTo>
                  <a:cubicBezTo>
                    <a:pt x="12808" y="5467"/>
                    <a:pt x="12496" y="6152"/>
                    <a:pt x="12163" y="6824"/>
                  </a:cubicBezTo>
                  <a:cubicBezTo>
                    <a:pt x="11387" y="8394"/>
                    <a:pt x="10611" y="9964"/>
                    <a:pt x="9835" y="11534"/>
                  </a:cubicBezTo>
                  <a:cubicBezTo>
                    <a:pt x="9065" y="13092"/>
                    <a:pt x="8295" y="14650"/>
                    <a:pt x="7525" y="16208"/>
                  </a:cubicBezTo>
                  <a:cubicBezTo>
                    <a:pt x="7043" y="17183"/>
                    <a:pt x="6554" y="18155"/>
                    <a:pt x="6078" y="19134"/>
                  </a:cubicBezTo>
                  <a:cubicBezTo>
                    <a:pt x="5766" y="19778"/>
                    <a:pt x="5344" y="20331"/>
                    <a:pt x="4771" y="20759"/>
                  </a:cubicBezTo>
                  <a:cubicBezTo>
                    <a:pt x="4195" y="21190"/>
                    <a:pt x="3575" y="21498"/>
                    <a:pt x="2838" y="21498"/>
                  </a:cubicBezTo>
                  <a:cubicBezTo>
                    <a:pt x="2808" y="21498"/>
                    <a:pt x="2778" y="21498"/>
                    <a:pt x="2748" y="21497"/>
                  </a:cubicBezTo>
                  <a:cubicBezTo>
                    <a:pt x="2068" y="21474"/>
                    <a:pt x="1614" y="21025"/>
                    <a:pt x="1605" y="20343"/>
                  </a:cubicBezTo>
                  <a:cubicBezTo>
                    <a:pt x="1599" y="19911"/>
                    <a:pt x="1709" y="19508"/>
                    <a:pt x="1895" y="19126"/>
                  </a:cubicBezTo>
                  <a:cubicBezTo>
                    <a:pt x="2432" y="18021"/>
                    <a:pt x="2972" y="16917"/>
                    <a:pt x="3512" y="15813"/>
                  </a:cubicBezTo>
                  <a:cubicBezTo>
                    <a:pt x="4139" y="14532"/>
                    <a:pt x="4767" y="13251"/>
                    <a:pt x="5394" y="11970"/>
                  </a:cubicBezTo>
                  <a:cubicBezTo>
                    <a:pt x="6021" y="10690"/>
                    <a:pt x="6648" y="9408"/>
                    <a:pt x="7276" y="8128"/>
                  </a:cubicBezTo>
                  <a:cubicBezTo>
                    <a:pt x="7825" y="7009"/>
                    <a:pt x="8375" y="5891"/>
                    <a:pt x="8925" y="4771"/>
                  </a:cubicBezTo>
                  <a:cubicBezTo>
                    <a:pt x="9305" y="3998"/>
                    <a:pt x="9489" y="3191"/>
                    <a:pt x="9375" y="2324"/>
                  </a:cubicBezTo>
                  <a:cubicBezTo>
                    <a:pt x="9242" y="1291"/>
                    <a:pt x="8456" y="393"/>
                    <a:pt x="7451" y="125"/>
                  </a:cubicBezTo>
                  <a:cubicBezTo>
                    <a:pt x="7243" y="69"/>
                    <a:pt x="7029" y="48"/>
                    <a:pt x="6821" y="2"/>
                  </a:cubicBezTo>
                  <a:lnTo>
                    <a:pt x="6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xfrm>
            <a:off x="869400" y="1078325"/>
            <a:ext cx="3054300" cy="21057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type="subTitle" idx="1"/>
          </p:nvPr>
        </p:nvSpPr>
        <p:spPr>
          <a:xfrm>
            <a:off x="869400" y="3184075"/>
            <a:ext cx="2949000" cy="88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16"/>
          <p:cNvSpPr>
            <a:spLocks noGrp="1"/>
          </p:cNvSpPr>
          <p:nvPr>
            <p:ph type="pic" idx="2"/>
          </p:nvPr>
        </p:nvSpPr>
        <p:spPr>
          <a:xfrm>
            <a:off x="4310276" y="909900"/>
            <a:ext cx="4120500" cy="3323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20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743" name="Google Shape;1743;p20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4" name="Google Shape;1824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584700" cy="14439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5" name="Google Shape;1825;p20"/>
          <p:cNvSpPr txBox="1">
            <a:spLocks noGrp="1"/>
          </p:cNvSpPr>
          <p:nvPr>
            <p:ph type="subTitle" idx="1"/>
          </p:nvPr>
        </p:nvSpPr>
        <p:spPr>
          <a:xfrm>
            <a:off x="4846300" y="959375"/>
            <a:ext cx="3584700" cy="6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6" name="Google Shape;1826;p20"/>
          <p:cNvSpPr txBox="1">
            <a:spLocks noGrp="1"/>
          </p:cNvSpPr>
          <p:nvPr>
            <p:ph type="subTitle" idx="2"/>
          </p:nvPr>
        </p:nvSpPr>
        <p:spPr>
          <a:xfrm>
            <a:off x="4846300" y="3714223"/>
            <a:ext cx="3584700" cy="6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7" name="Google Shape;1827;p20"/>
          <p:cNvSpPr txBox="1">
            <a:spLocks noGrp="1"/>
          </p:cNvSpPr>
          <p:nvPr>
            <p:ph type="subTitle" idx="3"/>
          </p:nvPr>
        </p:nvSpPr>
        <p:spPr>
          <a:xfrm>
            <a:off x="4846300" y="2336799"/>
            <a:ext cx="3584700" cy="6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20"/>
          <p:cNvSpPr txBox="1">
            <a:spLocks noGrp="1"/>
          </p:cNvSpPr>
          <p:nvPr>
            <p:ph type="subTitle" idx="4"/>
          </p:nvPr>
        </p:nvSpPr>
        <p:spPr>
          <a:xfrm>
            <a:off x="4750575" y="541225"/>
            <a:ext cx="3680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9" name="Google Shape;1829;p20"/>
          <p:cNvSpPr txBox="1">
            <a:spLocks noGrp="1"/>
          </p:cNvSpPr>
          <p:nvPr>
            <p:ph type="subTitle" idx="5"/>
          </p:nvPr>
        </p:nvSpPr>
        <p:spPr>
          <a:xfrm>
            <a:off x="4750575" y="3296075"/>
            <a:ext cx="3680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0" name="Google Shape;1830;p20"/>
          <p:cNvSpPr txBox="1">
            <a:spLocks noGrp="1"/>
          </p:cNvSpPr>
          <p:nvPr>
            <p:ph type="subTitle" idx="6"/>
          </p:nvPr>
        </p:nvSpPr>
        <p:spPr>
          <a:xfrm>
            <a:off x="4750575" y="1918650"/>
            <a:ext cx="3680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31" name="Google Shape;1831;p20"/>
          <p:cNvGrpSpPr/>
          <p:nvPr/>
        </p:nvGrpSpPr>
        <p:grpSpPr>
          <a:xfrm>
            <a:off x="-308449" y="1856918"/>
            <a:ext cx="9759887" cy="896449"/>
            <a:chOff x="-308449" y="1856918"/>
            <a:chExt cx="9759887" cy="896449"/>
          </a:xfrm>
        </p:grpSpPr>
        <p:sp>
          <p:nvSpPr>
            <p:cNvPr id="1832" name="Google Shape;1832;p20"/>
            <p:cNvSpPr/>
            <p:nvPr/>
          </p:nvSpPr>
          <p:spPr>
            <a:xfrm rot="-9007351" flipH="1">
              <a:off x="-261037" y="2076217"/>
              <a:ext cx="1002615" cy="45785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0"/>
            <p:cNvSpPr/>
            <p:nvPr/>
          </p:nvSpPr>
          <p:spPr>
            <a:xfrm rot="-9007351" flipH="1">
              <a:off x="8401413" y="2076217"/>
              <a:ext cx="1002615" cy="45785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5" name="Google Shape;1835;p21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836" name="Google Shape;1836;p21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7" name="Google Shape;1917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584700" cy="13104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8" name="Google Shape;1918;p21"/>
          <p:cNvSpPr txBox="1">
            <a:spLocks noGrp="1"/>
          </p:cNvSpPr>
          <p:nvPr>
            <p:ph type="subTitle" idx="1"/>
          </p:nvPr>
        </p:nvSpPr>
        <p:spPr>
          <a:xfrm>
            <a:off x="3807325" y="2414727"/>
            <a:ext cx="2174700" cy="8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9" name="Google Shape;1919;p21"/>
          <p:cNvSpPr txBox="1">
            <a:spLocks noGrp="1"/>
          </p:cNvSpPr>
          <p:nvPr>
            <p:ph type="subTitle" idx="2"/>
          </p:nvPr>
        </p:nvSpPr>
        <p:spPr>
          <a:xfrm>
            <a:off x="6230392" y="2414727"/>
            <a:ext cx="2174700" cy="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0" name="Google Shape;1920;p21"/>
          <p:cNvSpPr txBox="1">
            <a:spLocks noGrp="1"/>
          </p:cNvSpPr>
          <p:nvPr>
            <p:ph type="subTitle" idx="3"/>
          </p:nvPr>
        </p:nvSpPr>
        <p:spPr>
          <a:xfrm>
            <a:off x="3807325" y="3769100"/>
            <a:ext cx="2174700" cy="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1" name="Google Shape;1921;p21"/>
          <p:cNvSpPr txBox="1">
            <a:spLocks noGrp="1"/>
          </p:cNvSpPr>
          <p:nvPr>
            <p:ph type="subTitle" idx="4"/>
          </p:nvPr>
        </p:nvSpPr>
        <p:spPr>
          <a:xfrm>
            <a:off x="6230392" y="984629"/>
            <a:ext cx="2174700" cy="8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2" name="Google Shape;1922;p21"/>
          <p:cNvSpPr txBox="1">
            <a:spLocks noGrp="1"/>
          </p:cNvSpPr>
          <p:nvPr>
            <p:ph type="subTitle" idx="5"/>
          </p:nvPr>
        </p:nvSpPr>
        <p:spPr>
          <a:xfrm>
            <a:off x="3705075" y="1981775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3" name="Google Shape;1923;p21"/>
          <p:cNvSpPr txBox="1">
            <a:spLocks noGrp="1"/>
          </p:cNvSpPr>
          <p:nvPr>
            <p:ph type="subTitle" idx="6"/>
          </p:nvPr>
        </p:nvSpPr>
        <p:spPr>
          <a:xfrm>
            <a:off x="6128150" y="1981775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4" name="Google Shape;1924;p21"/>
          <p:cNvSpPr txBox="1">
            <a:spLocks noGrp="1"/>
          </p:cNvSpPr>
          <p:nvPr>
            <p:ph type="subTitle" idx="7"/>
          </p:nvPr>
        </p:nvSpPr>
        <p:spPr>
          <a:xfrm>
            <a:off x="3705075" y="3336150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5" name="Google Shape;1925;p21"/>
          <p:cNvSpPr txBox="1">
            <a:spLocks noGrp="1"/>
          </p:cNvSpPr>
          <p:nvPr>
            <p:ph type="subTitle" idx="8"/>
          </p:nvPr>
        </p:nvSpPr>
        <p:spPr>
          <a:xfrm>
            <a:off x="6128150" y="551675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22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928" name="Google Shape;1928;p22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2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2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2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2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2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2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2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2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082800" cy="19803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0" name="Google Shape;2010;p22"/>
          <p:cNvSpPr txBox="1">
            <a:spLocks noGrp="1"/>
          </p:cNvSpPr>
          <p:nvPr>
            <p:ph type="subTitle" idx="1"/>
          </p:nvPr>
        </p:nvSpPr>
        <p:spPr>
          <a:xfrm>
            <a:off x="4300607" y="986740"/>
            <a:ext cx="1986000" cy="65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1" name="Google Shape;2011;p22"/>
          <p:cNvSpPr txBox="1">
            <a:spLocks noGrp="1"/>
          </p:cNvSpPr>
          <p:nvPr>
            <p:ph type="subTitle" idx="2"/>
          </p:nvPr>
        </p:nvSpPr>
        <p:spPr>
          <a:xfrm>
            <a:off x="4300632" y="2467497"/>
            <a:ext cx="1986000" cy="65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2" name="Google Shape;2012;p22"/>
          <p:cNvSpPr txBox="1">
            <a:spLocks noGrp="1"/>
          </p:cNvSpPr>
          <p:nvPr>
            <p:ph type="subTitle" idx="3"/>
          </p:nvPr>
        </p:nvSpPr>
        <p:spPr>
          <a:xfrm>
            <a:off x="6444800" y="986740"/>
            <a:ext cx="1986000" cy="65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3" name="Google Shape;2013;p22"/>
          <p:cNvSpPr txBox="1">
            <a:spLocks noGrp="1"/>
          </p:cNvSpPr>
          <p:nvPr>
            <p:ph type="subTitle" idx="4"/>
          </p:nvPr>
        </p:nvSpPr>
        <p:spPr>
          <a:xfrm>
            <a:off x="4300632" y="3948254"/>
            <a:ext cx="1986000" cy="65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4" name="Google Shape;2014;p22"/>
          <p:cNvSpPr txBox="1">
            <a:spLocks noGrp="1"/>
          </p:cNvSpPr>
          <p:nvPr>
            <p:ph type="subTitle" idx="5"/>
          </p:nvPr>
        </p:nvSpPr>
        <p:spPr>
          <a:xfrm>
            <a:off x="6444777" y="2467497"/>
            <a:ext cx="1986000" cy="65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5" name="Google Shape;2015;p22"/>
          <p:cNvSpPr txBox="1">
            <a:spLocks noGrp="1"/>
          </p:cNvSpPr>
          <p:nvPr>
            <p:ph type="subTitle" idx="6"/>
          </p:nvPr>
        </p:nvSpPr>
        <p:spPr>
          <a:xfrm>
            <a:off x="6444727" y="3948254"/>
            <a:ext cx="1986000" cy="65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6" name="Google Shape;2016;p22"/>
          <p:cNvSpPr txBox="1">
            <a:spLocks noGrp="1"/>
          </p:cNvSpPr>
          <p:nvPr>
            <p:ph type="subTitle" idx="7"/>
          </p:nvPr>
        </p:nvSpPr>
        <p:spPr>
          <a:xfrm>
            <a:off x="4211324" y="548075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7" name="Google Shape;2017;p22"/>
          <p:cNvSpPr txBox="1">
            <a:spLocks noGrp="1"/>
          </p:cNvSpPr>
          <p:nvPr>
            <p:ph type="subTitle" idx="8"/>
          </p:nvPr>
        </p:nvSpPr>
        <p:spPr>
          <a:xfrm>
            <a:off x="4211348" y="2035014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8" name="Google Shape;2018;p22"/>
          <p:cNvSpPr txBox="1">
            <a:spLocks noGrp="1"/>
          </p:cNvSpPr>
          <p:nvPr>
            <p:ph type="subTitle" idx="9"/>
          </p:nvPr>
        </p:nvSpPr>
        <p:spPr>
          <a:xfrm>
            <a:off x="6355524" y="548075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9" name="Google Shape;2019;p22"/>
          <p:cNvSpPr txBox="1">
            <a:spLocks noGrp="1"/>
          </p:cNvSpPr>
          <p:nvPr>
            <p:ph type="subTitle" idx="13"/>
          </p:nvPr>
        </p:nvSpPr>
        <p:spPr>
          <a:xfrm>
            <a:off x="4211348" y="3521952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0" name="Google Shape;2020;p22"/>
          <p:cNvSpPr txBox="1">
            <a:spLocks noGrp="1"/>
          </p:cNvSpPr>
          <p:nvPr>
            <p:ph type="subTitle" idx="14"/>
          </p:nvPr>
        </p:nvSpPr>
        <p:spPr>
          <a:xfrm>
            <a:off x="6355500" y="2035014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1" name="Google Shape;2021;p22"/>
          <p:cNvSpPr txBox="1">
            <a:spLocks noGrp="1"/>
          </p:cNvSpPr>
          <p:nvPr>
            <p:ph type="subTitle" idx="15"/>
          </p:nvPr>
        </p:nvSpPr>
        <p:spPr>
          <a:xfrm>
            <a:off x="6355500" y="3521952"/>
            <a:ext cx="2075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2" name="Google Shape;2022;p22"/>
          <p:cNvSpPr/>
          <p:nvPr/>
        </p:nvSpPr>
        <p:spPr>
          <a:xfrm rot="8270167" flipH="1">
            <a:off x="-248762" y="4704120"/>
            <a:ext cx="1002608" cy="457848"/>
          </a:xfrm>
          <a:custGeom>
            <a:avLst/>
            <a:gdLst/>
            <a:ahLst/>
            <a:cxnLst/>
            <a:rect l="l" t="t" r="r" b="b"/>
            <a:pathLst>
              <a:path w="33408" h="15256" extrusionOk="0">
                <a:moveTo>
                  <a:pt x="25441" y="0"/>
                </a:moveTo>
                <a:cubicBezTo>
                  <a:pt x="25410" y="59"/>
                  <a:pt x="25386" y="100"/>
                  <a:pt x="25365" y="142"/>
                </a:cubicBezTo>
                <a:cubicBezTo>
                  <a:pt x="24156" y="2539"/>
                  <a:pt x="22946" y="4936"/>
                  <a:pt x="21740" y="7333"/>
                </a:cubicBezTo>
                <a:cubicBezTo>
                  <a:pt x="21706" y="7400"/>
                  <a:pt x="21675" y="7440"/>
                  <a:pt x="21634" y="7440"/>
                </a:cubicBezTo>
                <a:cubicBezTo>
                  <a:pt x="21607" y="7440"/>
                  <a:pt x="21576" y="7423"/>
                  <a:pt x="21538" y="7387"/>
                </a:cubicBezTo>
                <a:cubicBezTo>
                  <a:pt x="21523" y="7372"/>
                  <a:pt x="21503" y="7362"/>
                  <a:pt x="21485" y="7349"/>
                </a:cubicBezTo>
                <a:cubicBezTo>
                  <a:pt x="19333" y="5860"/>
                  <a:pt x="17184" y="4371"/>
                  <a:pt x="15032" y="2882"/>
                </a:cubicBezTo>
                <a:cubicBezTo>
                  <a:pt x="14988" y="2851"/>
                  <a:pt x="14940" y="2823"/>
                  <a:pt x="14884" y="2786"/>
                </a:cubicBezTo>
                <a:cubicBezTo>
                  <a:pt x="13623" y="5286"/>
                  <a:pt x="12370" y="7767"/>
                  <a:pt x="11109" y="10267"/>
                </a:cubicBezTo>
                <a:cubicBezTo>
                  <a:pt x="8855" y="8695"/>
                  <a:pt x="6618" y="7134"/>
                  <a:pt x="4368" y="5565"/>
                </a:cubicBezTo>
                <a:cubicBezTo>
                  <a:pt x="2909" y="8455"/>
                  <a:pt x="1459" y="11330"/>
                  <a:pt x="1" y="14220"/>
                </a:cubicBezTo>
                <a:cubicBezTo>
                  <a:pt x="689" y="14567"/>
                  <a:pt x="1367" y="14910"/>
                  <a:pt x="2051" y="15256"/>
                </a:cubicBezTo>
                <a:cubicBezTo>
                  <a:pt x="3113" y="13152"/>
                  <a:pt x="4167" y="11066"/>
                  <a:pt x="5227" y="8965"/>
                </a:cubicBezTo>
                <a:cubicBezTo>
                  <a:pt x="7486" y="10541"/>
                  <a:pt x="9719" y="12100"/>
                  <a:pt x="11968" y="13668"/>
                </a:cubicBezTo>
                <a:cubicBezTo>
                  <a:pt x="13230" y="11166"/>
                  <a:pt x="14485" y="8678"/>
                  <a:pt x="15750" y="6174"/>
                </a:cubicBezTo>
                <a:cubicBezTo>
                  <a:pt x="18021" y="7746"/>
                  <a:pt x="20269" y="9303"/>
                  <a:pt x="22528" y="10865"/>
                </a:cubicBezTo>
                <a:cubicBezTo>
                  <a:pt x="23795" y="8355"/>
                  <a:pt x="25051" y="5866"/>
                  <a:pt x="26315" y="3362"/>
                </a:cubicBezTo>
                <a:cubicBezTo>
                  <a:pt x="28261" y="4675"/>
                  <a:pt x="30186" y="5975"/>
                  <a:pt x="32122" y="7281"/>
                </a:cubicBezTo>
                <a:cubicBezTo>
                  <a:pt x="32553" y="6643"/>
                  <a:pt x="32976" y="6016"/>
                  <a:pt x="33407" y="5376"/>
                </a:cubicBezTo>
                <a:cubicBezTo>
                  <a:pt x="30747" y="3581"/>
                  <a:pt x="28098" y="1793"/>
                  <a:pt x="254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9" name="Google Shape;2339;p26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2340" name="Google Shape;2340;p26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26"/>
          <p:cNvGrpSpPr/>
          <p:nvPr/>
        </p:nvGrpSpPr>
        <p:grpSpPr>
          <a:xfrm flipH="1">
            <a:off x="-265148" y="109908"/>
            <a:ext cx="9643945" cy="5147799"/>
            <a:chOff x="-265148" y="109908"/>
            <a:chExt cx="9643945" cy="5147799"/>
          </a:xfrm>
        </p:grpSpPr>
        <p:grpSp>
          <p:nvGrpSpPr>
            <p:cNvPr id="2422" name="Google Shape;2422;p26"/>
            <p:cNvGrpSpPr/>
            <p:nvPr/>
          </p:nvGrpSpPr>
          <p:grpSpPr>
            <a:xfrm rot="-856200">
              <a:off x="-112756" y="4552609"/>
              <a:ext cx="953709" cy="596764"/>
              <a:chOff x="5813875" y="906475"/>
              <a:chExt cx="2056703" cy="1286941"/>
            </a:xfrm>
          </p:grpSpPr>
          <p:sp>
            <p:nvSpPr>
              <p:cNvPr id="2423" name="Google Shape;2423;p26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3" name="Google Shape;2443;p26"/>
            <p:cNvSpPr/>
            <p:nvPr/>
          </p:nvSpPr>
          <p:spPr>
            <a:xfrm>
              <a:off x="-265148" y="109908"/>
              <a:ext cx="1002658" cy="45787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 rot="10800000" flipH="1">
              <a:off x="8376140" y="4604008"/>
              <a:ext cx="1002658" cy="45787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6" name="Google Shape;2446;p27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2447" name="Google Shape;2447;p27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7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7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7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7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7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7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7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7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7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7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7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7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27"/>
          <p:cNvGrpSpPr/>
          <p:nvPr/>
        </p:nvGrpSpPr>
        <p:grpSpPr>
          <a:xfrm>
            <a:off x="-687234" y="-534247"/>
            <a:ext cx="10560621" cy="6226528"/>
            <a:chOff x="-687234" y="-534247"/>
            <a:chExt cx="10560621" cy="6226528"/>
          </a:xfrm>
        </p:grpSpPr>
        <p:sp>
          <p:nvSpPr>
            <p:cNvPr id="2529" name="Google Shape;2529;p27"/>
            <p:cNvSpPr/>
            <p:nvPr/>
          </p:nvSpPr>
          <p:spPr>
            <a:xfrm rot="2550270">
              <a:off x="-536780" y="4236735"/>
              <a:ext cx="1581737" cy="1060539"/>
            </a:xfrm>
            <a:custGeom>
              <a:avLst/>
              <a:gdLst/>
              <a:ahLst/>
              <a:cxnLst/>
              <a:rect l="l" t="t" r="r" b="b"/>
              <a:pathLst>
                <a:path w="42718" h="28642" extrusionOk="0">
                  <a:moveTo>
                    <a:pt x="6320" y="1"/>
                  </a:moveTo>
                  <a:cubicBezTo>
                    <a:pt x="6076" y="48"/>
                    <a:pt x="5827" y="66"/>
                    <a:pt x="5584" y="131"/>
                  </a:cubicBezTo>
                  <a:cubicBezTo>
                    <a:pt x="4762" y="349"/>
                    <a:pt x="4041" y="749"/>
                    <a:pt x="3399" y="1301"/>
                  </a:cubicBezTo>
                  <a:cubicBezTo>
                    <a:pt x="2857" y="1766"/>
                    <a:pt x="2414" y="2312"/>
                    <a:pt x="2073" y="2939"/>
                  </a:cubicBezTo>
                  <a:cubicBezTo>
                    <a:pt x="1980" y="3111"/>
                    <a:pt x="1982" y="3113"/>
                    <a:pt x="2158" y="3200"/>
                  </a:cubicBezTo>
                  <a:cubicBezTo>
                    <a:pt x="2534" y="3389"/>
                    <a:pt x="2913" y="3574"/>
                    <a:pt x="3288" y="3766"/>
                  </a:cubicBezTo>
                  <a:cubicBezTo>
                    <a:pt x="3323" y="3785"/>
                    <a:pt x="3352" y="3794"/>
                    <a:pt x="3376" y="3794"/>
                  </a:cubicBezTo>
                  <a:cubicBezTo>
                    <a:pt x="3418" y="3794"/>
                    <a:pt x="3448" y="3767"/>
                    <a:pt x="3482" y="3707"/>
                  </a:cubicBezTo>
                  <a:cubicBezTo>
                    <a:pt x="3992" y="2797"/>
                    <a:pt x="4724" y="2136"/>
                    <a:pt x="5706" y="1771"/>
                  </a:cubicBezTo>
                  <a:cubicBezTo>
                    <a:pt x="5974" y="1671"/>
                    <a:pt x="6248" y="1609"/>
                    <a:pt x="6527" y="1609"/>
                  </a:cubicBezTo>
                  <a:cubicBezTo>
                    <a:pt x="6674" y="1609"/>
                    <a:pt x="6822" y="1626"/>
                    <a:pt x="6972" y="1664"/>
                  </a:cubicBezTo>
                  <a:cubicBezTo>
                    <a:pt x="7449" y="1783"/>
                    <a:pt x="7742" y="2132"/>
                    <a:pt x="7797" y="2622"/>
                  </a:cubicBezTo>
                  <a:cubicBezTo>
                    <a:pt x="7853" y="3122"/>
                    <a:pt x="7721" y="3580"/>
                    <a:pt x="7507" y="4019"/>
                  </a:cubicBezTo>
                  <a:cubicBezTo>
                    <a:pt x="6953" y="5160"/>
                    <a:pt x="6389" y="6296"/>
                    <a:pt x="5831" y="7434"/>
                  </a:cubicBezTo>
                  <a:cubicBezTo>
                    <a:pt x="5191" y="8738"/>
                    <a:pt x="4554" y="10044"/>
                    <a:pt x="3915" y="11348"/>
                  </a:cubicBezTo>
                  <a:cubicBezTo>
                    <a:pt x="3297" y="12609"/>
                    <a:pt x="2679" y="13870"/>
                    <a:pt x="2062" y="15131"/>
                  </a:cubicBezTo>
                  <a:cubicBezTo>
                    <a:pt x="1522" y="16235"/>
                    <a:pt x="982" y="17338"/>
                    <a:pt x="446" y="18444"/>
                  </a:cubicBezTo>
                  <a:cubicBezTo>
                    <a:pt x="222" y="18905"/>
                    <a:pt x="72" y="19389"/>
                    <a:pt x="24" y="19903"/>
                  </a:cubicBezTo>
                  <a:cubicBezTo>
                    <a:pt x="20" y="19933"/>
                    <a:pt x="7" y="19961"/>
                    <a:pt x="0" y="19991"/>
                  </a:cubicBezTo>
                  <a:lnTo>
                    <a:pt x="0" y="20544"/>
                  </a:lnTo>
                  <a:cubicBezTo>
                    <a:pt x="24" y="20587"/>
                    <a:pt x="20" y="20636"/>
                    <a:pt x="26" y="20684"/>
                  </a:cubicBezTo>
                  <a:cubicBezTo>
                    <a:pt x="124" y="21429"/>
                    <a:pt x="434" y="22060"/>
                    <a:pt x="1037" y="22525"/>
                  </a:cubicBezTo>
                  <a:cubicBezTo>
                    <a:pt x="1574" y="22939"/>
                    <a:pt x="2172" y="23116"/>
                    <a:pt x="2799" y="23116"/>
                  </a:cubicBezTo>
                  <a:cubicBezTo>
                    <a:pt x="3025" y="23116"/>
                    <a:pt x="3254" y="23093"/>
                    <a:pt x="3486" y="23050"/>
                  </a:cubicBezTo>
                  <a:cubicBezTo>
                    <a:pt x="5098" y="22751"/>
                    <a:pt x="6293" y="21822"/>
                    <a:pt x="7170" y="20467"/>
                  </a:cubicBezTo>
                  <a:cubicBezTo>
                    <a:pt x="7485" y="19979"/>
                    <a:pt x="7708" y="19440"/>
                    <a:pt x="7964" y="18921"/>
                  </a:cubicBezTo>
                  <a:cubicBezTo>
                    <a:pt x="8734" y="17358"/>
                    <a:pt x="9508" y="15796"/>
                    <a:pt x="10280" y="14235"/>
                  </a:cubicBezTo>
                  <a:cubicBezTo>
                    <a:pt x="11053" y="12673"/>
                    <a:pt x="11824" y="11110"/>
                    <a:pt x="12596" y="9549"/>
                  </a:cubicBezTo>
                  <a:cubicBezTo>
                    <a:pt x="13217" y="8294"/>
                    <a:pt x="13847" y="7043"/>
                    <a:pt x="14459" y="5784"/>
                  </a:cubicBezTo>
                  <a:cubicBezTo>
                    <a:pt x="14797" y="5093"/>
                    <a:pt x="15273" y="4527"/>
                    <a:pt x="15898" y="4086"/>
                  </a:cubicBezTo>
                  <a:cubicBezTo>
                    <a:pt x="16433" y="3708"/>
                    <a:pt x="17018" y="3454"/>
                    <a:pt x="17684" y="3454"/>
                  </a:cubicBezTo>
                  <a:cubicBezTo>
                    <a:pt x="17692" y="3454"/>
                    <a:pt x="17700" y="3454"/>
                    <a:pt x="17708" y="3454"/>
                  </a:cubicBezTo>
                  <a:cubicBezTo>
                    <a:pt x="18463" y="3460"/>
                    <a:pt x="18907" y="3915"/>
                    <a:pt x="18910" y="4670"/>
                  </a:cubicBezTo>
                  <a:cubicBezTo>
                    <a:pt x="18913" y="5103"/>
                    <a:pt x="18785" y="5501"/>
                    <a:pt x="18599" y="5883"/>
                  </a:cubicBezTo>
                  <a:cubicBezTo>
                    <a:pt x="17989" y="7139"/>
                    <a:pt x="17374" y="8390"/>
                    <a:pt x="16760" y="9644"/>
                  </a:cubicBezTo>
                  <a:cubicBezTo>
                    <a:pt x="16144" y="10902"/>
                    <a:pt x="15529" y="12159"/>
                    <a:pt x="14912" y="13416"/>
                  </a:cubicBezTo>
                  <a:cubicBezTo>
                    <a:pt x="14270" y="14728"/>
                    <a:pt x="13627" y="16041"/>
                    <a:pt x="12984" y="17353"/>
                  </a:cubicBezTo>
                  <a:cubicBezTo>
                    <a:pt x="12503" y="18335"/>
                    <a:pt x="12018" y="19314"/>
                    <a:pt x="11542" y="20297"/>
                  </a:cubicBezTo>
                  <a:cubicBezTo>
                    <a:pt x="11188" y="21029"/>
                    <a:pt x="11020" y="21801"/>
                    <a:pt x="11143" y="22611"/>
                  </a:cubicBezTo>
                  <a:cubicBezTo>
                    <a:pt x="11295" y="23604"/>
                    <a:pt x="11821" y="24330"/>
                    <a:pt x="12760" y="24723"/>
                  </a:cubicBezTo>
                  <a:cubicBezTo>
                    <a:pt x="13147" y="24885"/>
                    <a:pt x="13542" y="24957"/>
                    <a:pt x="13942" y="24957"/>
                  </a:cubicBezTo>
                  <a:cubicBezTo>
                    <a:pt x="14240" y="24957"/>
                    <a:pt x="14540" y="24917"/>
                    <a:pt x="14841" y="24844"/>
                  </a:cubicBezTo>
                  <a:cubicBezTo>
                    <a:pt x="16216" y="24510"/>
                    <a:pt x="17275" y="23710"/>
                    <a:pt x="18096" y="22578"/>
                  </a:cubicBezTo>
                  <a:cubicBezTo>
                    <a:pt x="18470" y="22059"/>
                    <a:pt x="18717" y="21469"/>
                    <a:pt x="18999" y="20898"/>
                  </a:cubicBezTo>
                  <a:cubicBezTo>
                    <a:pt x="19777" y="19320"/>
                    <a:pt x="20558" y="17743"/>
                    <a:pt x="21339" y="16165"/>
                  </a:cubicBezTo>
                  <a:cubicBezTo>
                    <a:pt x="22112" y="14598"/>
                    <a:pt x="22886" y="13033"/>
                    <a:pt x="23661" y="11467"/>
                  </a:cubicBezTo>
                  <a:cubicBezTo>
                    <a:pt x="24299" y="10177"/>
                    <a:pt x="24943" y="8890"/>
                    <a:pt x="25577" y="7596"/>
                  </a:cubicBezTo>
                  <a:cubicBezTo>
                    <a:pt x="25904" y="6932"/>
                    <a:pt x="26361" y="6382"/>
                    <a:pt x="26961" y="5954"/>
                  </a:cubicBezTo>
                  <a:cubicBezTo>
                    <a:pt x="27496" y="5573"/>
                    <a:pt x="28075" y="5297"/>
                    <a:pt x="28739" y="5297"/>
                  </a:cubicBezTo>
                  <a:cubicBezTo>
                    <a:pt x="28773" y="5297"/>
                    <a:pt x="28807" y="5298"/>
                    <a:pt x="28841" y="5299"/>
                  </a:cubicBezTo>
                  <a:cubicBezTo>
                    <a:pt x="29708" y="5335"/>
                    <a:pt x="30043" y="5869"/>
                    <a:pt x="30014" y="6620"/>
                  </a:cubicBezTo>
                  <a:cubicBezTo>
                    <a:pt x="30000" y="7024"/>
                    <a:pt x="29861" y="7402"/>
                    <a:pt x="29684" y="7763"/>
                  </a:cubicBezTo>
                  <a:cubicBezTo>
                    <a:pt x="29076" y="9005"/>
                    <a:pt x="28468" y="10247"/>
                    <a:pt x="27860" y="11488"/>
                  </a:cubicBezTo>
                  <a:cubicBezTo>
                    <a:pt x="27239" y="12758"/>
                    <a:pt x="26618" y="14027"/>
                    <a:pt x="25996" y="15296"/>
                  </a:cubicBezTo>
                  <a:cubicBezTo>
                    <a:pt x="25363" y="16589"/>
                    <a:pt x="24730" y="17882"/>
                    <a:pt x="24097" y="19175"/>
                  </a:cubicBezTo>
                  <a:cubicBezTo>
                    <a:pt x="23619" y="20148"/>
                    <a:pt x="23138" y="21120"/>
                    <a:pt x="22665" y="22095"/>
                  </a:cubicBezTo>
                  <a:cubicBezTo>
                    <a:pt x="22322" y="22802"/>
                    <a:pt x="22138" y="23543"/>
                    <a:pt x="22228" y="24337"/>
                  </a:cubicBezTo>
                  <a:cubicBezTo>
                    <a:pt x="22314" y="25097"/>
                    <a:pt x="22633" y="25731"/>
                    <a:pt x="23240" y="26206"/>
                  </a:cubicBezTo>
                  <a:cubicBezTo>
                    <a:pt x="23763" y="26616"/>
                    <a:pt x="24359" y="26798"/>
                    <a:pt x="24988" y="26798"/>
                  </a:cubicBezTo>
                  <a:cubicBezTo>
                    <a:pt x="25124" y="26798"/>
                    <a:pt x="25262" y="26789"/>
                    <a:pt x="25401" y="26773"/>
                  </a:cubicBezTo>
                  <a:cubicBezTo>
                    <a:pt x="27088" y="26570"/>
                    <a:pt x="28338" y="25653"/>
                    <a:pt x="29287" y="24285"/>
                  </a:cubicBezTo>
                  <a:cubicBezTo>
                    <a:pt x="29610" y="23817"/>
                    <a:pt x="29828" y="23292"/>
                    <a:pt x="30078" y="22784"/>
                  </a:cubicBezTo>
                  <a:cubicBezTo>
                    <a:pt x="30854" y="21209"/>
                    <a:pt x="31634" y="19636"/>
                    <a:pt x="32411" y="18062"/>
                  </a:cubicBezTo>
                  <a:cubicBezTo>
                    <a:pt x="33180" y="16508"/>
                    <a:pt x="33948" y="14954"/>
                    <a:pt x="34717" y="13400"/>
                  </a:cubicBezTo>
                  <a:cubicBezTo>
                    <a:pt x="35379" y="12063"/>
                    <a:pt x="36045" y="10727"/>
                    <a:pt x="36705" y="9389"/>
                  </a:cubicBezTo>
                  <a:cubicBezTo>
                    <a:pt x="37060" y="8669"/>
                    <a:pt x="37582" y="8099"/>
                    <a:pt x="38253" y="7668"/>
                  </a:cubicBezTo>
                  <a:cubicBezTo>
                    <a:pt x="38753" y="7347"/>
                    <a:pt x="39289" y="7136"/>
                    <a:pt x="39892" y="7136"/>
                  </a:cubicBezTo>
                  <a:cubicBezTo>
                    <a:pt x="39920" y="7136"/>
                    <a:pt x="39947" y="7137"/>
                    <a:pt x="39975" y="7137"/>
                  </a:cubicBezTo>
                  <a:cubicBezTo>
                    <a:pt x="40650" y="7160"/>
                    <a:pt x="41098" y="7612"/>
                    <a:pt x="41114" y="8284"/>
                  </a:cubicBezTo>
                  <a:cubicBezTo>
                    <a:pt x="41126" y="8745"/>
                    <a:pt x="40996" y="9170"/>
                    <a:pt x="40798" y="9575"/>
                  </a:cubicBezTo>
                  <a:cubicBezTo>
                    <a:pt x="40182" y="10842"/>
                    <a:pt x="39561" y="12107"/>
                    <a:pt x="38941" y="13372"/>
                  </a:cubicBezTo>
                  <a:cubicBezTo>
                    <a:pt x="38314" y="14653"/>
                    <a:pt x="37687" y="15935"/>
                    <a:pt x="37059" y="17215"/>
                  </a:cubicBezTo>
                  <a:cubicBezTo>
                    <a:pt x="36432" y="18496"/>
                    <a:pt x="35805" y="19778"/>
                    <a:pt x="35178" y="21058"/>
                  </a:cubicBezTo>
                  <a:cubicBezTo>
                    <a:pt x="34700" y="22032"/>
                    <a:pt x="34218" y="23002"/>
                    <a:pt x="33746" y="23978"/>
                  </a:cubicBezTo>
                  <a:cubicBezTo>
                    <a:pt x="33396" y="24706"/>
                    <a:pt x="33227" y="25471"/>
                    <a:pt x="33345" y="26278"/>
                  </a:cubicBezTo>
                  <a:cubicBezTo>
                    <a:pt x="33478" y="27192"/>
                    <a:pt x="33933" y="27892"/>
                    <a:pt x="34770" y="28316"/>
                  </a:cubicBezTo>
                  <a:cubicBezTo>
                    <a:pt x="35210" y="28538"/>
                    <a:pt x="35668" y="28641"/>
                    <a:pt x="36135" y="28641"/>
                  </a:cubicBezTo>
                  <a:cubicBezTo>
                    <a:pt x="36379" y="28641"/>
                    <a:pt x="36626" y="28613"/>
                    <a:pt x="36874" y="28559"/>
                  </a:cubicBezTo>
                  <a:cubicBezTo>
                    <a:pt x="38603" y="28187"/>
                    <a:pt x="39829" y="27148"/>
                    <a:pt x="40686" y="25634"/>
                  </a:cubicBezTo>
                  <a:cubicBezTo>
                    <a:pt x="40736" y="25545"/>
                    <a:pt x="40711" y="25504"/>
                    <a:pt x="40627" y="25464"/>
                  </a:cubicBezTo>
                  <a:cubicBezTo>
                    <a:pt x="40234" y="25275"/>
                    <a:pt x="39843" y="25086"/>
                    <a:pt x="39457" y="24887"/>
                  </a:cubicBezTo>
                  <a:cubicBezTo>
                    <a:pt x="39413" y="24864"/>
                    <a:pt x="39377" y="24851"/>
                    <a:pt x="39346" y="24851"/>
                  </a:cubicBezTo>
                  <a:cubicBezTo>
                    <a:pt x="39298" y="24851"/>
                    <a:pt x="39262" y="24882"/>
                    <a:pt x="39224" y="24955"/>
                  </a:cubicBezTo>
                  <a:cubicBezTo>
                    <a:pt x="38911" y="25538"/>
                    <a:pt x="38471" y="26012"/>
                    <a:pt x="37933" y="26390"/>
                  </a:cubicBezTo>
                  <a:cubicBezTo>
                    <a:pt x="37393" y="26768"/>
                    <a:pt x="36809" y="27024"/>
                    <a:pt x="36139" y="27024"/>
                  </a:cubicBezTo>
                  <a:cubicBezTo>
                    <a:pt x="36113" y="27024"/>
                    <a:pt x="36086" y="27024"/>
                    <a:pt x="36059" y="27023"/>
                  </a:cubicBezTo>
                  <a:cubicBezTo>
                    <a:pt x="35428" y="27005"/>
                    <a:pt x="34962" y="26584"/>
                    <a:pt x="34922" y="26001"/>
                  </a:cubicBezTo>
                  <a:cubicBezTo>
                    <a:pt x="34889" y="25538"/>
                    <a:pt x="34982" y="25100"/>
                    <a:pt x="35184" y="24686"/>
                  </a:cubicBezTo>
                  <a:cubicBezTo>
                    <a:pt x="35704" y="23612"/>
                    <a:pt x="36229" y="22541"/>
                    <a:pt x="36754" y="21468"/>
                  </a:cubicBezTo>
                  <a:cubicBezTo>
                    <a:pt x="37378" y="20190"/>
                    <a:pt x="38004" y="18913"/>
                    <a:pt x="38630" y="17637"/>
                  </a:cubicBezTo>
                  <a:cubicBezTo>
                    <a:pt x="39306" y="16258"/>
                    <a:pt x="39982" y="14878"/>
                    <a:pt x="40658" y="13499"/>
                  </a:cubicBezTo>
                  <a:cubicBezTo>
                    <a:pt x="41180" y="12435"/>
                    <a:pt x="41704" y="11373"/>
                    <a:pt x="42224" y="10307"/>
                  </a:cubicBezTo>
                  <a:cubicBezTo>
                    <a:pt x="42399" y="9948"/>
                    <a:pt x="42548" y="9578"/>
                    <a:pt x="42627" y="9183"/>
                  </a:cubicBezTo>
                  <a:cubicBezTo>
                    <a:pt x="42660" y="9020"/>
                    <a:pt x="42688" y="8856"/>
                    <a:pt x="42717" y="8692"/>
                  </a:cubicBezTo>
                  <a:lnTo>
                    <a:pt x="42717" y="8034"/>
                  </a:lnTo>
                  <a:cubicBezTo>
                    <a:pt x="42695" y="7995"/>
                    <a:pt x="42696" y="7950"/>
                    <a:pt x="42690" y="7907"/>
                  </a:cubicBezTo>
                  <a:cubicBezTo>
                    <a:pt x="42546" y="6980"/>
                    <a:pt x="42090" y="6265"/>
                    <a:pt x="41241" y="5837"/>
                  </a:cubicBezTo>
                  <a:cubicBezTo>
                    <a:pt x="40809" y="5619"/>
                    <a:pt x="40358" y="5525"/>
                    <a:pt x="39896" y="5525"/>
                  </a:cubicBezTo>
                  <a:cubicBezTo>
                    <a:pt x="39653" y="5525"/>
                    <a:pt x="39408" y="5551"/>
                    <a:pt x="39160" y="5599"/>
                  </a:cubicBezTo>
                  <a:cubicBezTo>
                    <a:pt x="38040" y="5813"/>
                    <a:pt x="37113" y="6384"/>
                    <a:pt x="36320" y="7184"/>
                  </a:cubicBezTo>
                  <a:cubicBezTo>
                    <a:pt x="35869" y="7638"/>
                    <a:pt x="35513" y="8164"/>
                    <a:pt x="35235" y="8744"/>
                  </a:cubicBezTo>
                  <a:cubicBezTo>
                    <a:pt x="34926" y="9389"/>
                    <a:pt x="34605" y="10028"/>
                    <a:pt x="34287" y="10669"/>
                  </a:cubicBezTo>
                  <a:cubicBezTo>
                    <a:pt x="33508" y="12246"/>
                    <a:pt x="32727" y="13825"/>
                    <a:pt x="31948" y="15402"/>
                  </a:cubicBezTo>
                  <a:cubicBezTo>
                    <a:pt x="31183" y="16948"/>
                    <a:pt x="30418" y="18494"/>
                    <a:pt x="29654" y="20040"/>
                  </a:cubicBezTo>
                  <a:cubicBezTo>
                    <a:pt x="29186" y="20989"/>
                    <a:pt x="28714" y="21935"/>
                    <a:pt x="28247" y="22884"/>
                  </a:cubicBezTo>
                  <a:cubicBezTo>
                    <a:pt x="27923" y="23543"/>
                    <a:pt x="27469" y="24093"/>
                    <a:pt x="26872" y="24520"/>
                  </a:cubicBezTo>
                  <a:cubicBezTo>
                    <a:pt x="26321" y="24913"/>
                    <a:pt x="25723" y="25182"/>
                    <a:pt x="25033" y="25182"/>
                  </a:cubicBezTo>
                  <a:cubicBezTo>
                    <a:pt x="25002" y="25182"/>
                    <a:pt x="24972" y="25181"/>
                    <a:pt x="24941" y="25180"/>
                  </a:cubicBezTo>
                  <a:cubicBezTo>
                    <a:pt x="24329" y="25159"/>
                    <a:pt x="23925" y="24813"/>
                    <a:pt x="23827" y="24212"/>
                  </a:cubicBezTo>
                  <a:cubicBezTo>
                    <a:pt x="23765" y="23832"/>
                    <a:pt x="23831" y="23463"/>
                    <a:pt x="23973" y="23115"/>
                  </a:cubicBezTo>
                  <a:cubicBezTo>
                    <a:pt x="24289" y="22338"/>
                    <a:pt x="24693" y="21603"/>
                    <a:pt x="25056" y="20847"/>
                  </a:cubicBezTo>
                  <a:cubicBezTo>
                    <a:pt x="25667" y="19579"/>
                    <a:pt x="26293" y="18316"/>
                    <a:pt x="26912" y="17050"/>
                  </a:cubicBezTo>
                  <a:cubicBezTo>
                    <a:pt x="27548" y="15753"/>
                    <a:pt x="28182" y="14456"/>
                    <a:pt x="28817" y="13161"/>
                  </a:cubicBezTo>
                  <a:cubicBezTo>
                    <a:pt x="29401" y="11971"/>
                    <a:pt x="29988" y="10783"/>
                    <a:pt x="30572" y="9593"/>
                  </a:cubicBezTo>
                  <a:cubicBezTo>
                    <a:pt x="30797" y="9132"/>
                    <a:pt x="31028" y="8673"/>
                    <a:pt x="31238" y="8204"/>
                  </a:cubicBezTo>
                  <a:cubicBezTo>
                    <a:pt x="31554" y="7502"/>
                    <a:pt x="31702" y="6767"/>
                    <a:pt x="31573" y="5999"/>
                  </a:cubicBezTo>
                  <a:cubicBezTo>
                    <a:pt x="31393" y="4924"/>
                    <a:pt x="30792" y="4186"/>
                    <a:pt x="29748" y="3840"/>
                  </a:cubicBezTo>
                  <a:cubicBezTo>
                    <a:pt x="29414" y="3730"/>
                    <a:pt x="29081" y="3679"/>
                    <a:pt x="28749" y="3679"/>
                  </a:cubicBezTo>
                  <a:cubicBezTo>
                    <a:pt x="28303" y="3679"/>
                    <a:pt x="27860" y="3770"/>
                    <a:pt x="27423" y="3926"/>
                  </a:cubicBezTo>
                  <a:cubicBezTo>
                    <a:pt x="25953" y="4452"/>
                    <a:pt x="24880" y="5434"/>
                    <a:pt x="24177" y="6823"/>
                  </a:cubicBezTo>
                  <a:cubicBezTo>
                    <a:pt x="23854" y="7460"/>
                    <a:pt x="23543" y="8104"/>
                    <a:pt x="23225" y="8745"/>
                  </a:cubicBezTo>
                  <a:cubicBezTo>
                    <a:pt x="22446" y="10324"/>
                    <a:pt x="21666" y="11901"/>
                    <a:pt x="20886" y="13479"/>
                  </a:cubicBezTo>
                  <a:cubicBezTo>
                    <a:pt x="20121" y="15025"/>
                    <a:pt x="19357" y="16571"/>
                    <a:pt x="18593" y="18117"/>
                  </a:cubicBezTo>
                  <a:cubicBezTo>
                    <a:pt x="18105" y="19104"/>
                    <a:pt x="17613" y="20091"/>
                    <a:pt x="17127" y="21079"/>
                  </a:cubicBezTo>
                  <a:cubicBezTo>
                    <a:pt x="16816" y="21710"/>
                    <a:pt x="16375" y="22233"/>
                    <a:pt x="15811" y="22647"/>
                  </a:cubicBezTo>
                  <a:cubicBezTo>
                    <a:pt x="15252" y="23057"/>
                    <a:pt x="14645" y="23341"/>
                    <a:pt x="13937" y="23341"/>
                  </a:cubicBezTo>
                  <a:cubicBezTo>
                    <a:pt x="13900" y="23341"/>
                    <a:pt x="13862" y="23340"/>
                    <a:pt x="13824" y="23338"/>
                  </a:cubicBezTo>
                  <a:cubicBezTo>
                    <a:pt x="13199" y="23311"/>
                    <a:pt x="12775" y="22920"/>
                    <a:pt x="12718" y="22304"/>
                  </a:cubicBezTo>
                  <a:cubicBezTo>
                    <a:pt x="12675" y="21839"/>
                    <a:pt x="12786" y="21405"/>
                    <a:pt x="12985" y="20994"/>
                  </a:cubicBezTo>
                  <a:cubicBezTo>
                    <a:pt x="13519" y="19886"/>
                    <a:pt x="14061" y="18784"/>
                    <a:pt x="14601" y="17680"/>
                  </a:cubicBezTo>
                  <a:cubicBezTo>
                    <a:pt x="15217" y="16419"/>
                    <a:pt x="15836" y="15157"/>
                    <a:pt x="16454" y="13896"/>
                  </a:cubicBezTo>
                  <a:cubicBezTo>
                    <a:pt x="17090" y="12596"/>
                    <a:pt x="17727" y="11295"/>
                    <a:pt x="18364" y="9995"/>
                  </a:cubicBezTo>
                  <a:cubicBezTo>
                    <a:pt x="18914" y="8875"/>
                    <a:pt x="19465" y="7757"/>
                    <a:pt x="20013" y="6638"/>
                  </a:cubicBezTo>
                  <a:cubicBezTo>
                    <a:pt x="20381" y="5888"/>
                    <a:pt x="20602" y="5105"/>
                    <a:pt x="20486" y="4261"/>
                  </a:cubicBezTo>
                  <a:cubicBezTo>
                    <a:pt x="20338" y="3178"/>
                    <a:pt x="19771" y="2411"/>
                    <a:pt x="18732" y="2028"/>
                  </a:cubicBezTo>
                  <a:cubicBezTo>
                    <a:pt x="18372" y="1896"/>
                    <a:pt x="18011" y="1837"/>
                    <a:pt x="17652" y="1837"/>
                  </a:cubicBezTo>
                  <a:cubicBezTo>
                    <a:pt x="17217" y="1837"/>
                    <a:pt x="16785" y="1924"/>
                    <a:pt x="16357" y="2073"/>
                  </a:cubicBezTo>
                  <a:cubicBezTo>
                    <a:pt x="14940" y="2565"/>
                    <a:pt x="13879" y="3495"/>
                    <a:pt x="13166" y="4808"/>
                  </a:cubicBezTo>
                  <a:cubicBezTo>
                    <a:pt x="12808" y="5467"/>
                    <a:pt x="12496" y="6152"/>
                    <a:pt x="12163" y="6824"/>
                  </a:cubicBezTo>
                  <a:cubicBezTo>
                    <a:pt x="11387" y="8394"/>
                    <a:pt x="10611" y="9964"/>
                    <a:pt x="9835" y="11534"/>
                  </a:cubicBezTo>
                  <a:cubicBezTo>
                    <a:pt x="9065" y="13092"/>
                    <a:pt x="8295" y="14650"/>
                    <a:pt x="7525" y="16208"/>
                  </a:cubicBezTo>
                  <a:cubicBezTo>
                    <a:pt x="7043" y="17183"/>
                    <a:pt x="6554" y="18155"/>
                    <a:pt x="6078" y="19134"/>
                  </a:cubicBezTo>
                  <a:cubicBezTo>
                    <a:pt x="5766" y="19778"/>
                    <a:pt x="5344" y="20331"/>
                    <a:pt x="4771" y="20759"/>
                  </a:cubicBezTo>
                  <a:cubicBezTo>
                    <a:pt x="4195" y="21190"/>
                    <a:pt x="3575" y="21498"/>
                    <a:pt x="2838" y="21498"/>
                  </a:cubicBezTo>
                  <a:cubicBezTo>
                    <a:pt x="2808" y="21498"/>
                    <a:pt x="2778" y="21498"/>
                    <a:pt x="2748" y="21497"/>
                  </a:cubicBezTo>
                  <a:cubicBezTo>
                    <a:pt x="2068" y="21474"/>
                    <a:pt x="1614" y="21025"/>
                    <a:pt x="1605" y="20343"/>
                  </a:cubicBezTo>
                  <a:cubicBezTo>
                    <a:pt x="1599" y="19911"/>
                    <a:pt x="1709" y="19508"/>
                    <a:pt x="1895" y="19126"/>
                  </a:cubicBezTo>
                  <a:cubicBezTo>
                    <a:pt x="2432" y="18021"/>
                    <a:pt x="2972" y="16917"/>
                    <a:pt x="3512" y="15813"/>
                  </a:cubicBezTo>
                  <a:cubicBezTo>
                    <a:pt x="4139" y="14532"/>
                    <a:pt x="4767" y="13251"/>
                    <a:pt x="5394" y="11970"/>
                  </a:cubicBezTo>
                  <a:cubicBezTo>
                    <a:pt x="6021" y="10690"/>
                    <a:pt x="6648" y="9408"/>
                    <a:pt x="7276" y="8128"/>
                  </a:cubicBezTo>
                  <a:cubicBezTo>
                    <a:pt x="7825" y="7009"/>
                    <a:pt x="8375" y="5891"/>
                    <a:pt x="8925" y="4771"/>
                  </a:cubicBezTo>
                  <a:cubicBezTo>
                    <a:pt x="9305" y="3998"/>
                    <a:pt x="9489" y="3191"/>
                    <a:pt x="9375" y="2324"/>
                  </a:cubicBezTo>
                  <a:cubicBezTo>
                    <a:pt x="9242" y="1291"/>
                    <a:pt x="8456" y="393"/>
                    <a:pt x="7451" y="125"/>
                  </a:cubicBezTo>
                  <a:cubicBezTo>
                    <a:pt x="7243" y="69"/>
                    <a:pt x="7029" y="48"/>
                    <a:pt x="6821" y="2"/>
                  </a:cubicBezTo>
                  <a:lnTo>
                    <a:pt x="6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 rot="2550270">
              <a:off x="8141195" y="-139240"/>
              <a:ext cx="1581737" cy="1060539"/>
            </a:xfrm>
            <a:custGeom>
              <a:avLst/>
              <a:gdLst/>
              <a:ahLst/>
              <a:cxnLst/>
              <a:rect l="l" t="t" r="r" b="b"/>
              <a:pathLst>
                <a:path w="42718" h="28642" extrusionOk="0">
                  <a:moveTo>
                    <a:pt x="6320" y="1"/>
                  </a:moveTo>
                  <a:cubicBezTo>
                    <a:pt x="6076" y="48"/>
                    <a:pt x="5827" y="66"/>
                    <a:pt x="5584" y="131"/>
                  </a:cubicBezTo>
                  <a:cubicBezTo>
                    <a:pt x="4762" y="349"/>
                    <a:pt x="4041" y="749"/>
                    <a:pt x="3399" y="1301"/>
                  </a:cubicBezTo>
                  <a:cubicBezTo>
                    <a:pt x="2857" y="1766"/>
                    <a:pt x="2414" y="2312"/>
                    <a:pt x="2073" y="2939"/>
                  </a:cubicBezTo>
                  <a:cubicBezTo>
                    <a:pt x="1980" y="3111"/>
                    <a:pt x="1982" y="3113"/>
                    <a:pt x="2158" y="3200"/>
                  </a:cubicBezTo>
                  <a:cubicBezTo>
                    <a:pt x="2534" y="3389"/>
                    <a:pt x="2913" y="3574"/>
                    <a:pt x="3288" y="3766"/>
                  </a:cubicBezTo>
                  <a:cubicBezTo>
                    <a:pt x="3323" y="3785"/>
                    <a:pt x="3352" y="3794"/>
                    <a:pt x="3376" y="3794"/>
                  </a:cubicBezTo>
                  <a:cubicBezTo>
                    <a:pt x="3418" y="3794"/>
                    <a:pt x="3448" y="3767"/>
                    <a:pt x="3482" y="3707"/>
                  </a:cubicBezTo>
                  <a:cubicBezTo>
                    <a:pt x="3992" y="2797"/>
                    <a:pt x="4724" y="2136"/>
                    <a:pt x="5706" y="1771"/>
                  </a:cubicBezTo>
                  <a:cubicBezTo>
                    <a:pt x="5974" y="1671"/>
                    <a:pt x="6248" y="1609"/>
                    <a:pt x="6527" y="1609"/>
                  </a:cubicBezTo>
                  <a:cubicBezTo>
                    <a:pt x="6674" y="1609"/>
                    <a:pt x="6822" y="1626"/>
                    <a:pt x="6972" y="1664"/>
                  </a:cubicBezTo>
                  <a:cubicBezTo>
                    <a:pt x="7449" y="1783"/>
                    <a:pt x="7742" y="2132"/>
                    <a:pt x="7797" y="2622"/>
                  </a:cubicBezTo>
                  <a:cubicBezTo>
                    <a:pt x="7853" y="3122"/>
                    <a:pt x="7721" y="3580"/>
                    <a:pt x="7507" y="4019"/>
                  </a:cubicBezTo>
                  <a:cubicBezTo>
                    <a:pt x="6953" y="5160"/>
                    <a:pt x="6389" y="6296"/>
                    <a:pt x="5831" y="7434"/>
                  </a:cubicBezTo>
                  <a:cubicBezTo>
                    <a:pt x="5191" y="8738"/>
                    <a:pt x="4554" y="10044"/>
                    <a:pt x="3915" y="11348"/>
                  </a:cubicBezTo>
                  <a:cubicBezTo>
                    <a:pt x="3297" y="12609"/>
                    <a:pt x="2679" y="13870"/>
                    <a:pt x="2062" y="15131"/>
                  </a:cubicBezTo>
                  <a:cubicBezTo>
                    <a:pt x="1522" y="16235"/>
                    <a:pt x="982" y="17338"/>
                    <a:pt x="446" y="18444"/>
                  </a:cubicBezTo>
                  <a:cubicBezTo>
                    <a:pt x="222" y="18905"/>
                    <a:pt x="72" y="19389"/>
                    <a:pt x="24" y="19903"/>
                  </a:cubicBezTo>
                  <a:cubicBezTo>
                    <a:pt x="20" y="19933"/>
                    <a:pt x="7" y="19961"/>
                    <a:pt x="0" y="19991"/>
                  </a:cubicBezTo>
                  <a:lnTo>
                    <a:pt x="0" y="20544"/>
                  </a:lnTo>
                  <a:cubicBezTo>
                    <a:pt x="24" y="20587"/>
                    <a:pt x="20" y="20636"/>
                    <a:pt x="26" y="20684"/>
                  </a:cubicBezTo>
                  <a:cubicBezTo>
                    <a:pt x="124" y="21429"/>
                    <a:pt x="434" y="22060"/>
                    <a:pt x="1037" y="22525"/>
                  </a:cubicBezTo>
                  <a:cubicBezTo>
                    <a:pt x="1574" y="22939"/>
                    <a:pt x="2172" y="23116"/>
                    <a:pt x="2799" y="23116"/>
                  </a:cubicBezTo>
                  <a:cubicBezTo>
                    <a:pt x="3025" y="23116"/>
                    <a:pt x="3254" y="23093"/>
                    <a:pt x="3486" y="23050"/>
                  </a:cubicBezTo>
                  <a:cubicBezTo>
                    <a:pt x="5098" y="22751"/>
                    <a:pt x="6293" y="21822"/>
                    <a:pt x="7170" y="20467"/>
                  </a:cubicBezTo>
                  <a:cubicBezTo>
                    <a:pt x="7485" y="19979"/>
                    <a:pt x="7708" y="19440"/>
                    <a:pt x="7964" y="18921"/>
                  </a:cubicBezTo>
                  <a:cubicBezTo>
                    <a:pt x="8734" y="17358"/>
                    <a:pt x="9508" y="15796"/>
                    <a:pt x="10280" y="14235"/>
                  </a:cubicBezTo>
                  <a:cubicBezTo>
                    <a:pt x="11053" y="12673"/>
                    <a:pt x="11824" y="11110"/>
                    <a:pt x="12596" y="9549"/>
                  </a:cubicBezTo>
                  <a:cubicBezTo>
                    <a:pt x="13217" y="8294"/>
                    <a:pt x="13847" y="7043"/>
                    <a:pt x="14459" y="5784"/>
                  </a:cubicBezTo>
                  <a:cubicBezTo>
                    <a:pt x="14797" y="5093"/>
                    <a:pt x="15273" y="4527"/>
                    <a:pt x="15898" y="4086"/>
                  </a:cubicBezTo>
                  <a:cubicBezTo>
                    <a:pt x="16433" y="3708"/>
                    <a:pt x="17018" y="3454"/>
                    <a:pt x="17684" y="3454"/>
                  </a:cubicBezTo>
                  <a:cubicBezTo>
                    <a:pt x="17692" y="3454"/>
                    <a:pt x="17700" y="3454"/>
                    <a:pt x="17708" y="3454"/>
                  </a:cubicBezTo>
                  <a:cubicBezTo>
                    <a:pt x="18463" y="3460"/>
                    <a:pt x="18907" y="3915"/>
                    <a:pt x="18910" y="4670"/>
                  </a:cubicBezTo>
                  <a:cubicBezTo>
                    <a:pt x="18913" y="5103"/>
                    <a:pt x="18785" y="5501"/>
                    <a:pt x="18599" y="5883"/>
                  </a:cubicBezTo>
                  <a:cubicBezTo>
                    <a:pt x="17989" y="7139"/>
                    <a:pt x="17374" y="8390"/>
                    <a:pt x="16760" y="9644"/>
                  </a:cubicBezTo>
                  <a:cubicBezTo>
                    <a:pt x="16144" y="10902"/>
                    <a:pt x="15529" y="12159"/>
                    <a:pt x="14912" y="13416"/>
                  </a:cubicBezTo>
                  <a:cubicBezTo>
                    <a:pt x="14270" y="14728"/>
                    <a:pt x="13627" y="16041"/>
                    <a:pt x="12984" y="17353"/>
                  </a:cubicBezTo>
                  <a:cubicBezTo>
                    <a:pt x="12503" y="18335"/>
                    <a:pt x="12018" y="19314"/>
                    <a:pt x="11542" y="20297"/>
                  </a:cubicBezTo>
                  <a:cubicBezTo>
                    <a:pt x="11188" y="21029"/>
                    <a:pt x="11020" y="21801"/>
                    <a:pt x="11143" y="22611"/>
                  </a:cubicBezTo>
                  <a:cubicBezTo>
                    <a:pt x="11295" y="23604"/>
                    <a:pt x="11821" y="24330"/>
                    <a:pt x="12760" y="24723"/>
                  </a:cubicBezTo>
                  <a:cubicBezTo>
                    <a:pt x="13147" y="24885"/>
                    <a:pt x="13542" y="24957"/>
                    <a:pt x="13942" y="24957"/>
                  </a:cubicBezTo>
                  <a:cubicBezTo>
                    <a:pt x="14240" y="24957"/>
                    <a:pt x="14540" y="24917"/>
                    <a:pt x="14841" y="24844"/>
                  </a:cubicBezTo>
                  <a:cubicBezTo>
                    <a:pt x="16216" y="24510"/>
                    <a:pt x="17275" y="23710"/>
                    <a:pt x="18096" y="22578"/>
                  </a:cubicBezTo>
                  <a:cubicBezTo>
                    <a:pt x="18470" y="22059"/>
                    <a:pt x="18717" y="21469"/>
                    <a:pt x="18999" y="20898"/>
                  </a:cubicBezTo>
                  <a:cubicBezTo>
                    <a:pt x="19777" y="19320"/>
                    <a:pt x="20558" y="17743"/>
                    <a:pt x="21339" y="16165"/>
                  </a:cubicBezTo>
                  <a:cubicBezTo>
                    <a:pt x="22112" y="14598"/>
                    <a:pt x="22886" y="13033"/>
                    <a:pt x="23661" y="11467"/>
                  </a:cubicBezTo>
                  <a:cubicBezTo>
                    <a:pt x="24299" y="10177"/>
                    <a:pt x="24943" y="8890"/>
                    <a:pt x="25577" y="7596"/>
                  </a:cubicBezTo>
                  <a:cubicBezTo>
                    <a:pt x="25904" y="6932"/>
                    <a:pt x="26361" y="6382"/>
                    <a:pt x="26961" y="5954"/>
                  </a:cubicBezTo>
                  <a:cubicBezTo>
                    <a:pt x="27496" y="5573"/>
                    <a:pt x="28075" y="5297"/>
                    <a:pt x="28739" y="5297"/>
                  </a:cubicBezTo>
                  <a:cubicBezTo>
                    <a:pt x="28773" y="5297"/>
                    <a:pt x="28807" y="5298"/>
                    <a:pt x="28841" y="5299"/>
                  </a:cubicBezTo>
                  <a:cubicBezTo>
                    <a:pt x="29708" y="5335"/>
                    <a:pt x="30043" y="5869"/>
                    <a:pt x="30014" y="6620"/>
                  </a:cubicBezTo>
                  <a:cubicBezTo>
                    <a:pt x="30000" y="7024"/>
                    <a:pt x="29861" y="7402"/>
                    <a:pt x="29684" y="7763"/>
                  </a:cubicBezTo>
                  <a:cubicBezTo>
                    <a:pt x="29076" y="9005"/>
                    <a:pt x="28468" y="10247"/>
                    <a:pt x="27860" y="11488"/>
                  </a:cubicBezTo>
                  <a:cubicBezTo>
                    <a:pt x="27239" y="12758"/>
                    <a:pt x="26618" y="14027"/>
                    <a:pt x="25996" y="15296"/>
                  </a:cubicBezTo>
                  <a:cubicBezTo>
                    <a:pt x="25363" y="16589"/>
                    <a:pt x="24730" y="17882"/>
                    <a:pt x="24097" y="19175"/>
                  </a:cubicBezTo>
                  <a:cubicBezTo>
                    <a:pt x="23619" y="20148"/>
                    <a:pt x="23138" y="21120"/>
                    <a:pt x="22665" y="22095"/>
                  </a:cubicBezTo>
                  <a:cubicBezTo>
                    <a:pt x="22322" y="22802"/>
                    <a:pt x="22138" y="23543"/>
                    <a:pt x="22228" y="24337"/>
                  </a:cubicBezTo>
                  <a:cubicBezTo>
                    <a:pt x="22314" y="25097"/>
                    <a:pt x="22633" y="25731"/>
                    <a:pt x="23240" y="26206"/>
                  </a:cubicBezTo>
                  <a:cubicBezTo>
                    <a:pt x="23763" y="26616"/>
                    <a:pt x="24359" y="26798"/>
                    <a:pt x="24988" y="26798"/>
                  </a:cubicBezTo>
                  <a:cubicBezTo>
                    <a:pt x="25124" y="26798"/>
                    <a:pt x="25262" y="26789"/>
                    <a:pt x="25401" y="26773"/>
                  </a:cubicBezTo>
                  <a:cubicBezTo>
                    <a:pt x="27088" y="26570"/>
                    <a:pt x="28338" y="25653"/>
                    <a:pt x="29287" y="24285"/>
                  </a:cubicBezTo>
                  <a:cubicBezTo>
                    <a:pt x="29610" y="23817"/>
                    <a:pt x="29828" y="23292"/>
                    <a:pt x="30078" y="22784"/>
                  </a:cubicBezTo>
                  <a:cubicBezTo>
                    <a:pt x="30854" y="21209"/>
                    <a:pt x="31634" y="19636"/>
                    <a:pt x="32411" y="18062"/>
                  </a:cubicBezTo>
                  <a:cubicBezTo>
                    <a:pt x="33180" y="16508"/>
                    <a:pt x="33948" y="14954"/>
                    <a:pt x="34717" y="13400"/>
                  </a:cubicBezTo>
                  <a:cubicBezTo>
                    <a:pt x="35379" y="12063"/>
                    <a:pt x="36045" y="10727"/>
                    <a:pt x="36705" y="9389"/>
                  </a:cubicBezTo>
                  <a:cubicBezTo>
                    <a:pt x="37060" y="8669"/>
                    <a:pt x="37582" y="8099"/>
                    <a:pt x="38253" y="7668"/>
                  </a:cubicBezTo>
                  <a:cubicBezTo>
                    <a:pt x="38753" y="7347"/>
                    <a:pt x="39289" y="7136"/>
                    <a:pt x="39892" y="7136"/>
                  </a:cubicBezTo>
                  <a:cubicBezTo>
                    <a:pt x="39920" y="7136"/>
                    <a:pt x="39947" y="7137"/>
                    <a:pt x="39975" y="7137"/>
                  </a:cubicBezTo>
                  <a:cubicBezTo>
                    <a:pt x="40650" y="7160"/>
                    <a:pt x="41098" y="7612"/>
                    <a:pt x="41114" y="8284"/>
                  </a:cubicBezTo>
                  <a:cubicBezTo>
                    <a:pt x="41126" y="8745"/>
                    <a:pt x="40996" y="9170"/>
                    <a:pt x="40798" y="9575"/>
                  </a:cubicBezTo>
                  <a:cubicBezTo>
                    <a:pt x="40182" y="10842"/>
                    <a:pt x="39561" y="12107"/>
                    <a:pt x="38941" y="13372"/>
                  </a:cubicBezTo>
                  <a:cubicBezTo>
                    <a:pt x="38314" y="14653"/>
                    <a:pt x="37687" y="15935"/>
                    <a:pt x="37059" y="17215"/>
                  </a:cubicBezTo>
                  <a:cubicBezTo>
                    <a:pt x="36432" y="18496"/>
                    <a:pt x="35805" y="19778"/>
                    <a:pt x="35178" y="21058"/>
                  </a:cubicBezTo>
                  <a:cubicBezTo>
                    <a:pt x="34700" y="22032"/>
                    <a:pt x="34218" y="23002"/>
                    <a:pt x="33746" y="23978"/>
                  </a:cubicBezTo>
                  <a:cubicBezTo>
                    <a:pt x="33396" y="24706"/>
                    <a:pt x="33227" y="25471"/>
                    <a:pt x="33345" y="26278"/>
                  </a:cubicBezTo>
                  <a:cubicBezTo>
                    <a:pt x="33478" y="27192"/>
                    <a:pt x="33933" y="27892"/>
                    <a:pt x="34770" y="28316"/>
                  </a:cubicBezTo>
                  <a:cubicBezTo>
                    <a:pt x="35210" y="28538"/>
                    <a:pt x="35668" y="28641"/>
                    <a:pt x="36135" y="28641"/>
                  </a:cubicBezTo>
                  <a:cubicBezTo>
                    <a:pt x="36379" y="28641"/>
                    <a:pt x="36626" y="28613"/>
                    <a:pt x="36874" y="28559"/>
                  </a:cubicBezTo>
                  <a:cubicBezTo>
                    <a:pt x="38603" y="28187"/>
                    <a:pt x="39829" y="27148"/>
                    <a:pt x="40686" y="25634"/>
                  </a:cubicBezTo>
                  <a:cubicBezTo>
                    <a:pt x="40736" y="25545"/>
                    <a:pt x="40711" y="25504"/>
                    <a:pt x="40627" y="25464"/>
                  </a:cubicBezTo>
                  <a:cubicBezTo>
                    <a:pt x="40234" y="25275"/>
                    <a:pt x="39843" y="25086"/>
                    <a:pt x="39457" y="24887"/>
                  </a:cubicBezTo>
                  <a:cubicBezTo>
                    <a:pt x="39413" y="24864"/>
                    <a:pt x="39377" y="24851"/>
                    <a:pt x="39346" y="24851"/>
                  </a:cubicBezTo>
                  <a:cubicBezTo>
                    <a:pt x="39298" y="24851"/>
                    <a:pt x="39262" y="24882"/>
                    <a:pt x="39224" y="24955"/>
                  </a:cubicBezTo>
                  <a:cubicBezTo>
                    <a:pt x="38911" y="25538"/>
                    <a:pt x="38471" y="26012"/>
                    <a:pt x="37933" y="26390"/>
                  </a:cubicBezTo>
                  <a:cubicBezTo>
                    <a:pt x="37393" y="26768"/>
                    <a:pt x="36809" y="27024"/>
                    <a:pt x="36139" y="27024"/>
                  </a:cubicBezTo>
                  <a:cubicBezTo>
                    <a:pt x="36113" y="27024"/>
                    <a:pt x="36086" y="27024"/>
                    <a:pt x="36059" y="27023"/>
                  </a:cubicBezTo>
                  <a:cubicBezTo>
                    <a:pt x="35428" y="27005"/>
                    <a:pt x="34962" y="26584"/>
                    <a:pt x="34922" y="26001"/>
                  </a:cubicBezTo>
                  <a:cubicBezTo>
                    <a:pt x="34889" y="25538"/>
                    <a:pt x="34982" y="25100"/>
                    <a:pt x="35184" y="24686"/>
                  </a:cubicBezTo>
                  <a:cubicBezTo>
                    <a:pt x="35704" y="23612"/>
                    <a:pt x="36229" y="22541"/>
                    <a:pt x="36754" y="21468"/>
                  </a:cubicBezTo>
                  <a:cubicBezTo>
                    <a:pt x="37378" y="20190"/>
                    <a:pt x="38004" y="18913"/>
                    <a:pt x="38630" y="17637"/>
                  </a:cubicBezTo>
                  <a:cubicBezTo>
                    <a:pt x="39306" y="16258"/>
                    <a:pt x="39982" y="14878"/>
                    <a:pt x="40658" y="13499"/>
                  </a:cubicBezTo>
                  <a:cubicBezTo>
                    <a:pt x="41180" y="12435"/>
                    <a:pt x="41704" y="11373"/>
                    <a:pt x="42224" y="10307"/>
                  </a:cubicBezTo>
                  <a:cubicBezTo>
                    <a:pt x="42399" y="9948"/>
                    <a:pt x="42548" y="9578"/>
                    <a:pt x="42627" y="9183"/>
                  </a:cubicBezTo>
                  <a:cubicBezTo>
                    <a:pt x="42660" y="9020"/>
                    <a:pt x="42688" y="8856"/>
                    <a:pt x="42717" y="8692"/>
                  </a:cubicBezTo>
                  <a:lnTo>
                    <a:pt x="42717" y="8034"/>
                  </a:lnTo>
                  <a:cubicBezTo>
                    <a:pt x="42695" y="7995"/>
                    <a:pt x="42696" y="7950"/>
                    <a:pt x="42690" y="7907"/>
                  </a:cubicBezTo>
                  <a:cubicBezTo>
                    <a:pt x="42546" y="6980"/>
                    <a:pt x="42090" y="6265"/>
                    <a:pt x="41241" y="5837"/>
                  </a:cubicBezTo>
                  <a:cubicBezTo>
                    <a:pt x="40809" y="5619"/>
                    <a:pt x="40358" y="5525"/>
                    <a:pt x="39896" y="5525"/>
                  </a:cubicBezTo>
                  <a:cubicBezTo>
                    <a:pt x="39653" y="5525"/>
                    <a:pt x="39408" y="5551"/>
                    <a:pt x="39160" y="5599"/>
                  </a:cubicBezTo>
                  <a:cubicBezTo>
                    <a:pt x="38040" y="5813"/>
                    <a:pt x="37113" y="6384"/>
                    <a:pt x="36320" y="7184"/>
                  </a:cubicBezTo>
                  <a:cubicBezTo>
                    <a:pt x="35869" y="7638"/>
                    <a:pt x="35513" y="8164"/>
                    <a:pt x="35235" y="8744"/>
                  </a:cubicBezTo>
                  <a:cubicBezTo>
                    <a:pt x="34926" y="9389"/>
                    <a:pt x="34605" y="10028"/>
                    <a:pt x="34287" y="10669"/>
                  </a:cubicBezTo>
                  <a:cubicBezTo>
                    <a:pt x="33508" y="12246"/>
                    <a:pt x="32727" y="13825"/>
                    <a:pt x="31948" y="15402"/>
                  </a:cubicBezTo>
                  <a:cubicBezTo>
                    <a:pt x="31183" y="16948"/>
                    <a:pt x="30418" y="18494"/>
                    <a:pt x="29654" y="20040"/>
                  </a:cubicBezTo>
                  <a:cubicBezTo>
                    <a:pt x="29186" y="20989"/>
                    <a:pt x="28714" y="21935"/>
                    <a:pt x="28247" y="22884"/>
                  </a:cubicBezTo>
                  <a:cubicBezTo>
                    <a:pt x="27923" y="23543"/>
                    <a:pt x="27469" y="24093"/>
                    <a:pt x="26872" y="24520"/>
                  </a:cubicBezTo>
                  <a:cubicBezTo>
                    <a:pt x="26321" y="24913"/>
                    <a:pt x="25723" y="25182"/>
                    <a:pt x="25033" y="25182"/>
                  </a:cubicBezTo>
                  <a:cubicBezTo>
                    <a:pt x="25002" y="25182"/>
                    <a:pt x="24972" y="25181"/>
                    <a:pt x="24941" y="25180"/>
                  </a:cubicBezTo>
                  <a:cubicBezTo>
                    <a:pt x="24329" y="25159"/>
                    <a:pt x="23925" y="24813"/>
                    <a:pt x="23827" y="24212"/>
                  </a:cubicBezTo>
                  <a:cubicBezTo>
                    <a:pt x="23765" y="23832"/>
                    <a:pt x="23831" y="23463"/>
                    <a:pt x="23973" y="23115"/>
                  </a:cubicBezTo>
                  <a:cubicBezTo>
                    <a:pt x="24289" y="22338"/>
                    <a:pt x="24693" y="21603"/>
                    <a:pt x="25056" y="20847"/>
                  </a:cubicBezTo>
                  <a:cubicBezTo>
                    <a:pt x="25667" y="19579"/>
                    <a:pt x="26293" y="18316"/>
                    <a:pt x="26912" y="17050"/>
                  </a:cubicBezTo>
                  <a:cubicBezTo>
                    <a:pt x="27548" y="15753"/>
                    <a:pt x="28182" y="14456"/>
                    <a:pt x="28817" y="13161"/>
                  </a:cubicBezTo>
                  <a:cubicBezTo>
                    <a:pt x="29401" y="11971"/>
                    <a:pt x="29988" y="10783"/>
                    <a:pt x="30572" y="9593"/>
                  </a:cubicBezTo>
                  <a:cubicBezTo>
                    <a:pt x="30797" y="9132"/>
                    <a:pt x="31028" y="8673"/>
                    <a:pt x="31238" y="8204"/>
                  </a:cubicBezTo>
                  <a:cubicBezTo>
                    <a:pt x="31554" y="7502"/>
                    <a:pt x="31702" y="6767"/>
                    <a:pt x="31573" y="5999"/>
                  </a:cubicBezTo>
                  <a:cubicBezTo>
                    <a:pt x="31393" y="4924"/>
                    <a:pt x="30792" y="4186"/>
                    <a:pt x="29748" y="3840"/>
                  </a:cubicBezTo>
                  <a:cubicBezTo>
                    <a:pt x="29414" y="3730"/>
                    <a:pt x="29081" y="3679"/>
                    <a:pt x="28749" y="3679"/>
                  </a:cubicBezTo>
                  <a:cubicBezTo>
                    <a:pt x="28303" y="3679"/>
                    <a:pt x="27860" y="3770"/>
                    <a:pt x="27423" y="3926"/>
                  </a:cubicBezTo>
                  <a:cubicBezTo>
                    <a:pt x="25953" y="4452"/>
                    <a:pt x="24880" y="5434"/>
                    <a:pt x="24177" y="6823"/>
                  </a:cubicBezTo>
                  <a:cubicBezTo>
                    <a:pt x="23854" y="7460"/>
                    <a:pt x="23543" y="8104"/>
                    <a:pt x="23225" y="8745"/>
                  </a:cubicBezTo>
                  <a:cubicBezTo>
                    <a:pt x="22446" y="10324"/>
                    <a:pt x="21666" y="11901"/>
                    <a:pt x="20886" y="13479"/>
                  </a:cubicBezTo>
                  <a:cubicBezTo>
                    <a:pt x="20121" y="15025"/>
                    <a:pt x="19357" y="16571"/>
                    <a:pt x="18593" y="18117"/>
                  </a:cubicBezTo>
                  <a:cubicBezTo>
                    <a:pt x="18105" y="19104"/>
                    <a:pt x="17613" y="20091"/>
                    <a:pt x="17127" y="21079"/>
                  </a:cubicBezTo>
                  <a:cubicBezTo>
                    <a:pt x="16816" y="21710"/>
                    <a:pt x="16375" y="22233"/>
                    <a:pt x="15811" y="22647"/>
                  </a:cubicBezTo>
                  <a:cubicBezTo>
                    <a:pt x="15252" y="23057"/>
                    <a:pt x="14645" y="23341"/>
                    <a:pt x="13937" y="23341"/>
                  </a:cubicBezTo>
                  <a:cubicBezTo>
                    <a:pt x="13900" y="23341"/>
                    <a:pt x="13862" y="23340"/>
                    <a:pt x="13824" y="23338"/>
                  </a:cubicBezTo>
                  <a:cubicBezTo>
                    <a:pt x="13199" y="23311"/>
                    <a:pt x="12775" y="22920"/>
                    <a:pt x="12718" y="22304"/>
                  </a:cubicBezTo>
                  <a:cubicBezTo>
                    <a:pt x="12675" y="21839"/>
                    <a:pt x="12786" y="21405"/>
                    <a:pt x="12985" y="20994"/>
                  </a:cubicBezTo>
                  <a:cubicBezTo>
                    <a:pt x="13519" y="19886"/>
                    <a:pt x="14061" y="18784"/>
                    <a:pt x="14601" y="17680"/>
                  </a:cubicBezTo>
                  <a:cubicBezTo>
                    <a:pt x="15217" y="16419"/>
                    <a:pt x="15836" y="15157"/>
                    <a:pt x="16454" y="13896"/>
                  </a:cubicBezTo>
                  <a:cubicBezTo>
                    <a:pt x="17090" y="12596"/>
                    <a:pt x="17727" y="11295"/>
                    <a:pt x="18364" y="9995"/>
                  </a:cubicBezTo>
                  <a:cubicBezTo>
                    <a:pt x="18914" y="8875"/>
                    <a:pt x="19465" y="7757"/>
                    <a:pt x="20013" y="6638"/>
                  </a:cubicBezTo>
                  <a:cubicBezTo>
                    <a:pt x="20381" y="5888"/>
                    <a:pt x="20602" y="5105"/>
                    <a:pt x="20486" y="4261"/>
                  </a:cubicBezTo>
                  <a:cubicBezTo>
                    <a:pt x="20338" y="3178"/>
                    <a:pt x="19771" y="2411"/>
                    <a:pt x="18732" y="2028"/>
                  </a:cubicBezTo>
                  <a:cubicBezTo>
                    <a:pt x="18372" y="1896"/>
                    <a:pt x="18011" y="1837"/>
                    <a:pt x="17652" y="1837"/>
                  </a:cubicBezTo>
                  <a:cubicBezTo>
                    <a:pt x="17217" y="1837"/>
                    <a:pt x="16785" y="1924"/>
                    <a:pt x="16357" y="2073"/>
                  </a:cubicBezTo>
                  <a:cubicBezTo>
                    <a:pt x="14940" y="2565"/>
                    <a:pt x="13879" y="3495"/>
                    <a:pt x="13166" y="4808"/>
                  </a:cubicBezTo>
                  <a:cubicBezTo>
                    <a:pt x="12808" y="5467"/>
                    <a:pt x="12496" y="6152"/>
                    <a:pt x="12163" y="6824"/>
                  </a:cubicBezTo>
                  <a:cubicBezTo>
                    <a:pt x="11387" y="8394"/>
                    <a:pt x="10611" y="9964"/>
                    <a:pt x="9835" y="11534"/>
                  </a:cubicBezTo>
                  <a:cubicBezTo>
                    <a:pt x="9065" y="13092"/>
                    <a:pt x="8295" y="14650"/>
                    <a:pt x="7525" y="16208"/>
                  </a:cubicBezTo>
                  <a:cubicBezTo>
                    <a:pt x="7043" y="17183"/>
                    <a:pt x="6554" y="18155"/>
                    <a:pt x="6078" y="19134"/>
                  </a:cubicBezTo>
                  <a:cubicBezTo>
                    <a:pt x="5766" y="19778"/>
                    <a:pt x="5344" y="20331"/>
                    <a:pt x="4771" y="20759"/>
                  </a:cubicBezTo>
                  <a:cubicBezTo>
                    <a:pt x="4195" y="21190"/>
                    <a:pt x="3575" y="21498"/>
                    <a:pt x="2838" y="21498"/>
                  </a:cubicBezTo>
                  <a:cubicBezTo>
                    <a:pt x="2808" y="21498"/>
                    <a:pt x="2778" y="21498"/>
                    <a:pt x="2748" y="21497"/>
                  </a:cubicBezTo>
                  <a:cubicBezTo>
                    <a:pt x="2068" y="21474"/>
                    <a:pt x="1614" y="21025"/>
                    <a:pt x="1605" y="20343"/>
                  </a:cubicBezTo>
                  <a:cubicBezTo>
                    <a:pt x="1599" y="19911"/>
                    <a:pt x="1709" y="19508"/>
                    <a:pt x="1895" y="19126"/>
                  </a:cubicBezTo>
                  <a:cubicBezTo>
                    <a:pt x="2432" y="18021"/>
                    <a:pt x="2972" y="16917"/>
                    <a:pt x="3512" y="15813"/>
                  </a:cubicBezTo>
                  <a:cubicBezTo>
                    <a:pt x="4139" y="14532"/>
                    <a:pt x="4767" y="13251"/>
                    <a:pt x="5394" y="11970"/>
                  </a:cubicBezTo>
                  <a:cubicBezTo>
                    <a:pt x="6021" y="10690"/>
                    <a:pt x="6648" y="9408"/>
                    <a:pt x="7276" y="8128"/>
                  </a:cubicBezTo>
                  <a:cubicBezTo>
                    <a:pt x="7825" y="7009"/>
                    <a:pt x="8375" y="5891"/>
                    <a:pt x="8925" y="4771"/>
                  </a:cubicBezTo>
                  <a:cubicBezTo>
                    <a:pt x="9305" y="3998"/>
                    <a:pt x="9489" y="3191"/>
                    <a:pt x="9375" y="2324"/>
                  </a:cubicBezTo>
                  <a:cubicBezTo>
                    <a:pt x="9242" y="1291"/>
                    <a:pt x="8456" y="393"/>
                    <a:pt x="7451" y="125"/>
                  </a:cubicBezTo>
                  <a:cubicBezTo>
                    <a:pt x="7243" y="69"/>
                    <a:pt x="7029" y="48"/>
                    <a:pt x="6821" y="2"/>
                  </a:cubicBezTo>
                  <a:lnTo>
                    <a:pt x="6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20" name="Google Shape;120;p3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713225" y="2281175"/>
            <a:ext cx="4300200" cy="1236600"/>
          </a:xfrm>
          <a:prstGeom prst="rect">
            <a:avLst/>
          </a:prstGeom>
          <a:effectLst>
            <a:outerShdw dist="47625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title" idx="2" hasCustomPrompt="1"/>
          </p:nvPr>
        </p:nvSpPr>
        <p:spPr>
          <a:xfrm>
            <a:off x="3675363" y="918660"/>
            <a:ext cx="1237500" cy="123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"/>
          <p:cNvSpPr txBox="1">
            <a:spLocks noGrp="1"/>
          </p:cNvSpPr>
          <p:nvPr>
            <p:ph type="subTitle" idx="1"/>
          </p:nvPr>
        </p:nvSpPr>
        <p:spPr>
          <a:xfrm>
            <a:off x="1616972" y="3558513"/>
            <a:ext cx="3295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"/>
          <p:cNvSpPr>
            <a:spLocks noGrp="1"/>
          </p:cNvSpPr>
          <p:nvPr>
            <p:ph type="pic" idx="3"/>
          </p:nvPr>
        </p:nvSpPr>
        <p:spPr>
          <a:xfrm flipH="1">
            <a:off x="5376475" y="909826"/>
            <a:ext cx="3054300" cy="3323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205" name="Google Shape;205;p3"/>
          <p:cNvGrpSpPr/>
          <p:nvPr/>
        </p:nvGrpSpPr>
        <p:grpSpPr>
          <a:xfrm rot="-856200">
            <a:off x="-135456" y="4523421"/>
            <a:ext cx="953709" cy="596764"/>
            <a:chOff x="5813875" y="906475"/>
            <a:chExt cx="2056703" cy="1286941"/>
          </a:xfrm>
        </p:grpSpPr>
        <p:sp>
          <p:nvSpPr>
            <p:cNvPr id="206" name="Google Shape;206;p3"/>
            <p:cNvSpPr/>
            <p:nvPr/>
          </p:nvSpPr>
          <p:spPr>
            <a:xfrm>
              <a:off x="5813875" y="906475"/>
              <a:ext cx="257575" cy="257600"/>
            </a:xfrm>
            <a:custGeom>
              <a:avLst/>
              <a:gdLst/>
              <a:ahLst/>
              <a:cxnLst/>
              <a:rect l="l" t="t" r="r" b="b"/>
              <a:pathLst>
                <a:path w="10303" h="10304" extrusionOk="0">
                  <a:moveTo>
                    <a:pt x="1" y="1"/>
                  </a:moveTo>
                  <a:lnTo>
                    <a:pt x="1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813875" y="14207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71750" y="1162875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71750" y="16782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586384" y="1162875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586384" y="16782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100553" y="1162875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100553" y="16782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613003" y="1162875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613003" y="16782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813875" y="1935866"/>
              <a:ext cx="257575" cy="257550"/>
            </a:xfrm>
            <a:custGeom>
              <a:avLst/>
              <a:gdLst/>
              <a:ahLst/>
              <a:cxnLst/>
              <a:rect l="l" t="t" r="r" b="b"/>
              <a:pathLst>
                <a:path w="10303" h="10302" extrusionOk="0">
                  <a:moveTo>
                    <a:pt x="1" y="0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328834" y="906475"/>
              <a:ext cx="257575" cy="257600"/>
            </a:xfrm>
            <a:custGeom>
              <a:avLst/>
              <a:gdLst/>
              <a:ahLst/>
              <a:cxnLst/>
              <a:rect l="l" t="t" r="r" b="b"/>
              <a:pathLst>
                <a:path w="10303" h="10304" extrusionOk="0">
                  <a:moveTo>
                    <a:pt x="1" y="1"/>
                  </a:moveTo>
                  <a:lnTo>
                    <a:pt x="1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328834" y="14207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328834" y="1935866"/>
              <a:ext cx="257575" cy="257550"/>
            </a:xfrm>
            <a:custGeom>
              <a:avLst/>
              <a:gdLst/>
              <a:ahLst/>
              <a:cxnLst/>
              <a:rect l="l" t="t" r="r" b="b"/>
              <a:pathLst>
                <a:path w="10303" h="10302" extrusionOk="0">
                  <a:moveTo>
                    <a:pt x="1" y="0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843019" y="906475"/>
              <a:ext cx="257600" cy="257600"/>
            </a:xfrm>
            <a:custGeom>
              <a:avLst/>
              <a:gdLst/>
              <a:ahLst/>
              <a:cxnLst/>
              <a:rect l="l" t="t" r="r" b="b"/>
              <a:pathLst>
                <a:path w="10304" h="10304" extrusionOk="0">
                  <a:moveTo>
                    <a:pt x="0" y="1"/>
                  </a:moveTo>
                  <a:lnTo>
                    <a:pt x="0" y="10303"/>
                  </a:lnTo>
                  <a:lnTo>
                    <a:pt x="10303" y="10303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843019" y="1420750"/>
              <a:ext cx="257600" cy="257575"/>
            </a:xfrm>
            <a:custGeom>
              <a:avLst/>
              <a:gdLst/>
              <a:ahLst/>
              <a:cxnLst/>
              <a:rect l="l" t="t" r="r" b="b"/>
              <a:pathLst>
                <a:path w="10304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3" y="10302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843019" y="1935866"/>
              <a:ext cx="257600" cy="257550"/>
            </a:xfrm>
            <a:custGeom>
              <a:avLst/>
              <a:gdLst/>
              <a:ahLst/>
              <a:cxnLst/>
              <a:rect l="l" t="t" r="r" b="b"/>
              <a:pathLst>
                <a:path w="10304" h="10302" extrusionOk="0">
                  <a:moveTo>
                    <a:pt x="0" y="0"/>
                  </a:moveTo>
                  <a:lnTo>
                    <a:pt x="0" y="10302"/>
                  </a:lnTo>
                  <a:lnTo>
                    <a:pt x="10303" y="10302"/>
                  </a:lnTo>
                  <a:lnTo>
                    <a:pt x="10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357228" y="906475"/>
              <a:ext cx="257550" cy="257600"/>
            </a:xfrm>
            <a:custGeom>
              <a:avLst/>
              <a:gdLst/>
              <a:ahLst/>
              <a:cxnLst/>
              <a:rect l="l" t="t" r="r" b="b"/>
              <a:pathLst>
                <a:path w="10302" h="10304" extrusionOk="0">
                  <a:moveTo>
                    <a:pt x="0" y="1"/>
                  </a:moveTo>
                  <a:lnTo>
                    <a:pt x="0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357228" y="14207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357228" y="1935866"/>
              <a:ext cx="257550" cy="257550"/>
            </a:xfrm>
            <a:custGeom>
              <a:avLst/>
              <a:gdLst/>
              <a:ahLst/>
              <a:cxnLst/>
              <a:rect l="l" t="t" r="r" b="b"/>
              <a:pathLst>
                <a:path w="10302" h="10302" extrusionOk="0">
                  <a:moveTo>
                    <a:pt x="0" y="0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313" name="Google Shape;313;p5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584700" cy="14742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subTitle" idx="1"/>
          </p:nvPr>
        </p:nvSpPr>
        <p:spPr>
          <a:xfrm>
            <a:off x="4569511" y="1004022"/>
            <a:ext cx="3861300" cy="10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subTitle" idx="2"/>
          </p:nvPr>
        </p:nvSpPr>
        <p:spPr>
          <a:xfrm>
            <a:off x="4569511" y="2679872"/>
            <a:ext cx="3861300" cy="10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7" name="Google Shape;397;p5"/>
          <p:cNvSpPr txBox="1">
            <a:spLocks noGrp="1"/>
          </p:cNvSpPr>
          <p:nvPr>
            <p:ph type="subTitle" idx="3"/>
          </p:nvPr>
        </p:nvSpPr>
        <p:spPr>
          <a:xfrm>
            <a:off x="4486800" y="609525"/>
            <a:ext cx="394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subTitle" idx="4"/>
          </p:nvPr>
        </p:nvSpPr>
        <p:spPr>
          <a:xfrm>
            <a:off x="4486800" y="2285375"/>
            <a:ext cx="3944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9" name="Google Shape;399;p5"/>
          <p:cNvGrpSpPr/>
          <p:nvPr/>
        </p:nvGrpSpPr>
        <p:grpSpPr>
          <a:xfrm rot="-856200">
            <a:off x="-135456" y="4523421"/>
            <a:ext cx="953709" cy="596764"/>
            <a:chOff x="5813875" y="906475"/>
            <a:chExt cx="2056703" cy="1286941"/>
          </a:xfrm>
        </p:grpSpPr>
        <p:sp>
          <p:nvSpPr>
            <p:cNvPr id="400" name="Google Shape;400;p5"/>
            <p:cNvSpPr/>
            <p:nvPr/>
          </p:nvSpPr>
          <p:spPr>
            <a:xfrm>
              <a:off x="5813875" y="906475"/>
              <a:ext cx="257575" cy="257600"/>
            </a:xfrm>
            <a:custGeom>
              <a:avLst/>
              <a:gdLst/>
              <a:ahLst/>
              <a:cxnLst/>
              <a:rect l="l" t="t" r="r" b="b"/>
              <a:pathLst>
                <a:path w="10303" h="10304" extrusionOk="0">
                  <a:moveTo>
                    <a:pt x="1" y="1"/>
                  </a:moveTo>
                  <a:lnTo>
                    <a:pt x="1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813875" y="14207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6071750" y="1162875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6071750" y="16782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6586384" y="1162875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6586384" y="16782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7100553" y="1162875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7100553" y="16782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613003" y="1162875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7613003" y="16782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813875" y="1935866"/>
              <a:ext cx="257575" cy="257550"/>
            </a:xfrm>
            <a:custGeom>
              <a:avLst/>
              <a:gdLst/>
              <a:ahLst/>
              <a:cxnLst/>
              <a:rect l="l" t="t" r="r" b="b"/>
              <a:pathLst>
                <a:path w="10303" h="10302" extrusionOk="0">
                  <a:moveTo>
                    <a:pt x="1" y="0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6328834" y="906475"/>
              <a:ext cx="257575" cy="257600"/>
            </a:xfrm>
            <a:custGeom>
              <a:avLst/>
              <a:gdLst/>
              <a:ahLst/>
              <a:cxnLst/>
              <a:rect l="l" t="t" r="r" b="b"/>
              <a:pathLst>
                <a:path w="10303" h="10304" extrusionOk="0">
                  <a:moveTo>
                    <a:pt x="1" y="1"/>
                  </a:moveTo>
                  <a:lnTo>
                    <a:pt x="1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6328834" y="1420750"/>
              <a:ext cx="257575" cy="257575"/>
            </a:xfrm>
            <a:custGeom>
              <a:avLst/>
              <a:gdLst/>
              <a:ahLst/>
              <a:cxnLst/>
              <a:rect l="l" t="t" r="r" b="b"/>
              <a:pathLst>
                <a:path w="10303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328834" y="1935866"/>
              <a:ext cx="257575" cy="257550"/>
            </a:xfrm>
            <a:custGeom>
              <a:avLst/>
              <a:gdLst/>
              <a:ahLst/>
              <a:cxnLst/>
              <a:rect l="l" t="t" r="r" b="b"/>
              <a:pathLst>
                <a:path w="10303" h="10302" extrusionOk="0">
                  <a:moveTo>
                    <a:pt x="1" y="0"/>
                  </a:moveTo>
                  <a:lnTo>
                    <a:pt x="1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843019" y="906475"/>
              <a:ext cx="257600" cy="257600"/>
            </a:xfrm>
            <a:custGeom>
              <a:avLst/>
              <a:gdLst/>
              <a:ahLst/>
              <a:cxnLst/>
              <a:rect l="l" t="t" r="r" b="b"/>
              <a:pathLst>
                <a:path w="10304" h="10304" extrusionOk="0">
                  <a:moveTo>
                    <a:pt x="0" y="1"/>
                  </a:moveTo>
                  <a:lnTo>
                    <a:pt x="0" y="10303"/>
                  </a:lnTo>
                  <a:lnTo>
                    <a:pt x="10303" y="10303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6843019" y="1420750"/>
              <a:ext cx="257600" cy="257575"/>
            </a:xfrm>
            <a:custGeom>
              <a:avLst/>
              <a:gdLst/>
              <a:ahLst/>
              <a:cxnLst/>
              <a:rect l="l" t="t" r="r" b="b"/>
              <a:pathLst>
                <a:path w="10304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3" y="10302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843019" y="1935866"/>
              <a:ext cx="257600" cy="257550"/>
            </a:xfrm>
            <a:custGeom>
              <a:avLst/>
              <a:gdLst/>
              <a:ahLst/>
              <a:cxnLst/>
              <a:rect l="l" t="t" r="r" b="b"/>
              <a:pathLst>
                <a:path w="10304" h="10302" extrusionOk="0">
                  <a:moveTo>
                    <a:pt x="0" y="0"/>
                  </a:moveTo>
                  <a:lnTo>
                    <a:pt x="0" y="10302"/>
                  </a:lnTo>
                  <a:lnTo>
                    <a:pt x="10303" y="10302"/>
                  </a:lnTo>
                  <a:lnTo>
                    <a:pt x="10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57228" y="906475"/>
              <a:ext cx="257550" cy="257600"/>
            </a:xfrm>
            <a:custGeom>
              <a:avLst/>
              <a:gdLst/>
              <a:ahLst/>
              <a:cxnLst/>
              <a:rect l="l" t="t" r="r" b="b"/>
              <a:pathLst>
                <a:path w="10302" h="10304" extrusionOk="0">
                  <a:moveTo>
                    <a:pt x="0" y="1"/>
                  </a:moveTo>
                  <a:lnTo>
                    <a:pt x="0" y="10303"/>
                  </a:lnTo>
                  <a:lnTo>
                    <a:pt x="10302" y="10303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7357228" y="1420750"/>
              <a:ext cx="257550" cy="257575"/>
            </a:xfrm>
            <a:custGeom>
              <a:avLst/>
              <a:gdLst/>
              <a:ahLst/>
              <a:cxnLst/>
              <a:rect l="l" t="t" r="r" b="b"/>
              <a:pathLst>
                <a:path w="10302" h="10303" extrusionOk="0">
                  <a:moveTo>
                    <a:pt x="0" y="1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7357228" y="1935866"/>
              <a:ext cx="257550" cy="257550"/>
            </a:xfrm>
            <a:custGeom>
              <a:avLst/>
              <a:gdLst/>
              <a:ahLst/>
              <a:cxnLst/>
              <a:rect l="l" t="t" r="r" b="b"/>
              <a:pathLst>
                <a:path w="10302" h="10302" extrusionOk="0">
                  <a:moveTo>
                    <a:pt x="0" y="0"/>
                  </a:moveTo>
                  <a:lnTo>
                    <a:pt x="0" y="10302"/>
                  </a:lnTo>
                  <a:lnTo>
                    <a:pt x="10302" y="10302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7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529" name="Google Shape;529;p7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7"/>
          <p:cNvSpPr txBox="1">
            <a:spLocks noGrp="1"/>
          </p:cNvSpPr>
          <p:nvPr>
            <p:ph type="subTitle" idx="1"/>
          </p:nvPr>
        </p:nvSpPr>
        <p:spPr>
          <a:xfrm>
            <a:off x="4235075" y="2446500"/>
            <a:ext cx="3790500" cy="17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■"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●"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●"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○"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sp>
        <p:nvSpPr>
          <p:cNvPr id="611" name="Google Shape;611;p7"/>
          <p:cNvSpPr txBox="1">
            <a:spLocks noGrp="1"/>
          </p:cNvSpPr>
          <p:nvPr>
            <p:ph type="title"/>
          </p:nvPr>
        </p:nvSpPr>
        <p:spPr>
          <a:xfrm>
            <a:off x="4232050" y="1008900"/>
            <a:ext cx="3790500" cy="14376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7"/>
          <p:cNvSpPr>
            <a:spLocks noGrp="1"/>
          </p:cNvSpPr>
          <p:nvPr>
            <p:ph type="pic" idx="2"/>
          </p:nvPr>
        </p:nvSpPr>
        <p:spPr>
          <a:xfrm flipH="1">
            <a:off x="719575" y="909825"/>
            <a:ext cx="3054300" cy="332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613" name="Google Shape;613;p7"/>
          <p:cNvGrpSpPr/>
          <p:nvPr/>
        </p:nvGrpSpPr>
        <p:grpSpPr>
          <a:xfrm>
            <a:off x="8234151" y="1078868"/>
            <a:ext cx="1268012" cy="4210327"/>
            <a:chOff x="8234151" y="1078868"/>
            <a:chExt cx="1268012" cy="4210327"/>
          </a:xfrm>
        </p:grpSpPr>
        <p:grpSp>
          <p:nvGrpSpPr>
            <p:cNvPr id="614" name="Google Shape;614;p7"/>
            <p:cNvGrpSpPr/>
            <p:nvPr/>
          </p:nvGrpSpPr>
          <p:grpSpPr>
            <a:xfrm rot="-856200">
              <a:off x="8489619" y="4584096"/>
              <a:ext cx="953709" cy="596764"/>
              <a:chOff x="5813875" y="906475"/>
              <a:chExt cx="2056703" cy="1286941"/>
            </a:xfrm>
          </p:grpSpPr>
          <p:sp>
            <p:nvSpPr>
              <p:cNvPr id="615" name="Google Shape;615;p7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7"/>
            <p:cNvSpPr/>
            <p:nvPr/>
          </p:nvSpPr>
          <p:spPr>
            <a:xfrm rot="-9007351" flipH="1">
              <a:off x="8281563" y="1298167"/>
              <a:ext cx="1002615" cy="45785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8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638" name="Google Shape;638;p8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8"/>
          <p:cNvSpPr txBox="1">
            <a:spLocks noGrp="1"/>
          </p:cNvSpPr>
          <p:nvPr>
            <p:ph type="title"/>
          </p:nvPr>
        </p:nvSpPr>
        <p:spPr>
          <a:xfrm>
            <a:off x="4133850" y="2018400"/>
            <a:ext cx="4296900" cy="2514600"/>
          </a:xfrm>
          <a:prstGeom prst="rect">
            <a:avLst/>
          </a:prstGeom>
          <a:effectLst>
            <a:outerShdw dist="3810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0" name="Google Shape;720;p8"/>
          <p:cNvSpPr>
            <a:spLocks noGrp="1"/>
          </p:cNvSpPr>
          <p:nvPr>
            <p:ph type="pic" idx="2"/>
          </p:nvPr>
        </p:nvSpPr>
        <p:spPr>
          <a:xfrm flipH="1">
            <a:off x="719575" y="909825"/>
            <a:ext cx="3054300" cy="3324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721" name="Google Shape;721;p8"/>
          <p:cNvGrpSpPr/>
          <p:nvPr/>
        </p:nvGrpSpPr>
        <p:grpSpPr>
          <a:xfrm>
            <a:off x="8278301" y="-114888"/>
            <a:ext cx="1097437" cy="5258380"/>
            <a:chOff x="8278301" y="-114888"/>
            <a:chExt cx="1097437" cy="5258380"/>
          </a:xfrm>
        </p:grpSpPr>
        <p:grpSp>
          <p:nvGrpSpPr>
            <p:cNvPr id="722" name="Google Shape;722;p8"/>
            <p:cNvGrpSpPr/>
            <p:nvPr/>
          </p:nvGrpSpPr>
          <p:grpSpPr>
            <a:xfrm rot="-856200">
              <a:off x="8350169" y="-6554"/>
              <a:ext cx="953709" cy="596764"/>
              <a:chOff x="5813875" y="906475"/>
              <a:chExt cx="2056703" cy="1286941"/>
            </a:xfrm>
          </p:grpSpPr>
          <p:sp>
            <p:nvSpPr>
              <p:cNvPr id="723" name="Google Shape;723;p8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3" name="Google Shape;743;p8"/>
            <p:cNvSpPr/>
            <p:nvPr/>
          </p:nvSpPr>
          <p:spPr>
            <a:xfrm rot="-9007351" flipH="1">
              <a:off x="8325713" y="4466342"/>
              <a:ext cx="1002615" cy="45785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9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746" name="Google Shape;746;p9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9"/>
          <p:cNvGrpSpPr/>
          <p:nvPr/>
        </p:nvGrpSpPr>
        <p:grpSpPr>
          <a:xfrm>
            <a:off x="-210573" y="-203207"/>
            <a:ext cx="9712737" cy="5320085"/>
            <a:chOff x="-210573" y="-203207"/>
            <a:chExt cx="9712737" cy="5320085"/>
          </a:xfrm>
        </p:grpSpPr>
        <p:grpSp>
          <p:nvGrpSpPr>
            <p:cNvPr id="828" name="Google Shape;828;p9"/>
            <p:cNvGrpSpPr/>
            <p:nvPr/>
          </p:nvGrpSpPr>
          <p:grpSpPr>
            <a:xfrm rot="-856200">
              <a:off x="8489619" y="-53354"/>
              <a:ext cx="953709" cy="596764"/>
              <a:chOff x="5813875" y="906475"/>
              <a:chExt cx="2056703" cy="1286941"/>
            </a:xfrm>
          </p:grpSpPr>
          <p:sp>
            <p:nvSpPr>
              <p:cNvPr id="829" name="Google Shape;829;p9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9"/>
            <p:cNvSpPr/>
            <p:nvPr/>
          </p:nvSpPr>
          <p:spPr>
            <a:xfrm>
              <a:off x="-210573" y="4659008"/>
              <a:ext cx="1002658" cy="45787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 rot="-9007351" flipH="1">
              <a:off x="4779338" y="16092"/>
              <a:ext cx="1002615" cy="457851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9"/>
          <p:cNvSpPr txBox="1">
            <a:spLocks noGrp="1"/>
          </p:cNvSpPr>
          <p:nvPr>
            <p:ph type="subTitle" idx="1"/>
          </p:nvPr>
        </p:nvSpPr>
        <p:spPr>
          <a:xfrm>
            <a:off x="2789275" y="2992625"/>
            <a:ext cx="5546400" cy="145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9"/>
          <p:cNvSpPr txBox="1">
            <a:spLocks noGrp="1"/>
          </p:cNvSpPr>
          <p:nvPr>
            <p:ph type="subTitle" idx="2"/>
          </p:nvPr>
        </p:nvSpPr>
        <p:spPr>
          <a:xfrm>
            <a:off x="808225" y="1405975"/>
            <a:ext cx="5546400" cy="14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137700" cy="7392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14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113" name="Google Shape;1113;p14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198300" cy="1334700"/>
          </a:xfrm>
          <a:prstGeom prst="rect">
            <a:avLst/>
          </a:prstGeom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95" name="Google Shape;1195;p14"/>
          <p:cNvGrpSpPr/>
          <p:nvPr/>
        </p:nvGrpSpPr>
        <p:grpSpPr>
          <a:xfrm>
            <a:off x="-262061" y="-358015"/>
            <a:ext cx="9824727" cy="5653060"/>
            <a:chOff x="-262061" y="-358015"/>
            <a:chExt cx="9824727" cy="5653060"/>
          </a:xfrm>
        </p:grpSpPr>
        <p:sp>
          <p:nvSpPr>
            <p:cNvPr id="1196" name="Google Shape;1196;p14"/>
            <p:cNvSpPr/>
            <p:nvPr/>
          </p:nvSpPr>
          <p:spPr>
            <a:xfrm rot="587773">
              <a:off x="7902239" y="-231185"/>
              <a:ext cx="1581736" cy="1060539"/>
            </a:xfrm>
            <a:custGeom>
              <a:avLst/>
              <a:gdLst/>
              <a:ahLst/>
              <a:cxnLst/>
              <a:rect l="l" t="t" r="r" b="b"/>
              <a:pathLst>
                <a:path w="42718" h="28642" extrusionOk="0">
                  <a:moveTo>
                    <a:pt x="6320" y="1"/>
                  </a:moveTo>
                  <a:cubicBezTo>
                    <a:pt x="6076" y="48"/>
                    <a:pt x="5827" y="66"/>
                    <a:pt x="5584" y="131"/>
                  </a:cubicBezTo>
                  <a:cubicBezTo>
                    <a:pt x="4762" y="349"/>
                    <a:pt x="4041" y="749"/>
                    <a:pt x="3399" y="1301"/>
                  </a:cubicBezTo>
                  <a:cubicBezTo>
                    <a:pt x="2857" y="1766"/>
                    <a:pt x="2414" y="2312"/>
                    <a:pt x="2073" y="2939"/>
                  </a:cubicBezTo>
                  <a:cubicBezTo>
                    <a:pt x="1980" y="3111"/>
                    <a:pt x="1982" y="3113"/>
                    <a:pt x="2158" y="3200"/>
                  </a:cubicBezTo>
                  <a:cubicBezTo>
                    <a:pt x="2534" y="3389"/>
                    <a:pt x="2913" y="3574"/>
                    <a:pt x="3288" y="3766"/>
                  </a:cubicBezTo>
                  <a:cubicBezTo>
                    <a:pt x="3323" y="3785"/>
                    <a:pt x="3352" y="3794"/>
                    <a:pt x="3376" y="3794"/>
                  </a:cubicBezTo>
                  <a:cubicBezTo>
                    <a:pt x="3418" y="3794"/>
                    <a:pt x="3448" y="3767"/>
                    <a:pt x="3482" y="3707"/>
                  </a:cubicBezTo>
                  <a:cubicBezTo>
                    <a:pt x="3992" y="2797"/>
                    <a:pt x="4724" y="2136"/>
                    <a:pt x="5706" y="1771"/>
                  </a:cubicBezTo>
                  <a:cubicBezTo>
                    <a:pt x="5974" y="1671"/>
                    <a:pt x="6248" y="1609"/>
                    <a:pt x="6527" y="1609"/>
                  </a:cubicBezTo>
                  <a:cubicBezTo>
                    <a:pt x="6674" y="1609"/>
                    <a:pt x="6822" y="1626"/>
                    <a:pt x="6972" y="1664"/>
                  </a:cubicBezTo>
                  <a:cubicBezTo>
                    <a:pt x="7449" y="1783"/>
                    <a:pt x="7742" y="2132"/>
                    <a:pt x="7797" y="2622"/>
                  </a:cubicBezTo>
                  <a:cubicBezTo>
                    <a:pt x="7853" y="3122"/>
                    <a:pt x="7721" y="3580"/>
                    <a:pt x="7507" y="4019"/>
                  </a:cubicBezTo>
                  <a:cubicBezTo>
                    <a:pt x="6953" y="5160"/>
                    <a:pt x="6389" y="6296"/>
                    <a:pt x="5831" y="7434"/>
                  </a:cubicBezTo>
                  <a:cubicBezTo>
                    <a:pt x="5191" y="8738"/>
                    <a:pt x="4554" y="10044"/>
                    <a:pt x="3915" y="11348"/>
                  </a:cubicBezTo>
                  <a:cubicBezTo>
                    <a:pt x="3297" y="12609"/>
                    <a:pt x="2679" y="13870"/>
                    <a:pt x="2062" y="15131"/>
                  </a:cubicBezTo>
                  <a:cubicBezTo>
                    <a:pt x="1522" y="16235"/>
                    <a:pt x="982" y="17338"/>
                    <a:pt x="446" y="18444"/>
                  </a:cubicBezTo>
                  <a:cubicBezTo>
                    <a:pt x="222" y="18905"/>
                    <a:pt x="72" y="19389"/>
                    <a:pt x="24" y="19903"/>
                  </a:cubicBezTo>
                  <a:cubicBezTo>
                    <a:pt x="20" y="19933"/>
                    <a:pt x="7" y="19961"/>
                    <a:pt x="0" y="19991"/>
                  </a:cubicBezTo>
                  <a:lnTo>
                    <a:pt x="0" y="20544"/>
                  </a:lnTo>
                  <a:cubicBezTo>
                    <a:pt x="24" y="20587"/>
                    <a:pt x="20" y="20636"/>
                    <a:pt x="26" y="20684"/>
                  </a:cubicBezTo>
                  <a:cubicBezTo>
                    <a:pt x="124" y="21429"/>
                    <a:pt x="434" y="22060"/>
                    <a:pt x="1037" y="22525"/>
                  </a:cubicBezTo>
                  <a:cubicBezTo>
                    <a:pt x="1574" y="22939"/>
                    <a:pt x="2172" y="23116"/>
                    <a:pt x="2799" y="23116"/>
                  </a:cubicBezTo>
                  <a:cubicBezTo>
                    <a:pt x="3025" y="23116"/>
                    <a:pt x="3254" y="23093"/>
                    <a:pt x="3486" y="23050"/>
                  </a:cubicBezTo>
                  <a:cubicBezTo>
                    <a:pt x="5098" y="22751"/>
                    <a:pt x="6293" y="21822"/>
                    <a:pt x="7170" y="20467"/>
                  </a:cubicBezTo>
                  <a:cubicBezTo>
                    <a:pt x="7485" y="19979"/>
                    <a:pt x="7708" y="19440"/>
                    <a:pt x="7964" y="18921"/>
                  </a:cubicBezTo>
                  <a:cubicBezTo>
                    <a:pt x="8734" y="17358"/>
                    <a:pt x="9508" y="15796"/>
                    <a:pt x="10280" y="14235"/>
                  </a:cubicBezTo>
                  <a:cubicBezTo>
                    <a:pt x="11053" y="12673"/>
                    <a:pt x="11824" y="11110"/>
                    <a:pt x="12596" y="9549"/>
                  </a:cubicBezTo>
                  <a:cubicBezTo>
                    <a:pt x="13217" y="8294"/>
                    <a:pt x="13847" y="7043"/>
                    <a:pt x="14459" y="5784"/>
                  </a:cubicBezTo>
                  <a:cubicBezTo>
                    <a:pt x="14797" y="5093"/>
                    <a:pt x="15273" y="4527"/>
                    <a:pt x="15898" y="4086"/>
                  </a:cubicBezTo>
                  <a:cubicBezTo>
                    <a:pt x="16433" y="3708"/>
                    <a:pt x="17018" y="3454"/>
                    <a:pt x="17684" y="3454"/>
                  </a:cubicBezTo>
                  <a:cubicBezTo>
                    <a:pt x="17692" y="3454"/>
                    <a:pt x="17700" y="3454"/>
                    <a:pt x="17708" y="3454"/>
                  </a:cubicBezTo>
                  <a:cubicBezTo>
                    <a:pt x="18463" y="3460"/>
                    <a:pt x="18907" y="3915"/>
                    <a:pt x="18910" y="4670"/>
                  </a:cubicBezTo>
                  <a:cubicBezTo>
                    <a:pt x="18913" y="5103"/>
                    <a:pt x="18785" y="5501"/>
                    <a:pt x="18599" y="5883"/>
                  </a:cubicBezTo>
                  <a:cubicBezTo>
                    <a:pt x="17989" y="7139"/>
                    <a:pt x="17374" y="8390"/>
                    <a:pt x="16760" y="9644"/>
                  </a:cubicBezTo>
                  <a:cubicBezTo>
                    <a:pt x="16144" y="10902"/>
                    <a:pt x="15529" y="12159"/>
                    <a:pt x="14912" y="13416"/>
                  </a:cubicBezTo>
                  <a:cubicBezTo>
                    <a:pt x="14270" y="14728"/>
                    <a:pt x="13627" y="16041"/>
                    <a:pt x="12984" y="17353"/>
                  </a:cubicBezTo>
                  <a:cubicBezTo>
                    <a:pt x="12503" y="18335"/>
                    <a:pt x="12018" y="19314"/>
                    <a:pt x="11542" y="20297"/>
                  </a:cubicBezTo>
                  <a:cubicBezTo>
                    <a:pt x="11188" y="21029"/>
                    <a:pt x="11020" y="21801"/>
                    <a:pt x="11143" y="22611"/>
                  </a:cubicBezTo>
                  <a:cubicBezTo>
                    <a:pt x="11295" y="23604"/>
                    <a:pt x="11821" y="24330"/>
                    <a:pt x="12760" y="24723"/>
                  </a:cubicBezTo>
                  <a:cubicBezTo>
                    <a:pt x="13147" y="24885"/>
                    <a:pt x="13542" y="24957"/>
                    <a:pt x="13942" y="24957"/>
                  </a:cubicBezTo>
                  <a:cubicBezTo>
                    <a:pt x="14240" y="24957"/>
                    <a:pt x="14540" y="24917"/>
                    <a:pt x="14841" y="24844"/>
                  </a:cubicBezTo>
                  <a:cubicBezTo>
                    <a:pt x="16216" y="24510"/>
                    <a:pt x="17275" y="23710"/>
                    <a:pt x="18096" y="22578"/>
                  </a:cubicBezTo>
                  <a:cubicBezTo>
                    <a:pt x="18470" y="22059"/>
                    <a:pt x="18717" y="21469"/>
                    <a:pt x="18999" y="20898"/>
                  </a:cubicBezTo>
                  <a:cubicBezTo>
                    <a:pt x="19777" y="19320"/>
                    <a:pt x="20558" y="17743"/>
                    <a:pt x="21339" y="16165"/>
                  </a:cubicBezTo>
                  <a:cubicBezTo>
                    <a:pt x="22112" y="14598"/>
                    <a:pt x="22886" y="13033"/>
                    <a:pt x="23661" y="11467"/>
                  </a:cubicBezTo>
                  <a:cubicBezTo>
                    <a:pt x="24299" y="10177"/>
                    <a:pt x="24943" y="8890"/>
                    <a:pt x="25577" y="7596"/>
                  </a:cubicBezTo>
                  <a:cubicBezTo>
                    <a:pt x="25904" y="6932"/>
                    <a:pt x="26361" y="6382"/>
                    <a:pt x="26961" y="5954"/>
                  </a:cubicBezTo>
                  <a:cubicBezTo>
                    <a:pt x="27496" y="5573"/>
                    <a:pt x="28075" y="5297"/>
                    <a:pt x="28739" y="5297"/>
                  </a:cubicBezTo>
                  <a:cubicBezTo>
                    <a:pt x="28773" y="5297"/>
                    <a:pt x="28807" y="5298"/>
                    <a:pt x="28841" y="5299"/>
                  </a:cubicBezTo>
                  <a:cubicBezTo>
                    <a:pt x="29708" y="5335"/>
                    <a:pt x="30043" y="5869"/>
                    <a:pt x="30014" y="6620"/>
                  </a:cubicBezTo>
                  <a:cubicBezTo>
                    <a:pt x="30000" y="7024"/>
                    <a:pt x="29861" y="7402"/>
                    <a:pt x="29684" y="7763"/>
                  </a:cubicBezTo>
                  <a:cubicBezTo>
                    <a:pt x="29076" y="9005"/>
                    <a:pt x="28468" y="10247"/>
                    <a:pt x="27860" y="11488"/>
                  </a:cubicBezTo>
                  <a:cubicBezTo>
                    <a:pt x="27239" y="12758"/>
                    <a:pt x="26618" y="14027"/>
                    <a:pt x="25996" y="15296"/>
                  </a:cubicBezTo>
                  <a:cubicBezTo>
                    <a:pt x="25363" y="16589"/>
                    <a:pt x="24730" y="17882"/>
                    <a:pt x="24097" y="19175"/>
                  </a:cubicBezTo>
                  <a:cubicBezTo>
                    <a:pt x="23619" y="20148"/>
                    <a:pt x="23138" y="21120"/>
                    <a:pt x="22665" y="22095"/>
                  </a:cubicBezTo>
                  <a:cubicBezTo>
                    <a:pt x="22322" y="22802"/>
                    <a:pt x="22138" y="23543"/>
                    <a:pt x="22228" y="24337"/>
                  </a:cubicBezTo>
                  <a:cubicBezTo>
                    <a:pt x="22314" y="25097"/>
                    <a:pt x="22633" y="25731"/>
                    <a:pt x="23240" y="26206"/>
                  </a:cubicBezTo>
                  <a:cubicBezTo>
                    <a:pt x="23763" y="26616"/>
                    <a:pt x="24359" y="26798"/>
                    <a:pt x="24988" y="26798"/>
                  </a:cubicBezTo>
                  <a:cubicBezTo>
                    <a:pt x="25124" y="26798"/>
                    <a:pt x="25262" y="26789"/>
                    <a:pt x="25401" y="26773"/>
                  </a:cubicBezTo>
                  <a:cubicBezTo>
                    <a:pt x="27088" y="26570"/>
                    <a:pt x="28338" y="25653"/>
                    <a:pt x="29287" y="24285"/>
                  </a:cubicBezTo>
                  <a:cubicBezTo>
                    <a:pt x="29610" y="23817"/>
                    <a:pt x="29828" y="23292"/>
                    <a:pt x="30078" y="22784"/>
                  </a:cubicBezTo>
                  <a:cubicBezTo>
                    <a:pt x="30854" y="21209"/>
                    <a:pt x="31634" y="19636"/>
                    <a:pt x="32411" y="18062"/>
                  </a:cubicBezTo>
                  <a:cubicBezTo>
                    <a:pt x="33180" y="16508"/>
                    <a:pt x="33948" y="14954"/>
                    <a:pt x="34717" y="13400"/>
                  </a:cubicBezTo>
                  <a:cubicBezTo>
                    <a:pt x="35379" y="12063"/>
                    <a:pt x="36045" y="10727"/>
                    <a:pt x="36705" y="9389"/>
                  </a:cubicBezTo>
                  <a:cubicBezTo>
                    <a:pt x="37060" y="8669"/>
                    <a:pt x="37582" y="8099"/>
                    <a:pt x="38253" y="7668"/>
                  </a:cubicBezTo>
                  <a:cubicBezTo>
                    <a:pt x="38753" y="7347"/>
                    <a:pt x="39289" y="7136"/>
                    <a:pt x="39892" y="7136"/>
                  </a:cubicBezTo>
                  <a:cubicBezTo>
                    <a:pt x="39920" y="7136"/>
                    <a:pt x="39947" y="7137"/>
                    <a:pt x="39975" y="7137"/>
                  </a:cubicBezTo>
                  <a:cubicBezTo>
                    <a:pt x="40650" y="7160"/>
                    <a:pt x="41098" y="7612"/>
                    <a:pt x="41114" y="8284"/>
                  </a:cubicBezTo>
                  <a:cubicBezTo>
                    <a:pt x="41126" y="8745"/>
                    <a:pt x="40996" y="9170"/>
                    <a:pt x="40798" y="9575"/>
                  </a:cubicBezTo>
                  <a:cubicBezTo>
                    <a:pt x="40182" y="10842"/>
                    <a:pt x="39561" y="12107"/>
                    <a:pt x="38941" y="13372"/>
                  </a:cubicBezTo>
                  <a:cubicBezTo>
                    <a:pt x="38314" y="14653"/>
                    <a:pt x="37687" y="15935"/>
                    <a:pt x="37059" y="17215"/>
                  </a:cubicBezTo>
                  <a:cubicBezTo>
                    <a:pt x="36432" y="18496"/>
                    <a:pt x="35805" y="19778"/>
                    <a:pt x="35178" y="21058"/>
                  </a:cubicBezTo>
                  <a:cubicBezTo>
                    <a:pt x="34700" y="22032"/>
                    <a:pt x="34218" y="23002"/>
                    <a:pt x="33746" y="23978"/>
                  </a:cubicBezTo>
                  <a:cubicBezTo>
                    <a:pt x="33396" y="24706"/>
                    <a:pt x="33227" y="25471"/>
                    <a:pt x="33345" y="26278"/>
                  </a:cubicBezTo>
                  <a:cubicBezTo>
                    <a:pt x="33478" y="27192"/>
                    <a:pt x="33933" y="27892"/>
                    <a:pt x="34770" y="28316"/>
                  </a:cubicBezTo>
                  <a:cubicBezTo>
                    <a:pt x="35210" y="28538"/>
                    <a:pt x="35668" y="28641"/>
                    <a:pt x="36135" y="28641"/>
                  </a:cubicBezTo>
                  <a:cubicBezTo>
                    <a:pt x="36379" y="28641"/>
                    <a:pt x="36626" y="28613"/>
                    <a:pt x="36874" y="28559"/>
                  </a:cubicBezTo>
                  <a:cubicBezTo>
                    <a:pt x="38603" y="28187"/>
                    <a:pt x="39829" y="27148"/>
                    <a:pt x="40686" y="25634"/>
                  </a:cubicBezTo>
                  <a:cubicBezTo>
                    <a:pt x="40736" y="25545"/>
                    <a:pt x="40711" y="25504"/>
                    <a:pt x="40627" y="25464"/>
                  </a:cubicBezTo>
                  <a:cubicBezTo>
                    <a:pt x="40234" y="25275"/>
                    <a:pt x="39843" y="25086"/>
                    <a:pt x="39457" y="24887"/>
                  </a:cubicBezTo>
                  <a:cubicBezTo>
                    <a:pt x="39413" y="24864"/>
                    <a:pt x="39377" y="24851"/>
                    <a:pt x="39346" y="24851"/>
                  </a:cubicBezTo>
                  <a:cubicBezTo>
                    <a:pt x="39298" y="24851"/>
                    <a:pt x="39262" y="24882"/>
                    <a:pt x="39224" y="24955"/>
                  </a:cubicBezTo>
                  <a:cubicBezTo>
                    <a:pt x="38911" y="25538"/>
                    <a:pt x="38471" y="26012"/>
                    <a:pt x="37933" y="26390"/>
                  </a:cubicBezTo>
                  <a:cubicBezTo>
                    <a:pt x="37393" y="26768"/>
                    <a:pt x="36809" y="27024"/>
                    <a:pt x="36139" y="27024"/>
                  </a:cubicBezTo>
                  <a:cubicBezTo>
                    <a:pt x="36113" y="27024"/>
                    <a:pt x="36086" y="27024"/>
                    <a:pt x="36059" y="27023"/>
                  </a:cubicBezTo>
                  <a:cubicBezTo>
                    <a:pt x="35428" y="27005"/>
                    <a:pt x="34962" y="26584"/>
                    <a:pt x="34922" y="26001"/>
                  </a:cubicBezTo>
                  <a:cubicBezTo>
                    <a:pt x="34889" y="25538"/>
                    <a:pt x="34982" y="25100"/>
                    <a:pt x="35184" y="24686"/>
                  </a:cubicBezTo>
                  <a:cubicBezTo>
                    <a:pt x="35704" y="23612"/>
                    <a:pt x="36229" y="22541"/>
                    <a:pt x="36754" y="21468"/>
                  </a:cubicBezTo>
                  <a:cubicBezTo>
                    <a:pt x="37378" y="20190"/>
                    <a:pt x="38004" y="18913"/>
                    <a:pt x="38630" y="17637"/>
                  </a:cubicBezTo>
                  <a:cubicBezTo>
                    <a:pt x="39306" y="16258"/>
                    <a:pt x="39982" y="14878"/>
                    <a:pt x="40658" y="13499"/>
                  </a:cubicBezTo>
                  <a:cubicBezTo>
                    <a:pt x="41180" y="12435"/>
                    <a:pt x="41704" y="11373"/>
                    <a:pt x="42224" y="10307"/>
                  </a:cubicBezTo>
                  <a:cubicBezTo>
                    <a:pt x="42399" y="9948"/>
                    <a:pt x="42548" y="9578"/>
                    <a:pt x="42627" y="9183"/>
                  </a:cubicBezTo>
                  <a:cubicBezTo>
                    <a:pt x="42660" y="9020"/>
                    <a:pt x="42688" y="8856"/>
                    <a:pt x="42717" y="8692"/>
                  </a:cubicBezTo>
                  <a:lnTo>
                    <a:pt x="42717" y="8034"/>
                  </a:lnTo>
                  <a:cubicBezTo>
                    <a:pt x="42695" y="7995"/>
                    <a:pt x="42696" y="7950"/>
                    <a:pt x="42690" y="7907"/>
                  </a:cubicBezTo>
                  <a:cubicBezTo>
                    <a:pt x="42546" y="6980"/>
                    <a:pt x="42090" y="6265"/>
                    <a:pt x="41241" y="5837"/>
                  </a:cubicBezTo>
                  <a:cubicBezTo>
                    <a:pt x="40809" y="5619"/>
                    <a:pt x="40358" y="5525"/>
                    <a:pt x="39896" y="5525"/>
                  </a:cubicBezTo>
                  <a:cubicBezTo>
                    <a:pt x="39653" y="5525"/>
                    <a:pt x="39408" y="5551"/>
                    <a:pt x="39160" y="5599"/>
                  </a:cubicBezTo>
                  <a:cubicBezTo>
                    <a:pt x="38040" y="5813"/>
                    <a:pt x="37113" y="6384"/>
                    <a:pt x="36320" y="7184"/>
                  </a:cubicBezTo>
                  <a:cubicBezTo>
                    <a:pt x="35869" y="7638"/>
                    <a:pt x="35513" y="8164"/>
                    <a:pt x="35235" y="8744"/>
                  </a:cubicBezTo>
                  <a:cubicBezTo>
                    <a:pt x="34926" y="9389"/>
                    <a:pt x="34605" y="10028"/>
                    <a:pt x="34287" y="10669"/>
                  </a:cubicBezTo>
                  <a:cubicBezTo>
                    <a:pt x="33508" y="12246"/>
                    <a:pt x="32727" y="13825"/>
                    <a:pt x="31948" y="15402"/>
                  </a:cubicBezTo>
                  <a:cubicBezTo>
                    <a:pt x="31183" y="16948"/>
                    <a:pt x="30418" y="18494"/>
                    <a:pt x="29654" y="20040"/>
                  </a:cubicBezTo>
                  <a:cubicBezTo>
                    <a:pt x="29186" y="20989"/>
                    <a:pt x="28714" y="21935"/>
                    <a:pt x="28247" y="22884"/>
                  </a:cubicBezTo>
                  <a:cubicBezTo>
                    <a:pt x="27923" y="23543"/>
                    <a:pt x="27469" y="24093"/>
                    <a:pt x="26872" y="24520"/>
                  </a:cubicBezTo>
                  <a:cubicBezTo>
                    <a:pt x="26321" y="24913"/>
                    <a:pt x="25723" y="25182"/>
                    <a:pt x="25033" y="25182"/>
                  </a:cubicBezTo>
                  <a:cubicBezTo>
                    <a:pt x="25002" y="25182"/>
                    <a:pt x="24972" y="25181"/>
                    <a:pt x="24941" y="25180"/>
                  </a:cubicBezTo>
                  <a:cubicBezTo>
                    <a:pt x="24329" y="25159"/>
                    <a:pt x="23925" y="24813"/>
                    <a:pt x="23827" y="24212"/>
                  </a:cubicBezTo>
                  <a:cubicBezTo>
                    <a:pt x="23765" y="23832"/>
                    <a:pt x="23831" y="23463"/>
                    <a:pt x="23973" y="23115"/>
                  </a:cubicBezTo>
                  <a:cubicBezTo>
                    <a:pt x="24289" y="22338"/>
                    <a:pt x="24693" y="21603"/>
                    <a:pt x="25056" y="20847"/>
                  </a:cubicBezTo>
                  <a:cubicBezTo>
                    <a:pt x="25667" y="19579"/>
                    <a:pt x="26293" y="18316"/>
                    <a:pt x="26912" y="17050"/>
                  </a:cubicBezTo>
                  <a:cubicBezTo>
                    <a:pt x="27548" y="15753"/>
                    <a:pt x="28182" y="14456"/>
                    <a:pt x="28817" y="13161"/>
                  </a:cubicBezTo>
                  <a:cubicBezTo>
                    <a:pt x="29401" y="11971"/>
                    <a:pt x="29988" y="10783"/>
                    <a:pt x="30572" y="9593"/>
                  </a:cubicBezTo>
                  <a:cubicBezTo>
                    <a:pt x="30797" y="9132"/>
                    <a:pt x="31028" y="8673"/>
                    <a:pt x="31238" y="8204"/>
                  </a:cubicBezTo>
                  <a:cubicBezTo>
                    <a:pt x="31554" y="7502"/>
                    <a:pt x="31702" y="6767"/>
                    <a:pt x="31573" y="5999"/>
                  </a:cubicBezTo>
                  <a:cubicBezTo>
                    <a:pt x="31393" y="4924"/>
                    <a:pt x="30792" y="4186"/>
                    <a:pt x="29748" y="3840"/>
                  </a:cubicBezTo>
                  <a:cubicBezTo>
                    <a:pt x="29414" y="3730"/>
                    <a:pt x="29081" y="3679"/>
                    <a:pt x="28749" y="3679"/>
                  </a:cubicBezTo>
                  <a:cubicBezTo>
                    <a:pt x="28303" y="3679"/>
                    <a:pt x="27860" y="3770"/>
                    <a:pt x="27423" y="3926"/>
                  </a:cubicBezTo>
                  <a:cubicBezTo>
                    <a:pt x="25953" y="4452"/>
                    <a:pt x="24880" y="5434"/>
                    <a:pt x="24177" y="6823"/>
                  </a:cubicBezTo>
                  <a:cubicBezTo>
                    <a:pt x="23854" y="7460"/>
                    <a:pt x="23543" y="8104"/>
                    <a:pt x="23225" y="8745"/>
                  </a:cubicBezTo>
                  <a:cubicBezTo>
                    <a:pt x="22446" y="10324"/>
                    <a:pt x="21666" y="11901"/>
                    <a:pt x="20886" y="13479"/>
                  </a:cubicBezTo>
                  <a:cubicBezTo>
                    <a:pt x="20121" y="15025"/>
                    <a:pt x="19357" y="16571"/>
                    <a:pt x="18593" y="18117"/>
                  </a:cubicBezTo>
                  <a:cubicBezTo>
                    <a:pt x="18105" y="19104"/>
                    <a:pt x="17613" y="20091"/>
                    <a:pt x="17127" y="21079"/>
                  </a:cubicBezTo>
                  <a:cubicBezTo>
                    <a:pt x="16816" y="21710"/>
                    <a:pt x="16375" y="22233"/>
                    <a:pt x="15811" y="22647"/>
                  </a:cubicBezTo>
                  <a:cubicBezTo>
                    <a:pt x="15252" y="23057"/>
                    <a:pt x="14645" y="23341"/>
                    <a:pt x="13937" y="23341"/>
                  </a:cubicBezTo>
                  <a:cubicBezTo>
                    <a:pt x="13900" y="23341"/>
                    <a:pt x="13862" y="23340"/>
                    <a:pt x="13824" y="23338"/>
                  </a:cubicBezTo>
                  <a:cubicBezTo>
                    <a:pt x="13199" y="23311"/>
                    <a:pt x="12775" y="22920"/>
                    <a:pt x="12718" y="22304"/>
                  </a:cubicBezTo>
                  <a:cubicBezTo>
                    <a:pt x="12675" y="21839"/>
                    <a:pt x="12786" y="21405"/>
                    <a:pt x="12985" y="20994"/>
                  </a:cubicBezTo>
                  <a:cubicBezTo>
                    <a:pt x="13519" y="19886"/>
                    <a:pt x="14061" y="18784"/>
                    <a:pt x="14601" y="17680"/>
                  </a:cubicBezTo>
                  <a:cubicBezTo>
                    <a:pt x="15217" y="16419"/>
                    <a:pt x="15836" y="15157"/>
                    <a:pt x="16454" y="13896"/>
                  </a:cubicBezTo>
                  <a:cubicBezTo>
                    <a:pt x="17090" y="12596"/>
                    <a:pt x="17727" y="11295"/>
                    <a:pt x="18364" y="9995"/>
                  </a:cubicBezTo>
                  <a:cubicBezTo>
                    <a:pt x="18914" y="8875"/>
                    <a:pt x="19465" y="7757"/>
                    <a:pt x="20013" y="6638"/>
                  </a:cubicBezTo>
                  <a:cubicBezTo>
                    <a:pt x="20381" y="5888"/>
                    <a:pt x="20602" y="5105"/>
                    <a:pt x="20486" y="4261"/>
                  </a:cubicBezTo>
                  <a:cubicBezTo>
                    <a:pt x="20338" y="3178"/>
                    <a:pt x="19771" y="2411"/>
                    <a:pt x="18732" y="2028"/>
                  </a:cubicBezTo>
                  <a:cubicBezTo>
                    <a:pt x="18372" y="1896"/>
                    <a:pt x="18011" y="1837"/>
                    <a:pt x="17652" y="1837"/>
                  </a:cubicBezTo>
                  <a:cubicBezTo>
                    <a:pt x="17217" y="1837"/>
                    <a:pt x="16785" y="1924"/>
                    <a:pt x="16357" y="2073"/>
                  </a:cubicBezTo>
                  <a:cubicBezTo>
                    <a:pt x="14940" y="2565"/>
                    <a:pt x="13879" y="3495"/>
                    <a:pt x="13166" y="4808"/>
                  </a:cubicBezTo>
                  <a:cubicBezTo>
                    <a:pt x="12808" y="5467"/>
                    <a:pt x="12496" y="6152"/>
                    <a:pt x="12163" y="6824"/>
                  </a:cubicBezTo>
                  <a:cubicBezTo>
                    <a:pt x="11387" y="8394"/>
                    <a:pt x="10611" y="9964"/>
                    <a:pt x="9835" y="11534"/>
                  </a:cubicBezTo>
                  <a:cubicBezTo>
                    <a:pt x="9065" y="13092"/>
                    <a:pt x="8295" y="14650"/>
                    <a:pt x="7525" y="16208"/>
                  </a:cubicBezTo>
                  <a:cubicBezTo>
                    <a:pt x="7043" y="17183"/>
                    <a:pt x="6554" y="18155"/>
                    <a:pt x="6078" y="19134"/>
                  </a:cubicBezTo>
                  <a:cubicBezTo>
                    <a:pt x="5766" y="19778"/>
                    <a:pt x="5344" y="20331"/>
                    <a:pt x="4771" y="20759"/>
                  </a:cubicBezTo>
                  <a:cubicBezTo>
                    <a:pt x="4195" y="21190"/>
                    <a:pt x="3575" y="21498"/>
                    <a:pt x="2838" y="21498"/>
                  </a:cubicBezTo>
                  <a:cubicBezTo>
                    <a:pt x="2808" y="21498"/>
                    <a:pt x="2778" y="21498"/>
                    <a:pt x="2748" y="21497"/>
                  </a:cubicBezTo>
                  <a:cubicBezTo>
                    <a:pt x="2068" y="21474"/>
                    <a:pt x="1614" y="21025"/>
                    <a:pt x="1605" y="20343"/>
                  </a:cubicBezTo>
                  <a:cubicBezTo>
                    <a:pt x="1599" y="19911"/>
                    <a:pt x="1709" y="19508"/>
                    <a:pt x="1895" y="19126"/>
                  </a:cubicBezTo>
                  <a:cubicBezTo>
                    <a:pt x="2432" y="18021"/>
                    <a:pt x="2972" y="16917"/>
                    <a:pt x="3512" y="15813"/>
                  </a:cubicBezTo>
                  <a:cubicBezTo>
                    <a:pt x="4139" y="14532"/>
                    <a:pt x="4767" y="13251"/>
                    <a:pt x="5394" y="11970"/>
                  </a:cubicBezTo>
                  <a:cubicBezTo>
                    <a:pt x="6021" y="10690"/>
                    <a:pt x="6648" y="9408"/>
                    <a:pt x="7276" y="8128"/>
                  </a:cubicBezTo>
                  <a:cubicBezTo>
                    <a:pt x="7825" y="7009"/>
                    <a:pt x="8375" y="5891"/>
                    <a:pt x="8925" y="4771"/>
                  </a:cubicBezTo>
                  <a:cubicBezTo>
                    <a:pt x="9305" y="3998"/>
                    <a:pt x="9489" y="3191"/>
                    <a:pt x="9375" y="2324"/>
                  </a:cubicBezTo>
                  <a:cubicBezTo>
                    <a:pt x="9242" y="1291"/>
                    <a:pt x="8456" y="393"/>
                    <a:pt x="7451" y="125"/>
                  </a:cubicBezTo>
                  <a:cubicBezTo>
                    <a:pt x="7243" y="69"/>
                    <a:pt x="7029" y="48"/>
                    <a:pt x="6821" y="2"/>
                  </a:cubicBezTo>
                  <a:lnTo>
                    <a:pt x="6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 rot="1987171" flipH="1">
              <a:off x="-218426" y="4600489"/>
              <a:ext cx="1002600" cy="457844"/>
            </a:xfrm>
            <a:custGeom>
              <a:avLst/>
              <a:gdLst/>
              <a:ahLst/>
              <a:cxnLst/>
              <a:rect l="l" t="t" r="r" b="b"/>
              <a:pathLst>
                <a:path w="33408" h="15256" extrusionOk="0">
                  <a:moveTo>
                    <a:pt x="25441" y="0"/>
                  </a:moveTo>
                  <a:cubicBezTo>
                    <a:pt x="25410" y="59"/>
                    <a:pt x="25386" y="100"/>
                    <a:pt x="25365" y="142"/>
                  </a:cubicBezTo>
                  <a:cubicBezTo>
                    <a:pt x="24156" y="2539"/>
                    <a:pt x="22946" y="4936"/>
                    <a:pt x="21740" y="7333"/>
                  </a:cubicBezTo>
                  <a:cubicBezTo>
                    <a:pt x="21706" y="7400"/>
                    <a:pt x="21675" y="7440"/>
                    <a:pt x="21634" y="7440"/>
                  </a:cubicBezTo>
                  <a:cubicBezTo>
                    <a:pt x="21607" y="7440"/>
                    <a:pt x="21576" y="7423"/>
                    <a:pt x="21538" y="7387"/>
                  </a:cubicBezTo>
                  <a:cubicBezTo>
                    <a:pt x="21523" y="7372"/>
                    <a:pt x="21503" y="7362"/>
                    <a:pt x="21485" y="7349"/>
                  </a:cubicBezTo>
                  <a:cubicBezTo>
                    <a:pt x="19333" y="5860"/>
                    <a:pt x="17184" y="4371"/>
                    <a:pt x="15032" y="2882"/>
                  </a:cubicBezTo>
                  <a:cubicBezTo>
                    <a:pt x="14988" y="2851"/>
                    <a:pt x="14940" y="2823"/>
                    <a:pt x="14884" y="2786"/>
                  </a:cubicBezTo>
                  <a:cubicBezTo>
                    <a:pt x="13623" y="5286"/>
                    <a:pt x="12370" y="7767"/>
                    <a:pt x="11109" y="10267"/>
                  </a:cubicBezTo>
                  <a:cubicBezTo>
                    <a:pt x="8855" y="8695"/>
                    <a:pt x="6618" y="7134"/>
                    <a:pt x="4368" y="5565"/>
                  </a:cubicBezTo>
                  <a:cubicBezTo>
                    <a:pt x="2909" y="8455"/>
                    <a:pt x="1459" y="11330"/>
                    <a:pt x="1" y="14220"/>
                  </a:cubicBezTo>
                  <a:cubicBezTo>
                    <a:pt x="689" y="14567"/>
                    <a:pt x="1367" y="14910"/>
                    <a:pt x="2051" y="15256"/>
                  </a:cubicBezTo>
                  <a:cubicBezTo>
                    <a:pt x="3113" y="13152"/>
                    <a:pt x="4167" y="11066"/>
                    <a:pt x="5227" y="8965"/>
                  </a:cubicBezTo>
                  <a:cubicBezTo>
                    <a:pt x="7486" y="10541"/>
                    <a:pt x="9719" y="12100"/>
                    <a:pt x="11968" y="13668"/>
                  </a:cubicBezTo>
                  <a:cubicBezTo>
                    <a:pt x="13230" y="11166"/>
                    <a:pt x="14485" y="8678"/>
                    <a:pt x="15750" y="6174"/>
                  </a:cubicBezTo>
                  <a:cubicBezTo>
                    <a:pt x="18021" y="7746"/>
                    <a:pt x="20269" y="9303"/>
                    <a:pt x="22528" y="10865"/>
                  </a:cubicBezTo>
                  <a:cubicBezTo>
                    <a:pt x="23795" y="8355"/>
                    <a:pt x="25051" y="5866"/>
                    <a:pt x="26315" y="3362"/>
                  </a:cubicBezTo>
                  <a:cubicBezTo>
                    <a:pt x="28261" y="4675"/>
                    <a:pt x="30186" y="5975"/>
                    <a:pt x="32122" y="7281"/>
                  </a:cubicBezTo>
                  <a:cubicBezTo>
                    <a:pt x="32553" y="6643"/>
                    <a:pt x="32976" y="6016"/>
                    <a:pt x="33407" y="5376"/>
                  </a:cubicBezTo>
                  <a:cubicBezTo>
                    <a:pt x="30747" y="3581"/>
                    <a:pt x="28098" y="1793"/>
                    <a:pt x="25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15"/>
          <p:cNvGrpSpPr/>
          <p:nvPr/>
        </p:nvGrpSpPr>
        <p:grpSpPr>
          <a:xfrm>
            <a:off x="69" y="192"/>
            <a:ext cx="9144105" cy="5147116"/>
            <a:chOff x="1402600" y="3900500"/>
            <a:chExt cx="2140875" cy="1205075"/>
          </a:xfrm>
        </p:grpSpPr>
        <p:sp>
          <p:nvSpPr>
            <p:cNvPr id="1200" name="Google Shape;1200;p15"/>
            <p:cNvSpPr/>
            <p:nvPr/>
          </p:nvSpPr>
          <p:spPr>
            <a:xfrm>
              <a:off x="17258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3318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1402600" y="4452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35179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21242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1402600" y="47511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1402600" y="39547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27211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232280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32188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3418050" y="46518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2920375" y="46518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2025625" y="4651200"/>
              <a:ext cx="794200" cy="1425"/>
            </a:xfrm>
            <a:custGeom>
              <a:avLst/>
              <a:gdLst/>
              <a:ahLst/>
              <a:cxnLst/>
              <a:rect l="l" t="t" r="r" b="b"/>
              <a:pathLst>
                <a:path w="31768" h="57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6"/>
                  </a:cubicBezTo>
                  <a:cubicBezTo>
                    <a:pt x="176" y="26"/>
                    <a:pt x="83" y="57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1528000" y="4651200"/>
              <a:ext cx="496350" cy="1425"/>
            </a:xfrm>
            <a:custGeom>
              <a:avLst/>
              <a:gdLst/>
              <a:ahLst/>
              <a:cxnLst/>
              <a:rect l="l" t="t" r="r" b="b"/>
              <a:pathLst>
                <a:path w="19854" h="57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6"/>
                  </a:cubicBezTo>
                  <a:cubicBezTo>
                    <a:pt x="174" y="26"/>
                    <a:pt x="82" y="57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1402600" y="46518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2025625" y="4153800"/>
              <a:ext cx="794200" cy="1400"/>
            </a:xfrm>
            <a:custGeom>
              <a:avLst/>
              <a:gdLst/>
              <a:ahLst/>
              <a:cxnLst/>
              <a:rect l="l" t="t" r="r" b="b"/>
              <a:pathLst>
                <a:path w="31768" h="56" fill="none" extrusionOk="0">
                  <a:moveTo>
                    <a:pt x="31767" y="27"/>
                  </a:moveTo>
                  <a:cubicBezTo>
                    <a:pt x="21265" y="27"/>
                    <a:pt x="10764" y="27"/>
                    <a:pt x="262" y="24"/>
                  </a:cubicBezTo>
                  <a:cubicBezTo>
                    <a:pt x="176" y="24"/>
                    <a:pt x="83" y="55"/>
                    <a:pt x="1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262192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222355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2322050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7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31" y="11985"/>
                    <a:pt x="31" y="23710"/>
                    <a:pt x="31" y="35434"/>
                  </a:cubicBezTo>
                  <a:lnTo>
                    <a:pt x="31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8204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0" y="0"/>
                  </a:moveTo>
                  <a:lnTo>
                    <a:pt x="0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1402600" y="4352900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31195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1426750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1626600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1" y="0"/>
                  </a:moveTo>
                  <a:lnTo>
                    <a:pt x="1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18244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5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1825125" y="3900500"/>
              <a:ext cx="25" cy="154100"/>
            </a:xfrm>
            <a:custGeom>
              <a:avLst/>
              <a:gdLst/>
              <a:ahLst/>
              <a:cxnLst/>
              <a:rect l="l" t="t" r="r" b="b"/>
              <a:pathLst>
                <a:path w="1" h="6164" fill="none" extrusionOk="0">
                  <a:moveTo>
                    <a:pt x="1" y="0"/>
                  </a:moveTo>
                  <a:lnTo>
                    <a:pt x="1" y="616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1402600" y="42536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2819725" y="4055875"/>
              <a:ext cx="1400" cy="1049700"/>
            </a:xfrm>
            <a:custGeom>
              <a:avLst/>
              <a:gdLst/>
              <a:ahLst/>
              <a:cxnLst/>
              <a:rect l="l" t="t" r="r" b="b"/>
              <a:pathLst>
                <a:path w="56" h="41988" fill="none" extrusionOk="0">
                  <a:moveTo>
                    <a:pt x="56" y="1"/>
                  </a:moveTo>
                  <a:cubicBezTo>
                    <a:pt x="1" y="83"/>
                    <a:pt x="32" y="175"/>
                    <a:pt x="32" y="262"/>
                  </a:cubicBezTo>
                  <a:cubicBezTo>
                    <a:pt x="29" y="11985"/>
                    <a:pt x="29" y="23710"/>
                    <a:pt x="29" y="35434"/>
                  </a:cubicBezTo>
                  <a:lnTo>
                    <a:pt x="29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1402600" y="4154450"/>
              <a:ext cx="124100" cy="25"/>
            </a:xfrm>
            <a:custGeom>
              <a:avLst/>
              <a:gdLst/>
              <a:ahLst/>
              <a:cxnLst/>
              <a:rect l="l" t="t" r="r" b="b"/>
              <a:pathLst>
                <a:path w="4964" h="1" fill="none" extrusionOk="0">
                  <a:moveTo>
                    <a:pt x="496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331737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1528000" y="4153800"/>
              <a:ext cx="496350" cy="1400"/>
            </a:xfrm>
            <a:custGeom>
              <a:avLst/>
              <a:gdLst/>
              <a:ahLst/>
              <a:cxnLst/>
              <a:rect l="l" t="t" r="r" b="b"/>
              <a:pathLst>
                <a:path w="19854" h="56" fill="none" extrusionOk="0">
                  <a:moveTo>
                    <a:pt x="19853" y="27"/>
                  </a:moveTo>
                  <a:cubicBezTo>
                    <a:pt x="13323" y="27"/>
                    <a:pt x="6792" y="27"/>
                    <a:pt x="261" y="24"/>
                  </a:cubicBezTo>
                  <a:cubicBezTo>
                    <a:pt x="174" y="24"/>
                    <a:pt x="82" y="55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1426025" y="4055875"/>
              <a:ext cx="1425" cy="1049700"/>
            </a:xfrm>
            <a:custGeom>
              <a:avLst/>
              <a:gdLst/>
              <a:ahLst/>
              <a:cxnLst/>
              <a:rect l="l" t="t" r="r" b="b"/>
              <a:pathLst>
                <a:path w="57" h="41988" fill="none" extrusionOk="0">
                  <a:moveTo>
                    <a:pt x="56" y="1"/>
                  </a:moveTo>
                  <a:cubicBezTo>
                    <a:pt x="0" y="83"/>
                    <a:pt x="31" y="175"/>
                    <a:pt x="31" y="262"/>
                  </a:cubicBezTo>
                  <a:cubicBezTo>
                    <a:pt x="30" y="11985"/>
                    <a:pt x="30" y="23710"/>
                    <a:pt x="30" y="35434"/>
                  </a:cubicBezTo>
                  <a:lnTo>
                    <a:pt x="30" y="4198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2920375" y="4154450"/>
              <a:ext cx="397100" cy="25"/>
            </a:xfrm>
            <a:custGeom>
              <a:avLst/>
              <a:gdLst/>
              <a:ahLst/>
              <a:cxnLst/>
              <a:rect l="l" t="t" r="r" b="b"/>
              <a:pathLst>
                <a:path w="15884" h="1" fill="none" extrusionOk="0">
                  <a:moveTo>
                    <a:pt x="1588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3418050" y="4154450"/>
              <a:ext cx="125425" cy="25"/>
            </a:xfrm>
            <a:custGeom>
              <a:avLst/>
              <a:gdLst/>
              <a:ahLst/>
              <a:cxnLst/>
              <a:rect l="l" t="t" r="r" b="b"/>
              <a:pathLst>
                <a:path w="5017" h="1" fill="none" extrusionOk="0">
                  <a:moveTo>
                    <a:pt x="501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1402600" y="485032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1925050" y="5050050"/>
              <a:ext cx="894775" cy="25"/>
            </a:xfrm>
            <a:custGeom>
              <a:avLst/>
              <a:gdLst/>
              <a:ahLst/>
              <a:cxnLst/>
              <a:rect l="l" t="t" r="r" b="b"/>
              <a:pathLst>
                <a:path w="35791" h="1" fill="none" extrusionOk="0">
                  <a:moveTo>
                    <a:pt x="35790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302030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2522650" y="4552650"/>
              <a:ext cx="297175" cy="25"/>
            </a:xfrm>
            <a:custGeom>
              <a:avLst/>
              <a:gdLst/>
              <a:ahLst/>
              <a:cxnLst/>
              <a:rect l="l" t="t" r="r" b="b"/>
              <a:pathLst>
                <a:path w="11887" h="1" fill="none" extrusionOk="0">
                  <a:moveTo>
                    <a:pt x="11886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1925700" y="4552000"/>
              <a:ext cx="496400" cy="1125"/>
            </a:xfrm>
            <a:custGeom>
              <a:avLst/>
              <a:gdLst/>
              <a:ahLst/>
              <a:cxnLst/>
              <a:rect l="l" t="t" r="r" b="b"/>
              <a:pathLst>
                <a:path w="19856" h="45" fill="none" extrusionOk="0">
                  <a:moveTo>
                    <a:pt x="19855" y="27"/>
                  </a:moveTo>
                  <a:lnTo>
                    <a:pt x="4259" y="27"/>
                  </a:lnTo>
                  <a:cubicBezTo>
                    <a:pt x="2936" y="27"/>
                    <a:pt x="1613" y="27"/>
                    <a:pt x="288" y="25"/>
                  </a:cubicBezTo>
                  <a:cubicBezTo>
                    <a:pt x="193" y="25"/>
                    <a:pt x="94" y="45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1427425" y="4552650"/>
              <a:ext cx="497000" cy="25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988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1923900" y="4453425"/>
              <a:ext cx="1175" cy="652150"/>
            </a:xfrm>
            <a:custGeom>
              <a:avLst/>
              <a:gdLst/>
              <a:ahLst/>
              <a:cxnLst/>
              <a:rect l="l" t="t" r="r" b="b"/>
              <a:pathLst>
                <a:path w="47" h="26086" fill="none" extrusionOk="0">
                  <a:moveTo>
                    <a:pt x="47" y="0"/>
                  </a:moveTo>
                  <a:cubicBezTo>
                    <a:pt x="3" y="93"/>
                    <a:pt x="21" y="192"/>
                    <a:pt x="22" y="288"/>
                  </a:cubicBezTo>
                  <a:cubicBezTo>
                    <a:pt x="36" y="1497"/>
                    <a:pt x="46" y="2709"/>
                    <a:pt x="37" y="3917"/>
                  </a:cubicBezTo>
                  <a:cubicBezTo>
                    <a:pt x="0" y="9148"/>
                    <a:pt x="36" y="14380"/>
                    <a:pt x="22" y="19610"/>
                  </a:cubicBezTo>
                  <a:cubicBezTo>
                    <a:pt x="16" y="21769"/>
                    <a:pt x="21" y="23928"/>
                    <a:pt x="21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2920375" y="3900500"/>
              <a:ext cx="25" cy="1205075"/>
            </a:xfrm>
            <a:custGeom>
              <a:avLst/>
              <a:gdLst/>
              <a:ahLst/>
              <a:cxnLst/>
              <a:rect l="l" t="t" r="r" b="b"/>
              <a:pathLst>
                <a:path w="1"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2422075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0" y="0"/>
                  </a:moveTo>
                  <a:lnTo>
                    <a:pt x="0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2522000" y="3900500"/>
              <a:ext cx="1125" cy="1049075"/>
            </a:xfrm>
            <a:custGeom>
              <a:avLst/>
              <a:gdLst/>
              <a:ahLst/>
              <a:cxnLst/>
              <a:rect l="l" t="t" r="r" b="b"/>
              <a:pathLst>
                <a:path w="45" h="41963" fill="none" extrusionOk="0">
                  <a:moveTo>
                    <a:pt x="26" y="0"/>
                  </a:moveTo>
                  <a:lnTo>
                    <a:pt x="26" y="5797"/>
                  </a:lnTo>
                  <a:cubicBezTo>
                    <a:pt x="26" y="11142"/>
                    <a:pt x="30" y="16486"/>
                    <a:pt x="24" y="21830"/>
                  </a:cubicBezTo>
                  <a:cubicBezTo>
                    <a:pt x="22" y="23232"/>
                    <a:pt x="1" y="24634"/>
                    <a:pt x="11" y="26034"/>
                  </a:cubicBezTo>
                  <a:cubicBezTo>
                    <a:pt x="44" y="31265"/>
                    <a:pt x="10" y="36495"/>
                    <a:pt x="25" y="41727"/>
                  </a:cubicBezTo>
                  <a:cubicBezTo>
                    <a:pt x="25" y="41806"/>
                    <a:pt x="9" y="41883"/>
                    <a:pt x="0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3418050" y="3900500"/>
              <a:ext cx="0" cy="1205075"/>
            </a:xfrm>
            <a:custGeom>
              <a:avLst/>
              <a:gdLst/>
              <a:ahLst/>
              <a:cxnLst/>
              <a:rect l="l" t="t" r="r" b="b"/>
              <a:pathLst>
                <a:path h="48203" fill="none" extrusionOk="0">
                  <a:moveTo>
                    <a:pt x="0" y="0"/>
                  </a:moveTo>
                  <a:lnTo>
                    <a:pt x="0" y="48202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3318775" y="45526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0" y="1"/>
                  </a:moveTo>
                  <a:lnTo>
                    <a:pt x="898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1924400" y="3900500"/>
              <a:ext cx="25" cy="551625"/>
            </a:xfrm>
            <a:custGeom>
              <a:avLst/>
              <a:gdLst/>
              <a:ahLst/>
              <a:cxnLst/>
              <a:rect l="l" t="t" r="r" b="b"/>
              <a:pathLst>
                <a:path w="1" h="22065" fill="none" extrusionOk="0">
                  <a:moveTo>
                    <a:pt x="1" y="0"/>
                  </a:moveTo>
                  <a:lnTo>
                    <a:pt x="1" y="2206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3019625" y="3900500"/>
              <a:ext cx="1175" cy="1049075"/>
            </a:xfrm>
            <a:custGeom>
              <a:avLst/>
              <a:gdLst/>
              <a:ahLst/>
              <a:cxnLst/>
              <a:rect l="l" t="t" r="r" b="b"/>
              <a:pathLst>
                <a:path w="47" h="41963" fill="none" extrusionOk="0">
                  <a:moveTo>
                    <a:pt x="27" y="0"/>
                  </a:moveTo>
                  <a:lnTo>
                    <a:pt x="27" y="5797"/>
                  </a:lnTo>
                  <a:cubicBezTo>
                    <a:pt x="27" y="11142"/>
                    <a:pt x="31" y="16486"/>
                    <a:pt x="25" y="21830"/>
                  </a:cubicBezTo>
                  <a:cubicBezTo>
                    <a:pt x="23" y="23232"/>
                    <a:pt x="3" y="24634"/>
                    <a:pt x="12" y="26034"/>
                  </a:cubicBezTo>
                  <a:cubicBezTo>
                    <a:pt x="46" y="31265"/>
                    <a:pt x="10" y="36495"/>
                    <a:pt x="26" y="41727"/>
                  </a:cubicBezTo>
                  <a:cubicBezTo>
                    <a:pt x="27" y="41806"/>
                    <a:pt x="10" y="41883"/>
                    <a:pt x="1" y="41962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1402600" y="4054575"/>
              <a:ext cx="2140875" cy="25"/>
            </a:xfrm>
            <a:custGeom>
              <a:avLst/>
              <a:gdLst/>
              <a:ahLst/>
              <a:cxnLst/>
              <a:rect l="l" t="t" r="r" b="b"/>
              <a:pathLst>
                <a:path w="85635" h="1" fill="none" extrusionOk="0">
                  <a:moveTo>
                    <a:pt x="85634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2421525" y="4453425"/>
              <a:ext cx="1225" cy="652150"/>
            </a:xfrm>
            <a:custGeom>
              <a:avLst/>
              <a:gdLst/>
              <a:ahLst/>
              <a:cxnLst/>
              <a:rect l="l" t="t" r="r" b="b"/>
              <a:pathLst>
                <a:path w="49" h="26086" fill="none" extrusionOk="0">
                  <a:moveTo>
                    <a:pt x="49" y="0"/>
                  </a:moveTo>
                  <a:cubicBezTo>
                    <a:pt x="4" y="93"/>
                    <a:pt x="22" y="192"/>
                    <a:pt x="24" y="288"/>
                  </a:cubicBezTo>
                  <a:cubicBezTo>
                    <a:pt x="38" y="1497"/>
                    <a:pt x="47" y="2709"/>
                    <a:pt x="38" y="3917"/>
                  </a:cubicBezTo>
                  <a:cubicBezTo>
                    <a:pt x="1" y="9148"/>
                    <a:pt x="37" y="14380"/>
                    <a:pt x="24" y="19610"/>
                  </a:cubicBezTo>
                  <a:cubicBezTo>
                    <a:pt x="18" y="21769"/>
                    <a:pt x="22" y="23928"/>
                    <a:pt x="22" y="26085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2821100" y="4552000"/>
              <a:ext cx="197925" cy="1125"/>
            </a:xfrm>
            <a:custGeom>
              <a:avLst/>
              <a:gdLst/>
              <a:ahLst/>
              <a:cxnLst/>
              <a:rect l="l" t="t" r="r" b="b"/>
              <a:pathLst>
                <a:path w="7917" h="45" fill="none" extrusionOk="0">
                  <a:moveTo>
                    <a:pt x="7917" y="0"/>
                  </a:moveTo>
                  <a:cubicBezTo>
                    <a:pt x="7824" y="45"/>
                    <a:pt x="7725" y="25"/>
                    <a:pt x="7628" y="25"/>
                  </a:cubicBezTo>
                  <a:cubicBezTo>
                    <a:pt x="6514" y="27"/>
                    <a:pt x="5399" y="27"/>
                    <a:pt x="4285" y="27"/>
                  </a:cubicBezTo>
                  <a:lnTo>
                    <a:pt x="1" y="2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152667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1" y="0"/>
                  </a:moveTo>
                  <a:lnTo>
                    <a:pt x="1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2024325" y="3900500"/>
              <a:ext cx="25" cy="452425"/>
            </a:xfrm>
            <a:custGeom>
              <a:avLst/>
              <a:gdLst/>
              <a:ahLst/>
              <a:cxnLst/>
              <a:rect l="l" t="t" r="r" b="b"/>
              <a:pathLst>
                <a:path w="1" h="18097" fill="none" extrusionOk="0">
                  <a:moveTo>
                    <a:pt x="0" y="0"/>
                  </a:moveTo>
                  <a:lnTo>
                    <a:pt x="0" y="18097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1526300" y="4354200"/>
              <a:ext cx="1050" cy="496125"/>
            </a:xfrm>
            <a:custGeom>
              <a:avLst/>
              <a:gdLst/>
              <a:ahLst/>
              <a:cxnLst/>
              <a:rect l="l" t="t" r="r" b="b"/>
              <a:pathLst>
                <a:path w="42" h="19845" fill="none" extrusionOk="0">
                  <a:moveTo>
                    <a:pt x="42" y="1"/>
                  </a:moveTo>
                  <a:cubicBezTo>
                    <a:pt x="0" y="84"/>
                    <a:pt x="16" y="174"/>
                    <a:pt x="16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2023925" y="4354200"/>
              <a:ext cx="1075" cy="496125"/>
            </a:xfrm>
            <a:custGeom>
              <a:avLst/>
              <a:gdLst/>
              <a:ahLst/>
              <a:cxnLst/>
              <a:rect l="l" t="t" r="r" b="b"/>
              <a:pathLst>
                <a:path w="43" h="19845" fill="none" extrusionOk="0">
                  <a:moveTo>
                    <a:pt x="43" y="1"/>
                  </a:moveTo>
                  <a:cubicBezTo>
                    <a:pt x="1" y="84"/>
                    <a:pt x="18" y="174"/>
                    <a:pt x="18" y="262"/>
                  </a:cubicBezTo>
                  <a:cubicBezTo>
                    <a:pt x="16" y="4040"/>
                    <a:pt x="16" y="7817"/>
                    <a:pt x="16" y="11593"/>
                  </a:cubicBezTo>
                  <a:lnTo>
                    <a:pt x="16" y="19845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1626600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212427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2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2621925" y="4950200"/>
              <a:ext cx="198550" cy="25"/>
            </a:xfrm>
            <a:custGeom>
              <a:avLst/>
              <a:gdLst/>
              <a:ahLst/>
              <a:cxnLst/>
              <a:rect l="l" t="t" r="r" b="b"/>
              <a:pathLst>
                <a:path w="7942" h="1" fill="none" extrusionOk="0">
                  <a:moveTo>
                    <a:pt x="7941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3119575" y="4950200"/>
              <a:ext cx="198575" cy="25"/>
            </a:xfrm>
            <a:custGeom>
              <a:avLst/>
              <a:gdLst/>
              <a:ahLst/>
              <a:cxnLst/>
              <a:rect l="l" t="t" r="r" b="b"/>
              <a:pathLst>
                <a:path w="7943" h="1" fill="none" extrusionOk="0">
                  <a:moveTo>
                    <a:pt x="7942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2522000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6" y="4222"/>
                    <a:pt x="26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3019675" y="4950850"/>
              <a:ext cx="1125" cy="154725"/>
            </a:xfrm>
            <a:custGeom>
              <a:avLst/>
              <a:gdLst/>
              <a:ahLst/>
              <a:cxnLst/>
              <a:rect l="l" t="t" r="r" b="b"/>
              <a:pathLst>
                <a:path w="45" h="6189" fill="none" extrusionOk="0">
                  <a:moveTo>
                    <a:pt x="0" y="1"/>
                  </a:moveTo>
                  <a:cubicBezTo>
                    <a:pt x="44" y="94"/>
                    <a:pt x="25" y="191"/>
                    <a:pt x="25" y="288"/>
                  </a:cubicBezTo>
                  <a:cubicBezTo>
                    <a:pt x="26" y="2255"/>
                    <a:pt x="25" y="4222"/>
                    <a:pt x="25" y="6188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1427425" y="5050050"/>
              <a:ext cx="496350" cy="25"/>
            </a:xfrm>
            <a:custGeom>
              <a:avLst/>
              <a:gdLst/>
              <a:ahLst/>
              <a:cxnLst/>
              <a:rect l="l" t="t" r="r" b="b"/>
              <a:pathLst>
                <a:path w="19854" h="1" fill="none" extrusionOk="0">
                  <a:moveTo>
                    <a:pt x="19853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2821100" y="5050050"/>
              <a:ext cx="496375" cy="25"/>
            </a:xfrm>
            <a:custGeom>
              <a:avLst/>
              <a:gdLst/>
              <a:ahLst/>
              <a:cxnLst/>
              <a:rect l="l" t="t" r="r" b="b"/>
              <a:pathLst>
                <a:path w="19855" h="1" fill="none" extrusionOk="0">
                  <a:moveTo>
                    <a:pt x="19855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3318775" y="5050050"/>
              <a:ext cx="224700" cy="25"/>
            </a:xfrm>
            <a:custGeom>
              <a:avLst/>
              <a:gdLst/>
              <a:ahLst/>
              <a:cxnLst/>
              <a:rect l="l" t="t" r="r" b="b"/>
              <a:pathLst>
                <a:path w="8988" h="1" fill="none" extrusionOk="0">
                  <a:moveTo>
                    <a:pt x="8987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2423375" y="4552000"/>
              <a:ext cx="97975" cy="675"/>
            </a:xfrm>
            <a:custGeom>
              <a:avLst/>
              <a:gdLst/>
              <a:ahLst/>
              <a:cxnLst/>
              <a:rect l="l" t="t" r="r" b="b"/>
              <a:pathLst>
                <a:path w="3919" h="27" fill="none" extrusionOk="0">
                  <a:moveTo>
                    <a:pt x="1" y="0"/>
                  </a:moveTo>
                  <a:cubicBezTo>
                    <a:pt x="53" y="9"/>
                    <a:pt x="104" y="25"/>
                    <a:pt x="157" y="25"/>
                  </a:cubicBezTo>
                  <a:cubicBezTo>
                    <a:pt x="1359" y="27"/>
                    <a:pt x="2561" y="27"/>
                    <a:pt x="3763" y="25"/>
                  </a:cubicBezTo>
                  <a:cubicBezTo>
                    <a:pt x="3815" y="25"/>
                    <a:pt x="3867" y="9"/>
                    <a:pt x="391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2821100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5" y="26"/>
                    <a:pt x="3658" y="26"/>
                  </a:cubicBezTo>
                  <a:cubicBezTo>
                    <a:pt x="2439" y="28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3318775" y="4651200"/>
              <a:ext cx="97975" cy="1425"/>
            </a:xfrm>
            <a:custGeom>
              <a:avLst/>
              <a:gdLst/>
              <a:ahLst/>
              <a:cxnLst/>
              <a:rect l="l" t="t" r="r" b="b"/>
              <a:pathLst>
                <a:path w="3919" h="57" fill="none" extrusionOk="0">
                  <a:moveTo>
                    <a:pt x="3919" y="1"/>
                  </a:moveTo>
                  <a:cubicBezTo>
                    <a:pt x="3836" y="57"/>
                    <a:pt x="3743" y="26"/>
                    <a:pt x="3657" y="26"/>
                  </a:cubicBezTo>
                  <a:cubicBezTo>
                    <a:pt x="2438" y="28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152622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19" y="287"/>
                  </a:cubicBezTo>
                  <a:cubicBezTo>
                    <a:pt x="19" y="3577"/>
                    <a:pt x="19" y="6867"/>
                    <a:pt x="19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2023875" y="4851625"/>
              <a:ext cx="1125" cy="253950"/>
            </a:xfrm>
            <a:custGeom>
              <a:avLst/>
              <a:gdLst/>
              <a:ahLst/>
              <a:cxnLst/>
              <a:rect l="l" t="t" r="r" b="b"/>
              <a:pathLst>
                <a:path w="45" h="10158" fill="none" extrusionOk="0">
                  <a:moveTo>
                    <a:pt x="45" y="0"/>
                  </a:moveTo>
                  <a:cubicBezTo>
                    <a:pt x="1" y="93"/>
                    <a:pt x="20" y="192"/>
                    <a:pt x="20" y="287"/>
                  </a:cubicBezTo>
                  <a:cubicBezTo>
                    <a:pt x="18" y="3577"/>
                    <a:pt x="18" y="6867"/>
                    <a:pt x="18" y="1015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142807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0" y="0"/>
                  </a:moveTo>
                  <a:cubicBezTo>
                    <a:pt x="69" y="8"/>
                    <a:pt x="139" y="25"/>
                    <a:pt x="209" y="25"/>
                  </a:cubicBezTo>
                  <a:cubicBezTo>
                    <a:pt x="2699" y="26"/>
                    <a:pt x="5190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1826450" y="4949550"/>
              <a:ext cx="197275" cy="1125"/>
            </a:xfrm>
            <a:custGeom>
              <a:avLst/>
              <a:gdLst/>
              <a:ahLst/>
              <a:cxnLst/>
              <a:rect l="l" t="t" r="r" b="b"/>
              <a:pathLst>
                <a:path w="7891" h="45" fill="none" extrusionOk="0">
                  <a:moveTo>
                    <a:pt x="0" y="0"/>
                  </a:moveTo>
                  <a:cubicBezTo>
                    <a:pt x="93" y="44"/>
                    <a:pt x="192" y="25"/>
                    <a:pt x="288" y="25"/>
                  </a:cubicBezTo>
                  <a:cubicBezTo>
                    <a:pt x="2822" y="26"/>
                    <a:pt x="5356" y="26"/>
                    <a:pt x="7890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2024975" y="4949550"/>
              <a:ext cx="98000" cy="1125"/>
            </a:xfrm>
            <a:custGeom>
              <a:avLst/>
              <a:gdLst/>
              <a:ahLst/>
              <a:cxnLst/>
              <a:rect l="l" t="t" r="r" b="b"/>
              <a:pathLst>
                <a:path w="3920" h="45" fill="none" extrusionOk="0">
                  <a:moveTo>
                    <a:pt x="3920" y="0"/>
                  </a:moveTo>
                  <a:cubicBezTo>
                    <a:pt x="3827" y="44"/>
                    <a:pt x="3728" y="25"/>
                    <a:pt x="3633" y="25"/>
                  </a:cubicBezTo>
                  <a:cubicBezTo>
                    <a:pt x="2422" y="26"/>
                    <a:pt x="1212" y="26"/>
                    <a:pt x="1" y="26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2324125" y="4949550"/>
              <a:ext cx="296500" cy="675"/>
            </a:xfrm>
            <a:custGeom>
              <a:avLst/>
              <a:gdLst/>
              <a:ahLst/>
              <a:cxnLst/>
              <a:rect l="l" t="t" r="r" b="b"/>
              <a:pathLst>
                <a:path w="11860" h="27" fill="none" extrusionOk="0">
                  <a:moveTo>
                    <a:pt x="0" y="0"/>
                  </a:moveTo>
                  <a:cubicBezTo>
                    <a:pt x="78" y="8"/>
                    <a:pt x="156" y="25"/>
                    <a:pt x="235" y="25"/>
                  </a:cubicBezTo>
                  <a:cubicBezTo>
                    <a:pt x="4032" y="26"/>
                    <a:pt x="7828" y="26"/>
                    <a:pt x="11625" y="25"/>
                  </a:cubicBezTo>
                  <a:cubicBezTo>
                    <a:pt x="11703" y="25"/>
                    <a:pt x="11781" y="8"/>
                    <a:pt x="11860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2821750" y="4949550"/>
              <a:ext cx="296550" cy="675"/>
            </a:xfrm>
            <a:custGeom>
              <a:avLst/>
              <a:gdLst/>
              <a:ahLst/>
              <a:cxnLst/>
              <a:rect l="l" t="t" r="r" b="b"/>
              <a:pathLst>
                <a:path w="11862" h="27" fill="none" extrusionOk="0">
                  <a:moveTo>
                    <a:pt x="1" y="0"/>
                  </a:moveTo>
                  <a:cubicBezTo>
                    <a:pt x="79" y="8"/>
                    <a:pt x="158" y="25"/>
                    <a:pt x="236" y="25"/>
                  </a:cubicBezTo>
                  <a:cubicBezTo>
                    <a:pt x="4032" y="26"/>
                    <a:pt x="7830" y="26"/>
                    <a:pt x="11627" y="25"/>
                  </a:cubicBezTo>
                  <a:cubicBezTo>
                    <a:pt x="11704" y="25"/>
                    <a:pt x="11783" y="8"/>
                    <a:pt x="11861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3319425" y="4949550"/>
              <a:ext cx="197250" cy="675"/>
            </a:xfrm>
            <a:custGeom>
              <a:avLst/>
              <a:gdLst/>
              <a:ahLst/>
              <a:cxnLst/>
              <a:rect l="l" t="t" r="r" b="b"/>
              <a:pathLst>
                <a:path w="7890" h="27" fill="none" extrusionOk="0">
                  <a:moveTo>
                    <a:pt x="1" y="0"/>
                  </a:moveTo>
                  <a:cubicBezTo>
                    <a:pt x="70" y="8"/>
                    <a:pt x="140" y="25"/>
                    <a:pt x="209" y="25"/>
                  </a:cubicBezTo>
                  <a:cubicBezTo>
                    <a:pt x="2699" y="26"/>
                    <a:pt x="5191" y="26"/>
                    <a:pt x="7681" y="25"/>
                  </a:cubicBezTo>
                  <a:cubicBezTo>
                    <a:pt x="7750" y="25"/>
                    <a:pt x="7820" y="8"/>
                    <a:pt x="7889" y="0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2821100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5" y="24"/>
                    <a:pt x="3658" y="24"/>
                  </a:cubicBezTo>
                  <a:cubicBezTo>
                    <a:pt x="2439" y="27"/>
                    <a:pt x="1220" y="27"/>
                    <a:pt x="1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3318775" y="4153800"/>
              <a:ext cx="97975" cy="1400"/>
            </a:xfrm>
            <a:custGeom>
              <a:avLst/>
              <a:gdLst/>
              <a:ahLst/>
              <a:cxnLst/>
              <a:rect l="l" t="t" r="r" b="b"/>
              <a:pathLst>
                <a:path w="3919" h="56" fill="none" extrusionOk="0">
                  <a:moveTo>
                    <a:pt x="3919" y="1"/>
                  </a:moveTo>
                  <a:cubicBezTo>
                    <a:pt x="3836" y="55"/>
                    <a:pt x="3743" y="24"/>
                    <a:pt x="3657" y="24"/>
                  </a:cubicBezTo>
                  <a:cubicBezTo>
                    <a:pt x="2438" y="27"/>
                    <a:pt x="1220" y="27"/>
                    <a:pt x="0" y="27"/>
                  </a:cubicBez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3517950" y="4950200"/>
              <a:ext cx="25525" cy="25"/>
            </a:xfrm>
            <a:custGeom>
              <a:avLst/>
              <a:gdLst/>
              <a:ahLst/>
              <a:cxnLst/>
              <a:rect l="l" t="t" r="r" b="b"/>
              <a:pathLst>
                <a:path w="1021" h="1" fill="none" extrusionOk="0">
                  <a:moveTo>
                    <a:pt x="1020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1402600" y="4950200"/>
              <a:ext cx="24175" cy="25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1402600" y="50500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1402600" y="4552650"/>
              <a:ext cx="23525" cy="25"/>
            </a:xfrm>
            <a:custGeom>
              <a:avLst/>
              <a:gdLst/>
              <a:ahLst/>
              <a:cxnLst/>
              <a:rect l="l" t="t" r="r" b="b"/>
              <a:pathLst>
                <a:path w="941" h="1" fill="none" extrusionOk="0">
                  <a:moveTo>
                    <a:pt x="941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5"/>
          <p:cNvGrpSpPr/>
          <p:nvPr/>
        </p:nvGrpSpPr>
        <p:grpSpPr>
          <a:xfrm>
            <a:off x="-169966" y="-242263"/>
            <a:ext cx="9608677" cy="5794765"/>
            <a:chOff x="-169966" y="-242263"/>
            <a:chExt cx="9608677" cy="5794765"/>
          </a:xfrm>
        </p:grpSpPr>
        <p:grpSp>
          <p:nvGrpSpPr>
            <p:cNvPr id="1282" name="Google Shape;1282;p15"/>
            <p:cNvGrpSpPr/>
            <p:nvPr/>
          </p:nvGrpSpPr>
          <p:grpSpPr>
            <a:xfrm rot="-856200">
              <a:off x="-111131" y="-133929"/>
              <a:ext cx="953709" cy="596764"/>
              <a:chOff x="5813875" y="906475"/>
              <a:chExt cx="2056703" cy="1286941"/>
            </a:xfrm>
          </p:grpSpPr>
          <p:sp>
            <p:nvSpPr>
              <p:cNvPr id="1283" name="Google Shape;1283;p15"/>
              <p:cNvSpPr/>
              <p:nvPr/>
            </p:nvSpPr>
            <p:spPr>
              <a:xfrm>
                <a:off x="5813875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5813875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6071750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6071750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6586384" y="1162875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6586384" y="16782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710055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710055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7613003" y="1162875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7613003" y="16782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813875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6328834" y="906475"/>
                <a:ext cx="257575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4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5"/>
              <p:cNvSpPr/>
              <p:nvPr/>
            </p:nvSpPr>
            <p:spPr>
              <a:xfrm>
                <a:off x="6328834" y="1420750"/>
                <a:ext cx="257575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3" extrusionOk="0">
                    <a:moveTo>
                      <a:pt x="1" y="1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5"/>
              <p:cNvSpPr/>
              <p:nvPr/>
            </p:nvSpPr>
            <p:spPr>
              <a:xfrm>
                <a:off x="6328834" y="1935866"/>
                <a:ext cx="257575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0302" extrusionOk="0">
                    <a:moveTo>
                      <a:pt x="1" y="0"/>
                    </a:moveTo>
                    <a:lnTo>
                      <a:pt x="1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6843019" y="906475"/>
                <a:ext cx="25760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3" y="10303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6843019" y="1420750"/>
                <a:ext cx="25760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6843019" y="1935866"/>
                <a:ext cx="25760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4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3" y="10302"/>
                    </a:lnTo>
                    <a:lnTo>
                      <a:pt x="10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7357228" y="906475"/>
                <a:ext cx="257550" cy="25760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4" extrusionOk="0">
                    <a:moveTo>
                      <a:pt x="0" y="1"/>
                    </a:moveTo>
                    <a:lnTo>
                      <a:pt x="0" y="10303"/>
                    </a:lnTo>
                    <a:lnTo>
                      <a:pt x="10302" y="10303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7357228" y="1420750"/>
                <a:ext cx="2575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3" extrusionOk="0">
                    <a:moveTo>
                      <a:pt x="0" y="1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7357228" y="1935866"/>
                <a:ext cx="257550" cy="257550"/>
              </a:xfrm>
              <a:custGeom>
                <a:avLst/>
                <a:gdLst/>
                <a:ahLst/>
                <a:cxnLst/>
                <a:rect l="l" t="t" r="r" b="b"/>
                <a:pathLst>
                  <a:path w="10302" h="10302" extrusionOk="0">
                    <a:moveTo>
                      <a:pt x="0" y="0"/>
                    </a:moveTo>
                    <a:lnTo>
                      <a:pt x="0" y="10302"/>
                    </a:lnTo>
                    <a:lnTo>
                      <a:pt x="10302" y="10302"/>
                    </a:lnTo>
                    <a:lnTo>
                      <a:pt x="10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15"/>
            <p:cNvSpPr/>
            <p:nvPr/>
          </p:nvSpPr>
          <p:spPr>
            <a:xfrm rot="-3671220">
              <a:off x="7802102" y="4073748"/>
              <a:ext cx="1581697" cy="1060512"/>
            </a:xfrm>
            <a:custGeom>
              <a:avLst/>
              <a:gdLst/>
              <a:ahLst/>
              <a:cxnLst/>
              <a:rect l="l" t="t" r="r" b="b"/>
              <a:pathLst>
                <a:path w="42718" h="28642" extrusionOk="0">
                  <a:moveTo>
                    <a:pt x="6320" y="1"/>
                  </a:moveTo>
                  <a:cubicBezTo>
                    <a:pt x="6076" y="48"/>
                    <a:pt x="5827" y="66"/>
                    <a:pt x="5584" y="131"/>
                  </a:cubicBezTo>
                  <a:cubicBezTo>
                    <a:pt x="4762" y="349"/>
                    <a:pt x="4041" y="749"/>
                    <a:pt x="3399" y="1301"/>
                  </a:cubicBezTo>
                  <a:cubicBezTo>
                    <a:pt x="2857" y="1766"/>
                    <a:pt x="2414" y="2312"/>
                    <a:pt x="2073" y="2939"/>
                  </a:cubicBezTo>
                  <a:cubicBezTo>
                    <a:pt x="1980" y="3111"/>
                    <a:pt x="1982" y="3113"/>
                    <a:pt x="2158" y="3200"/>
                  </a:cubicBezTo>
                  <a:cubicBezTo>
                    <a:pt x="2534" y="3389"/>
                    <a:pt x="2913" y="3574"/>
                    <a:pt x="3288" y="3766"/>
                  </a:cubicBezTo>
                  <a:cubicBezTo>
                    <a:pt x="3323" y="3785"/>
                    <a:pt x="3352" y="3794"/>
                    <a:pt x="3376" y="3794"/>
                  </a:cubicBezTo>
                  <a:cubicBezTo>
                    <a:pt x="3418" y="3794"/>
                    <a:pt x="3448" y="3767"/>
                    <a:pt x="3482" y="3707"/>
                  </a:cubicBezTo>
                  <a:cubicBezTo>
                    <a:pt x="3992" y="2797"/>
                    <a:pt x="4724" y="2136"/>
                    <a:pt x="5706" y="1771"/>
                  </a:cubicBezTo>
                  <a:cubicBezTo>
                    <a:pt x="5974" y="1671"/>
                    <a:pt x="6248" y="1609"/>
                    <a:pt x="6527" y="1609"/>
                  </a:cubicBezTo>
                  <a:cubicBezTo>
                    <a:pt x="6674" y="1609"/>
                    <a:pt x="6822" y="1626"/>
                    <a:pt x="6972" y="1664"/>
                  </a:cubicBezTo>
                  <a:cubicBezTo>
                    <a:pt x="7449" y="1783"/>
                    <a:pt x="7742" y="2132"/>
                    <a:pt x="7797" y="2622"/>
                  </a:cubicBezTo>
                  <a:cubicBezTo>
                    <a:pt x="7853" y="3122"/>
                    <a:pt x="7721" y="3580"/>
                    <a:pt x="7507" y="4019"/>
                  </a:cubicBezTo>
                  <a:cubicBezTo>
                    <a:pt x="6953" y="5160"/>
                    <a:pt x="6389" y="6296"/>
                    <a:pt x="5831" y="7434"/>
                  </a:cubicBezTo>
                  <a:cubicBezTo>
                    <a:pt x="5191" y="8738"/>
                    <a:pt x="4554" y="10044"/>
                    <a:pt x="3915" y="11348"/>
                  </a:cubicBezTo>
                  <a:cubicBezTo>
                    <a:pt x="3297" y="12609"/>
                    <a:pt x="2679" y="13870"/>
                    <a:pt x="2062" y="15131"/>
                  </a:cubicBezTo>
                  <a:cubicBezTo>
                    <a:pt x="1522" y="16235"/>
                    <a:pt x="982" y="17338"/>
                    <a:pt x="446" y="18444"/>
                  </a:cubicBezTo>
                  <a:cubicBezTo>
                    <a:pt x="222" y="18905"/>
                    <a:pt x="72" y="19389"/>
                    <a:pt x="24" y="19903"/>
                  </a:cubicBezTo>
                  <a:cubicBezTo>
                    <a:pt x="20" y="19933"/>
                    <a:pt x="7" y="19961"/>
                    <a:pt x="0" y="19991"/>
                  </a:cubicBezTo>
                  <a:lnTo>
                    <a:pt x="0" y="20544"/>
                  </a:lnTo>
                  <a:cubicBezTo>
                    <a:pt x="24" y="20587"/>
                    <a:pt x="20" y="20636"/>
                    <a:pt x="26" y="20684"/>
                  </a:cubicBezTo>
                  <a:cubicBezTo>
                    <a:pt x="124" y="21429"/>
                    <a:pt x="434" y="22060"/>
                    <a:pt x="1037" y="22525"/>
                  </a:cubicBezTo>
                  <a:cubicBezTo>
                    <a:pt x="1574" y="22939"/>
                    <a:pt x="2172" y="23116"/>
                    <a:pt x="2799" y="23116"/>
                  </a:cubicBezTo>
                  <a:cubicBezTo>
                    <a:pt x="3025" y="23116"/>
                    <a:pt x="3254" y="23093"/>
                    <a:pt x="3486" y="23050"/>
                  </a:cubicBezTo>
                  <a:cubicBezTo>
                    <a:pt x="5098" y="22751"/>
                    <a:pt x="6293" y="21822"/>
                    <a:pt x="7170" y="20467"/>
                  </a:cubicBezTo>
                  <a:cubicBezTo>
                    <a:pt x="7485" y="19979"/>
                    <a:pt x="7708" y="19440"/>
                    <a:pt x="7964" y="18921"/>
                  </a:cubicBezTo>
                  <a:cubicBezTo>
                    <a:pt x="8734" y="17358"/>
                    <a:pt x="9508" y="15796"/>
                    <a:pt x="10280" y="14235"/>
                  </a:cubicBezTo>
                  <a:cubicBezTo>
                    <a:pt x="11053" y="12673"/>
                    <a:pt x="11824" y="11110"/>
                    <a:pt x="12596" y="9549"/>
                  </a:cubicBezTo>
                  <a:cubicBezTo>
                    <a:pt x="13217" y="8294"/>
                    <a:pt x="13847" y="7043"/>
                    <a:pt x="14459" y="5784"/>
                  </a:cubicBezTo>
                  <a:cubicBezTo>
                    <a:pt x="14797" y="5093"/>
                    <a:pt x="15273" y="4527"/>
                    <a:pt x="15898" y="4086"/>
                  </a:cubicBezTo>
                  <a:cubicBezTo>
                    <a:pt x="16433" y="3708"/>
                    <a:pt x="17018" y="3454"/>
                    <a:pt x="17684" y="3454"/>
                  </a:cubicBezTo>
                  <a:cubicBezTo>
                    <a:pt x="17692" y="3454"/>
                    <a:pt x="17700" y="3454"/>
                    <a:pt x="17708" y="3454"/>
                  </a:cubicBezTo>
                  <a:cubicBezTo>
                    <a:pt x="18463" y="3460"/>
                    <a:pt x="18907" y="3915"/>
                    <a:pt x="18910" y="4670"/>
                  </a:cubicBezTo>
                  <a:cubicBezTo>
                    <a:pt x="18913" y="5103"/>
                    <a:pt x="18785" y="5501"/>
                    <a:pt x="18599" y="5883"/>
                  </a:cubicBezTo>
                  <a:cubicBezTo>
                    <a:pt x="17989" y="7139"/>
                    <a:pt x="17374" y="8390"/>
                    <a:pt x="16760" y="9644"/>
                  </a:cubicBezTo>
                  <a:cubicBezTo>
                    <a:pt x="16144" y="10902"/>
                    <a:pt x="15529" y="12159"/>
                    <a:pt x="14912" y="13416"/>
                  </a:cubicBezTo>
                  <a:cubicBezTo>
                    <a:pt x="14270" y="14728"/>
                    <a:pt x="13627" y="16041"/>
                    <a:pt x="12984" y="17353"/>
                  </a:cubicBezTo>
                  <a:cubicBezTo>
                    <a:pt x="12503" y="18335"/>
                    <a:pt x="12018" y="19314"/>
                    <a:pt x="11542" y="20297"/>
                  </a:cubicBezTo>
                  <a:cubicBezTo>
                    <a:pt x="11188" y="21029"/>
                    <a:pt x="11020" y="21801"/>
                    <a:pt x="11143" y="22611"/>
                  </a:cubicBezTo>
                  <a:cubicBezTo>
                    <a:pt x="11295" y="23604"/>
                    <a:pt x="11821" y="24330"/>
                    <a:pt x="12760" y="24723"/>
                  </a:cubicBezTo>
                  <a:cubicBezTo>
                    <a:pt x="13147" y="24885"/>
                    <a:pt x="13542" y="24957"/>
                    <a:pt x="13942" y="24957"/>
                  </a:cubicBezTo>
                  <a:cubicBezTo>
                    <a:pt x="14240" y="24957"/>
                    <a:pt x="14540" y="24917"/>
                    <a:pt x="14841" y="24844"/>
                  </a:cubicBezTo>
                  <a:cubicBezTo>
                    <a:pt x="16216" y="24510"/>
                    <a:pt x="17275" y="23710"/>
                    <a:pt x="18096" y="22578"/>
                  </a:cubicBezTo>
                  <a:cubicBezTo>
                    <a:pt x="18470" y="22059"/>
                    <a:pt x="18717" y="21469"/>
                    <a:pt x="18999" y="20898"/>
                  </a:cubicBezTo>
                  <a:cubicBezTo>
                    <a:pt x="19777" y="19320"/>
                    <a:pt x="20558" y="17743"/>
                    <a:pt x="21339" y="16165"/>
                  </a:cubicBezTo>
                  <a:cubicBezTo>
                    <a:pt x="22112" y="14598"/>
                    <a:pt x="22886" y="13033"/>
                    <a:pt x="23661" y="11467"/>
                  </a:cubicBezTo>
                  <a:cubicBezTo>
                    <a:pt x="24299" y="10177"/>
                    <a:pt x="24943" y="8890"/>
                    <a:pt x="25577" y="7596"/>
                  </a:cubicBezTo>
                  <a:cubicBezTo>
                    <a:pt x="25904" y="6932"/>
                    <a:pt x="26361" y="6382"/>
                    <a:pt x="26961" y="5954"/>
                  </a:cubicBezTo>
                  <a:cubicBezTo>
                    <a:pt x="27496" y="5573"/>
                    <a:pt x="28075" y="5297"/>
                    <a:pt x="28739" y="5297"/>
                  </a:cubicBezTo>
                  <a:cubicBezTo>
                    <a:pt x="28773" y="5297"/>
                    <a:pt x="28807" y="5298"/>
                    <a:pt x="28841" y="5299"/>
                  </a:cubicBezTo>
                  <a:cubicBezTo>
                    <a:pt x="29708" y="5335"/>
                    <a:pt x="30043" y="5869"/>
                    <a:pt x="30014" y="6620"/>
                  </a:cubicBezTo>
                  <a:cubicBezTo>
                    <a:pt x="30000" y="7024"/>
                    <a:pt x="29861" y="7402"/>
                    <a:pt x="29684" y="7763"/>
                  </a:cubicBezTo>
                  <a:cubicBezTo>
                    <a:pt x="29076" y="9005"/>
                    <a:pt x="28468" y="10247"/>
                    <a:pt x="27860" y="11488"/>
                  </a:cubicBezTo>
                  <a:cubicBezTo>
                    <a:pt x="27239" y="12758"/>
                    <a:pt x="26618" y="14027"/>
                    <a:pt x="25996" y="15296"/>
                  </a:cubicBezTo>
                  <a:cubicBezTo>
                    <a:pt x="25363" y="16589"/>
                    <a:pt x="24730" y="17882"/>
                    <a:pt x="24097" y="19175"/>
                  </a:cubicBezTo>
                  <a:cubicBezTo>
                    <a:pt x="23619" y="20148"/>
                    <a:pt x="23138" y="21120"/>
                    <a:pt x="22665" y="22095"/>
                  </a:cubicBezTo>
                  <a:cubicBezTo>
                    <a:pt x="22322" y="22802"/>
                    <a:pt x="22138" y="23543"/>
                    <a:pt x="22228" y="24337"/>
                  </a:cubicBezTo>
                  <a:cubicBezTo>
                    <a:pt x="22314" y="25097"/>
                    <a:pt x="22633" y="25731"/>
                    <a:pt x="23240" y="26206"/>
                  </a:cubicBezTo>
                  <a:cubicBezTo>
                    <a:pt x="23763" y="26616"/>
                    <a:pt x="24359" y="26798"/>
                    <a:pt x="24988" y="26798"/>
                  </a:cubicBezTo>
                  <a:cubicBezTo>
                    <a:pt x="25124" y="26798"/>
                    <a:pt x="25262" y="26789"/>
                    <a:pt x="25401" y="26773"/>
                  </a:cubicBezTo>
                  <a:cubicBezTo>
                    <a:pt x="27088" y="26570"/>
                    <a:pt x="28338" y="25653"/>
                    <a:pt x="29287" y="24285"/>
                  </a:cubicBezTo>
                  <a:cubicBezTo>
                    <a:pt x="29610" y="23817"/>
                    <a:pt x="29828" y="23292"/>
                    <a:pt x="30078" y="22784"/>
                  </a:cubicBezTo>
                  <a:cubicBezTo>
                    <a:pt x="30854" y="21209"/>
                    <a:pt x="31634" y="19636"/>
                    <a:pt x="32411" y="18062"/>
                  </a:cubicBezTo>
                  <a:cubicBezTo>
                    <a:pt x="33180" y="16508"/>
                    <a:pt x="33948" y="14954"/>
                    <a:pt x="34717" y="13400"/>
                  </a:cubicBezTo>
                  <a:cubicBezTo>
                    <a:pt x="35379" y="12063"/>
                    <a:pt x="36045" y="10727"/>
                    <a:pt x="36705" y="9389"/>
                  </a:cubicBezTo>
                  <a:cubicBezTo>
                    <a:pt x="37060" y="8669"/>
                    <a:pt x="37582" y="8099"/>
                    <a:pt x="38253" y="7668"/>
                  </a:cubicBezTo>
                  <a:cubicBezTo>
                    <a:pt x="38753" y="7347"/>
                    <a:pt x="39289" y="7136"/>
                    <a:pt x="39892" y="7136"/>
                  </a:cubicBezTo>
                  <a:cubicBezTo>
                    <a:pt x="39920" y="7136"/>
                    <a:pt x="39947" y="7137"/>
                    <a:pt x="39975" y="7137"/>
                  </a:cubicBezTo>
                  <a:cubicBezTo>
                    <a:pt x="40650" y="7160"/>
                    <a:pt x="41098" y="7612"/>
                    <a:pt x="41114" y="8284"/>
                  </a:cubicBezTo>
                  <a:cubicBezTo>
                    <a:pt x="41126" y="8745"/>
                    <a:pt x="40996" y="9170"/>
                    <a:pt x="40798" y="9575"/>
                  </a:cubicBezTo>
                  <a:cubicBezTo>
                    <a:pt x="40182" y="10842"/>
                    <a:pt x="39561" y="12107"/>
                    <a:pt x="38941" y="13372"/>
                  </a:cubicBezTo>
                  <a:cubicBezTo>
                    <a:pt x="38314" y="14653"/>
                    <a:pt x="37687" y="15935"/>
                    <a:pt x="37059" y="17215"/>
                  </a:cubicBezTo>
                  <a:cubicBezTo>
                    <a:pt x="36432" y="18496"/>
                    <a:pt x="35805" y="19778"/>
                    <a:pt x="35178" y="21058"/>
                  </a:cubicBezTo>
                  <a:cubicBezTo>
                    <a:pt x="34700" y="22032"/>
                    <a:pt x="34218" y="23002"/>
                    <a:pt x="33746" y="23978"/>
                  </a:cubicBezTo>
                  <a:cubicBezTo>
                    <a:pt x="33396" y="24706"/>
                    <a:pt x="33227" y="25471"/>
                    <a:pt x="33345" y="26278"/>
                  </a:cubicBezTo>
                  <a:cubicBezTo>
                    <a:pt x="33478" y="27192"/>
                    <a:pt x="33933" y="27892"/>
                    <a:pt x="34770" y="28316"/>
                  </a:cubicBezTo>
                  <a:cubicBezTo>
                    <a:pt x="35210" y="28538"/>
                    <a:pt x="35668" y="28641"/>
                    <a:pt x="36135" y="28641"/>
                  </a:cubicBezTo>
                  <a:cubicBezTo>
                    <a:pt x="36379" y="28641"/>
                    <a:pt x="36626" y="28613"/>
                    <a:pt x="36874" y="28559"/>
                  </a:cubicBezTo>
                  <a:cubicBezTo>
                    <a:pt x="38603" y="28187"/>
                    <a:pt x="39829" y="27148"/>
                    <a:pt x="40686" y="25634"/>
                  </a:cubicBezTo>
                  <a:cubicBezTo>
                    <a:pt x="40736" y="25545"/>
                    <a:pt x="40711" y="25504"/>
                    <a:pt x="40627" y="25464"/>
                  </a:cubicBezTo>
                  <a:cubicBezTo>
                    <a:pt x="40234" y="25275"/>
                    <a:pt x="39843" y="25086"/>
                    <a:pt x="39457" y="24887"/>
                  </a:cubicBezTo>
                  <a:cubicBezTo>
                    <a:pt x="39413" y="24864"/>
                    <a:pt x="39377" y="24851"/>
                    <a:pt x="39346" y="24851"/>
                  </a:cubicBezTo>
                  <a:cubicBezTo>
                    <a:pt x="39298" y="24851"/>
                    <a:pt x="39262" y="24882"/>
                    <a:pt x="39224" y="24955"/>
                  </a:cubicBezTo>
                  <a:cubicBezTo>
                    <a:pt x="38911" y="25538"/>
                    <a:pt x="38471" y="26012"/>
                    <a:pt x="37933" y="26390"/>
                  </a:cubicBezTo>
                  <a:cubicBezTo>
                    <a:pt x="37393" y="26768"/>
                    <a:pt x="36809" y="27024"/>
                    <a:pt x="36139" y="27024"/>
                  </a:cubicBezTo>
                  <a:cubicBezTo>
                    <a:pt x="36113" y="27024"/>
                    <a:pt x="36086" y="27024"/>
                    <a:pt x="36059" y="27023"/>
                  </a:cubicBezTo>
                  <a:cubicBezTo>
                    <a:pt x="35428" y="27005"/>
                    <a:pt x="34962" y="26584"/>
                    <a:pt x="34922" y="26001"/>
                  </a:cubicBezTo>
                  <a:cubicBezTo>
                    <a:pt x="34889" y="25538"/>
                    <a:pt x="34982" y="25100"/>
                    <a:pt x="35184" y="24686"/>
                  </a:cubicBezTo>
                  <a:cubicBezTo>
                    <a:pt x="35704" y="23612"/>
                    <a:pt x="36229" y="22541"/>
                    <a:pt x="36754" y="21468"/>
                  </a:cubicBezTo>
                  <a:cubicBezTo>
                    <a:pt x="37378" y="20190"/>
                    <a:pt x="38004" y="18913"/>
                    <a:pt x="38630" y="17637"/>
                  </a:cubicBezTo>
                  <a:cubicBezTo>
                    <a:pt x="39306" y="16258"/>
                    <a:pt x="39982" y="14878"/>
                    <a:pt x="40658" y="13499"/>
                  </a:cubicBezTo>
                  <a:cubicBezTo>
                    <a:pt x="41180" y="12435"/>
                    <a:pt x="41704" y="11373"/>
                    <a:pt x="42224" y="10307"/>
                  </a:cubicBezTo>
                  <a:cubicBezTo>
                    <a:pt x="42399" y="9948"/>
                    <a:pt x="42548" y="9578"/>
                    <a:pt x="42627" y="9183"/>
                  </a:cubicBezTo>
                  <a:cubicBezTo>
                    <a:pt x="42660" y="9020"/>
                    <a:pt x="42688" y="8856"/>
                    <a:pt x="42717" y="8692"/>
                  </a:cubicBezTo>
                  <a:lnTo>
                    <a:pt x="42717" y="8034"/>
                  </a:lnTo>
                  <a:cubicBezTo>
                    <a:pt x="42695" y="7995"/>
                    <a:pt x="42696" y="7950"/>
                    <a:pt x="42690" y="7907"/>
                  </a:cubicBezTo>
                  <a:cubicBezTo>
                    <a:pt x="42546" y="6980"/>
                    <a:pt x="42090" y="6265"/>
                    <a:pt x="41241" y="5837"/>
                  </a:cubicBezTo>
                  <a:cubicBezTo>
                    <a:pt x="40809" y="5619"/>
                    <a:pt x="40358" y="5525"/>
                    <a:pt x="39896" y="5525"/>
                  </a:cubicBezTo>
                  <a:cubicBezTo>
                    <a:pt x="39653" y="5525"/>
                    <a:pt x="39408" y="5551"/>
                    <a:pt x="39160" y="5599"/>
                  </a:cubicBezTo>
                  <a:cubicBezTo>
                    <a:pt x="38040" y="5813"/>
                    <a:pt x="37113" y="6384"/>
                    <a:pt x="36320" y="7184"/>
                  </a:cubicBezTo>
                  <a:cubicBezTo>
                    <a:pt x="35869" y="7638"/>
                    <a:pt x="35513" y="8164"/>
                    <a:pt x="35235" y="8744"/>
                  </a:cubicBezTo>
                  <a:cubicBezTo>
                    <a:pt x="34926" y="9389"/>
                    <a:pt x="34605" y="10028"/>
                    <a:pt x="34287" y="10669"/>
                  </a:cubicBezTo>
                  <a:cubicBezTo>
                    <a:pt x="33508" y="12246"/>
                    <a:pt x="32727" y="13825"/>
                    <a:pt x="31948" y="15402"/>
                  </a:cubicBezTo>
                  <a:cubicBezTo>
                    <a:pt x="31183" y="16948"/>
                    <a:pt x="30418" y="18494"/>
                    <a:pt x="29654" y="20040"/>
                  </a:cubicBezTo>
                  <a:cubicBezTo>
                    <a:pt x="29186" y="20989"/>
                    <a:pt x="28714" y="21935"/>
                    <a:pt x="28247" y="22884"/>
                  </a:cubicBezTo>
                  <a:cubicBezTo>
                    <a:pt x="27923" y="23543"/>
                    <a:pt x="27469" y="24093"/>
                    <a:pt x="26872" y="24520"/>
                  </a:cubicBezTo>
                  <a:cubicBezTo>
                    <a:pt x="26321" y="24913"/>
                    <a:pt x="25723" y="25182"/>
                    <a:pt x="25033" y="25182"/>
                  </a:cubicBezTo>
                  <a:cubicBezTo>
                    <a:pt x="25002" y="25182"/>
                    <a:pt x="24972" y="25181"/>
                    <a:pt x="24941" y="25180"/>
                  </a:cubicBezTo>
                  <a:cubicBezTo>
                    <a:pt x="24329" y="25159"/>
                    <a:pt x="23925" y="24813"/>
                    <a:pt x="23827" y="24212"/>
                  </a:cubicBezTo>
                  <a:cubicBezTo>
                    <a:pt x="23765" y="23832"/>
                    <a:pt x="23831" y="23463"/>
                    <a:pt x="23973" y="23115"/>
                  </a:cubicBezTo>
                  <a:cubicBezTo>
                    <a:pt x="24289" y="22338"/>
                    <a:pt x="24693" y="21603"/>
                    <a:pt x="25056" y="20847"/>
                  </a:cubicBezTo>
                  <a:cubicBezTo>
                    <a:pt x="25667" y="19579"/>
                    <a:pt x="26293" y="18316"/>
                    <a:pt x="26912" y="17050"/>
                  </a:cubicBezTo>
                  <a:cubicBezTo>
                    <a:pt x="27548" y="15753"/>
                    <a:pt x="28182" y="14456"/>
                    <a:pt x="28817" y="13161"/>
                  </a:cubicBezTo>
                  <a:cubicBezTo>
                    <a:pt x="29401" y="11971"/>
                    <a:pt x="29988" y="10783"/>
                    <a:pt x="30572" y="9593"/>
                  </a:cubicBezTo>
                  <a:cubicBezTo>
                    <a:pt x="30797" y="9132"/>
                    <a:pt x="31028" y="8673"/>
                    <a:pt x="31238" y="8204"/>
                  </a:cubicBezTo>
                  <a:cubicBezTo>
                    <a:pt x="31554" y="7502"/>
                    <a:pt x="31702" y="6767"/>
                    <a:pt x="31573" y="5999"/>
                  </a:cubicBezTo>
                  <a:cubicBezTo>
                    <a:pt x="31393" y="4924"/>
                    <a:pt x="30792" y="4186"/>
                    <a:pt x="29748" y="3840"/>
                  </a:cubicBezTo>
                  <a:cubicBezTo>
                    <a:pt x="29414" y="3730"/>
                    <a:pt x="29081" y="3679"/>
                    <a:pt x="28749" y="3679"/>
                  </a:cubicBezTo>
                  <a:cubicBezTo>
                    <a:pt x="28303" y="3679"/>
                    <a:pt x="27860" y="3770"/>
                    <a:pt x="27423" y="3926"/>
                  </a:cubicBezTo>
                  <a:cubicBezTo>
                    <a:pt x="25953" y="4452"/>
                    <a:pt x="24880" y="5434"/>
                    <a:pt x="24177" y="6823"/>
                  </a:cubicBezTo>
                  <a:cubicBezTo>
                    <a:pt x="23854" y="7460"/>
                    <a:pt x="23543" y="8104"/>
                    <a:pt x="23225" y="8745"/>
                  </a:cubicBezTo>
                  <a:cubicBezTo>
                    <a:pt x="22446" y="10324"/>
                    <a:pt x="21666" y="11901"/>
                    <a:pt x="20886" y="13479"/>
                  </a:cubicBezTo>
                  <a:cubicBezTo>
                    <a:pt x="20121" y="15025"/>
                    <a:pt x="19357" y="16571"/>
                    <a:pt x="18593" y="18117"/>
                  </a:cubicBezTo>
                  <a:cubicBezTo>
                    <a:pt x="18105" y="19104"/>
                    <a:pt x="17613" y="20091"/>
                    <a:pt x="17127" y="21079"/>
                  </a:cubicBezTo>
                  <a:cubicBezTo>
                    <a:pt x="16816" y="21710"/>
                    <a:pt x="16375" y="22233"/>
                    <a:pt x="15811" y="22647"/>
                  </a:cubicBezTo>
                  <a:cubicBezTo>
                    <a:pt x="15252" y="23057"/>
                    <a:pt x="14645" y="23341"/>
                    <a:pt x="13937" y="23341"/>
                  </a:cubicBezTo>
                  <a:cubicBezTo>
                    <a:pt x="13900" y="23341"/>
                    <a:pt x="13862" y="23340"/>
                    <a:pt x="13824" y="23338"/>
                  </a:cubicBezTo>
                  <a:cubicBezTo>
                    <a:pt x="13199" y="23311"/>
                    <a:pt x="12775" y="22920"/>
                    <a:pt x="12718" y="22304"/>
                  </a:cubicBezTo>
                  <a:cubicBezTo>
                    <a:pt x="12675" y="21839"/>
                    <a:pt x="12786" y="21405"/>
                    <a:pt x="12985" y="20994"/>
                  </a:cubicBezTo>
                  <a:cubicBezTo>
                    <a:pt x="13519" y="19886"/>
                    <a:pt x="14061" y="18784"/>
                    <a:pt x="14601" y="17680"/>
                  </a:cubicBezTo>
                  <a:cubicBezTo>
                    <a:pt x="15217" y="16419"/>
                    <a:pt x="15836" y="15157"/>
                    <a:pt x="16454" y="13896"/>
                  </a:cubicBezTo>
                  <a:cubicBezTo>
                    <a:pt x="17090" y="12596"/>
                    <a:pt x="17727" y="11295"/>
                    <a:pt x="18364" y="9995"/>
                  </a:cubicBezTo>
                  <a:cubicBezTo>
                    <a:pt x="18914" y="8875"/>
                    <a:pt x="19465" y="7757"/>
                    <a:pt x="20013" y="6638"/>
                  </a:cubicBezTo>
                  <a:cubicBezTo>
                    <a:pt x="20381" y="5888"/>
                    <a:pt x="20602" y="5105"/>
                    <a:pt x="20486" y="4261"/>
                  </a:cubicBezTo>
                  <a:cubicBezTo>
                    <a:pt x="20338" y="3178"/>
                    <a:pt x="19771" y="2411"/>
                    <a:pt x="18732" y="2028"/>
                  </a:cubicBezTo>
                  <a:cubicBezTo>
                    <a:pt x="18372" y="1896"/>
                    <a:pt x="18011" y="1837"/>
                    <a:pt x="17652" y="1837"/>
                  </a:cubicBezTo>
                  <a:cubicBezTo>
                    <a:pt x="17217" y="1837"/>
                    <a:pt x="16785" y="1924"/>
                    <a:pt x="16357" y="2073"/>
                  </a:cubicBezTo>
                  <a:cubicBezTo>
                    <a:pt x="14940" y="2565"/>
                    <a:pt x="13879" y="3495"/>
                    <a:pt x="13166" y="4808"/>
                  </a:cubicBezTo>
                  <a:cubicBezTo>
                    <a:pt x="12808" y="5467"/>
                    <a:pt x="12496" y="6152"/>
                    <a:pt x="12163" y="6824"/>
                  </a:cubicBezTo>
                  <a:cubicBezTo>
                    <a:pt x="11387" y="8394"/>
                    <a:pt x="10611" y="9964"/>
                    <a:pt x="9835" y="11534"/>
                  </a:cubicBezTo>
                  <a:cubicBezTo>
                    <a:pt x="9065" y="13092"/>
                    <a:pt x="8295" y="14650"/>
                    <a:pt x="7525" y="16208"/>
                  </a:cubicBezTo>
                  <a:cubicBezTo>
                    <a:pt x="7043" y="17183"/>
                    <a:pt x="6554" y="18155"/>
                    <a:pt x="6078" y="19134"/>
                  </a:cubicBezTo>
                  <a:cubicBezTo>
                    <a:pt x="5766" y="19778"/>
                    <a:pt x="5344" y="20331"/>
                    <a:pt x="4771" y="20759"/>
                  </a:cubicBezTo>
                  <a:cubicBezTo>
                    <a:pt x="4195" y="21190"/>
                    <a:pt x="3575" y="21498"/>
                    <a:pt x="2838" y="21498"/>
                  </a:cubicBezTo>
                  <a:cubicBezTo>
                    <a:pt x="2808" y="21498"/>
                    <a:pt x="2778" y="21498"/>
                    <a:pt x="2748" y="21497"/>
                  </a:cubicBezTo>
                  <a:cubicBezTo>
                    <a:pt x="2068" y="21474"/>
                    <a:pt x="1614" y="21025"/>
                    <a:pt x="1605" y="20343"/>
                  </a:cubicBezTo>
                  <a:cubicBezTo>
                    <a:pt x="1599" y="19911"/>
                    <a:pt x="1709" y="19508"/>
                    <a:pt x="1895" y="19126"/>
                  </a:cubicBezTo>
                  <a:cubicBezTo>
                    <a:pt x="2432" y="18021"/>
                    <a:pt x="2972" y="16917"/>
                    <a:pt x="3512" y="15813"/>
                  </a:cubicBezTo>
                  <a:cubicBezTo>
                    <a:pt x="4139" y="14532"/>
                    <a:pt x="4767" y="13251"/>
                    <a:pt x="5394" y="11970"/>
                  </a:cubicBezTo>
                  <a:cubicBezTo>
                    <a:pt x="6021" y="10690"/>
                    <a:pt x="6648" y="9408"/>
                    <a:pt x="7276" y="8128"/>
                  </a:cubicBezTo>
                  <a:cubicBezTo>
                    <a:pt x="7825" y="7009"/>
                    <a:pt x="8375" y="5891"/>
                    <a:pt x="8925" y="4771"/>
                  </a:cubicBezTo>
                  <a:cubicBezTo>
                    <a:pt x="9305" y="3998"/>
                    <a:pt x="9489" y="3191"/>
                    <a:pt x="9375" y="2324"/>
                  </a:cubicBezTo>
                  <a:cubicBezTo>
                    <a:pt x="9242" y="1291"/>
                    <a:pt x="8456" y="393"/>
                    <a:pt x="7451" y="125"/>
                  </a:cubicBezTo>
                  <a:cubicBezTo>
                    <a:pt x="7243" y="69"/>
                    <a:pt x="7029" y="48"/>
                    <a:pt x="6821" y="2"/>
                  </a:cubicBezTo>
                  <a:lnTo>
                    <a:pt x="6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4" name="Google Shape;1304;p15"/>
          <p:cNvSpPr txBox="1">
            <a:spLocks noGrp="1"/>
          </p:cNvSpPr>
          <p:nvPr>
            <p:ph type="title"/>
          </p:nvPr>
        </p:nvSpPr>
        <p:spPr>
          <a:xfrm>
            <a:off x="3364200" y="3352794"/>
            <a:ext cx="4360200" cy="531900"/>
          </a:xfrm>
          <a:prstGeom prst="rect">
            <a:avLst/>
          </a:prstGeom>
          <a:effectLst>
            <a:outerShdw dist="9525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5" name="Google Shape;1305;p15"/>
          <p:cNvSpPr txBox="1">
            <a:spLocks noGrp="1"/>
          </p:cNvSpPr>
          <p:nvPr>
            <p:ph type="subTitle" idx="1"/>
          </p:nvPr>
        </p:nvSpPr>
        <p:spPr>
          <a:xfrm>
            <a:off x="1495650" y="1273176"/>
            <a:ext cx="6152700" cy="188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6" r:id="rId11"/>
    <p:sldLayoutId id="2147483667" r:id="rId12"/>
    <p:sldLayoutId id="2147483668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31"/>
          <p:cNvSpPr txBox="1">
            <a:spLocks noGrp="1"/>
          </p:cNvSpPr>
          <p:nvPr>
            <p:ph type="ctrTitle"/>
          </p:nvPr>
        </p:nvSpPr>
        <p:spPr>
          <a:xfrm>
            <a:off x="2829540" y="1266497"/>
            <a:ext cx="3377512" cy="152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0" dirty="0"/>
              <a:t>MARIO</a:t>
            </a:r>
            <a:endParaRPr sz="10000" dirty="0"/>
          </a:p>
        </p:txBody>
      </p:sp>
      <p:sp>
        <p:nvSpPr>
          <p:cNvPr id="2543" name="Google Shape;2543;p31"/>
          <p:cNvSpPr txBox="1">
            <a:spLocks noGrp="1"/>
          </p:cNvSpPr>
          <p:nvPr>
            <p:ph type="subTitle" idx="1"/>
          </p:nvPr>
        </p:nvSpPr>
        <p:spPr>
          <a:xfrm>
            <a:off x="2565671" y="2692769"/>
            <a:ext cx="3572630" cy="42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Mobile Recharge Application</a:t>
            </a:r>
            <a:endParaRPr dirty="0"/>
          </a:p>
        </p:txBody>
      </p:sp>
      <p:sp>
        <p:nvSpPr>
          <p:cNvPr id="2544" name="Google Shape;2544;p31"/>
          <p:cNvSpPr/>
          <p:nvPr/>
        </p:nvSpPr>
        <p:spPr>
          <a:xfrm rot="7560619">
            <a:off x="8086576" y="291014"/>
            <a:ext cx="1581769" cy="1060561"/>
          </a:xfrm>
          <a:custGeom>
            <a:avLst/>
            <a:gdLst/>
            <a:ahLst/>
            <a:cxnLst/>
            <a:rect l="l" t="t" r="r" b="b"/>
            <a:pathLst>
              <a:path w="42718" h="28642" extrusionOk="0">
                <a:moveTo>
                  <a:pt x="6320" y="1"/>
                </a:moveTo>
                <a:cubicBezTo>
                  <a:pt x="6076" y="48"/>
                  <a:pt x="5827" y="66"/>
                  <a:pt x="5584" y="131"/>
                </a:cubicBezTo>
                <a:cubicBezTo>
                  <a:pt x="4762" y="349"/>
                  <a:pt x="4041" y="749"/>
                  <a:pt x="3399" y="1301"/>
                </a:cubicBezTo>
                <a:cubicBezTo>
                  <a:pt x="2857" y="1766"/>
                  <a:pt x="2414" y="2312"/>
                  <a:pt x="2073" y="2939"/>
                </a:cubicBezTo>
                <a:cubicBezTo>
                  <a:pt x="1980" y="3111"/>
                  <a:pt x="1982" y="3113"/>
                  <a:pt x="2158" y="3200"/>
                </a:cubicBezTo>
                <a:cubicBezTo>
                  <a:pt x="2534" y="3389"/>
                  <a:pt x="2913" y="3574"/>
                  <a:pt x="3288" y="3766"/>
                </a:cubicBezTo>
                <a:cubicBezTo>
                  <a:pt x="3323" y="3785"/>
                  <a:pt x="3352" y="3794"/>
                  <a:pt x="3376" y="3794"/>
                </a:cubicBezTo>
                <a:cubicBezTo>
                  <a:pt x="3418" y="3794"/>
                  <a:pt x="3448" y="3767"/>
                  <a:pt x="3482" y="3707"/>
                </a:cubicBezTo>
                <a:cubicBezTo>
                  <a:pt x="3992" y="2797"/>
                  <a:pt x="4724" y="2136"/>
                  <a:pt x="5706" y="1771"/>
                </a:cubicBezTo>
                <a:cubicBezTo>
                  <a:pt x="5974" y="1671"/>
                  <a:pt x="6248" y="1609"/>
                  <a:pt x="6527" y="1609"/>
                </a:cubicBezTo>
                <a:cubicBezTo>
                  <a:pt x="6674" y="1609"/>
                  <a:pt x="6822" y="1626"/>
                  <a:pt x="6972" y="1664"/>
                </a:cubicBezTo>
                <a:cubicBezTo>
                  <a:pt x="7449" y="1783"/>
                  <a:pt x="7742" y="2132"/>
                  <a:pt x="7797" y="2622"/>
                </a:cubicBezTo>
                <a:cubicBezTo>
                  <a:pt x="7853" y="3122"/>
                  <a:pt x="7721" y="3580"/>
                  <a:pt x="7507" y="4019"/>
                </a:cubicBezTo>
                <a:cubicBezTo>
                  <a:pt x="6953" y="5160"/>
                  <a:pt x="6389" y="6296"/>
                  <a:pt x="5831" y="7434"/>
                </a:cubicBezTo>
                <a:cubicBezTo>
                  <a:pt x="5191" y="8738"/>
                  <a:pt x="4554" y="10044"/>
                  <a:pt x="3915" y="11348"/>
                </a:cubicBezTo>
                <a:cubicBezTo>
                  <a:pt x="3297" y="12609"/>
                  <a:pt x="2679" y="13870"/>
                  <a:pt x="2062" y="15131"/>
                </a:cubicBezTo>
                <a:cubicBezTo>
                  <a:pt x="1522" y="16235"/>
                  <a:pt x="982" y="17338"/>
                  <a:pt x="446" y="18444"/>
                </a:cubicBezTo>
                <a:cubicBezTo>
                  <a:pt x="222" y="18905"/>
                  <a:pt x="72" y="19389"/>
                  <a:pt x="24" y="19903"/>
                </a:cubicBezTo>
                <a:cubicBezTo>
                  <a:pt x="20" y="19933"/>
                  <a:pt x="7" y="19961"/>
                  <a:pt x="0" y="19991"/>
                </a:cubicBezTo>
                <a:lnTo>
                  <a:pt x="0" y="20544"/>
                </a:lnTo>
                <a:cubicBezTo>
                  <a:pt x="24" y="20587"/>
                  <a:pt x="20" y="20636"/>
                  <a:pt x="26" y="20684"/>
                </a:cubicBezTo>
                <a:cubicBezTo>
                  <a:pt x="124" y="21429"/>
                  <a:pt x="434" y="22060"/>
                  <a:pt x="1037" y="22525"/>
                </a:cubicBezTo>
                <a:cubicBezTo>
                  <a:pt x="1574" y="22939"/>
                  <a:pt x="2172" y="23116"/>
                  <a:pt x="2799" y="23116"/>
                </a:cubicBezTo>
                <a:cubicBezTo>
                  <a:pt x="3025" y="23116"/>
                  <a:pt x="3254" y="23093"/>
                  <a:pt x="3486" y="23050"/>
                </a:cubicBezTo>
                <a:cubicBezTo>
                  <a:pt x="5098" y="22751"/>
                  <a:pt x="6293" y="21822"/>
                  <a:pt x="7170" y="20467"/>
                </a:cubicBezTo>
                <a:cubicBezTo>
                  <a:pt x="7485" y="19979"/>
                  <a:pt x="7708" y="19440"/>
                  <a:pt x="7964" y="18921"/>
                </a:cubicBezTo>
                <a:cubicBezTo>
                  <a:pt x="8734" y="17358"/>
                  <a:pt x="9508" y="15796"/>
                  <a:pt x="10280" y="14235"/>
                </a:cubicBezTo>
                <a:cubicBezTo>
                  <a:pt x="11053" y="12673"/>
                  <a:pt x="11824" y="11110"/>
                  <a:pt x="12596" y="9549"/>
                </a:cubicBezTo>
                <a:cubicBezTo>
                  <a:pt x="13217" y="8294"/>
                  <a:pt x="13847" y="7043"/>
                  <a:pt x="14459" y="5784"/>
                </a:cubicBezTo>
                <a:cubicBezTo>
                  <a:pt x="14797" y="5093"/>
                  <a:pt x="15273" y="4527"/>
                  <a:pt x="15898" y="4086"/>
                </a:cubicBezTo>
                <a:cubicBezTo>
                  <a:pt x="16433" y="3708"/>
                  <a:pt x="17018" y="3454"/>
                  <a:pt x="17684" y="3454"/>
                </a:cubicBezTo>
                <a:cubicBezTo>
                  <a:pt x="17692" y="3454"/>
                  <a:pt x="17700" y="3454"/>
                  <a:pt x="17708" y="3454"/>
                </a:cubicBezTo>
                <a:cubicBezTo>
                  <a:pt x="18463" y="3460"/>
                  <a:pt x="18907" y="3915"/>
                  <a:pt x="18910" y="4670"/>
                </a:cubicBezTo>
                <a:cubicBezTo>
                  <a:pt x="18913" y="5103"/>
                  <a:pt x="18785" y="5501"/>
                  <a:pt x="18599" y="5883"/>
                </a:cubicBezTo>
                <a:cubicBezTo>
                  <a:pt x="17989" y="7139"/>
                  <a:pt x="17374" y="8390"/>
                  <a:pt x="16760" y="9644"/>
                </a:cubicBezTo>
                <a:cubicBezTo>
                  <a:pt x="16144" y="10902"/>
                  <a:pt x="15529" y="12159"/>
                  <a:pt x="14912" y="13416"/>
                </a:cubicBezTo>
                <a:cubicBezTo>
                  <a:pt x="14270" y="14728"/>
                  <a:pt x="13627" y="16041"/>
                  <a:pt x="12984" y="17353"/>
                </a:cubicBezTo>
                <a:cubicBezTo>
                  <a:pt x="12503" y="18335"/>
                  <a:pt x="12018" y="19314"/>
                  <a:pt x="11542" y="20297"/>
                </a:cubicBezTo>
                <a:cubicBezTo>
                  <a:pt x="11188" y="21029"/>
                  <a:pt x="11020" y="21801"/>
                  <a:pt x="11143" y="22611"/>
                </a:cubicBezTo>
                <a:cubicBezTo>
                  <a:pt x="11295" y="23604"/>
                  <a:pt x="11821" y="24330"/>
                  <a:pt x="12760" y="24723"/>
                </a:cubicBezTo>
                <a:cubicBezTo>
                  <a:pt x="13147" y="24885"/>
                  <a:pt x="13542" y="24957"/>
                  <a:pt x="13942" y="24957"/>
                </a:cubicBezTo>
                <a:cubicBezTo>
                  <a:pt x="14240" y="24957"/>
                  <a:pt x="14540" y="24917"/>
                  <a:pt x="14841" y="24844"/>
                </a:cubicBezTo>
                <a:cubicBezTo>
                  <a:pt x="16216" y="24510"/>
                  <a:pt x="17275" y="23710"/>
                  <a:pt x="18096" y="22578"/>
                </a:cubicBezTo>
                <a:cubicBezTo>
                  <a:pt x="18470" y="22059"/>
                  <a:pt x="18717" y="21469"/>
                  <a:pt x="18999" y="20898"/>
                </a:cubicBezTo>
                <a:cubicBezTo>
                  <a:pt x="19777" y="19320"/>
                  <a:pt x="20558" y="17743"/>
                  <a:pt x="21339" y="16165"/>
                </a:cubicBezTo>
                <a:cubicBezTo>
                  <a:pt x="22112" y="14598"/>
                  <a:pt x="22886" y="13033"/>
                  <a:pt x="23661" y="11467"/>
                </a:cubicBezTo>
                <a:cubicBezTo>
                  <a:pt x="24299" y="10177"/>
                  <a:pt x="24943" y="8890"/>
                  <a:pt x="25577" y="7596"/>
                </a:cubicBezTo>
                <a:cubicBezTo>
                  <a:pt x="25904" y="6932"/>
                  <a:pt x="26361" y="6382"/>
                  <a:pt x="26961" y="5954"/>
                </a:cubicBezTo>
                <a:cubicBezTo>
                  <a:pt x="27496" y="5573"/>
                  <a:pt x="28075" y="5297"/>
                  <a:pt x="28739" y="5297"/>
                </a:cubicBezTo>
                <a:cubicBezTo>
                  <a:pt x="28773" y="5297"/>
                  <a:pt x="28807" y="5298"/>
                  <a:pt x="28841" y="5299"/>
                </a:cubicBezTo>
                <a:cubicBezTo>
                  <a:pt x="29708" y="5335"/>
                  <a:pt x="30043" y="5869"/>
                  <a:pt x="30014" y="6620"/>
                </a:cubicBezTo>
                <a:cubicBezTo>
                  <a:pt x="30000" y="7024"/>
                  <a:pt x="29861" y="7402"/>
                  <a:pt x="29684" y="7763"/>
                </a:cubicBezTo>
                <a:cubicBezTo>
                  <a:pt x="29076" y="9005"/>
                  <a:pt x="28468" y="10247"/>
                  <a:pt x="27860" y="11488"/>
                </a:cubicBezTo>
                <a:cubicBezTo>
                  <a:pt x="27239" y="12758"/>
                  <a:pt x="26618" y="14027"/>
                  <a:pt x="25996" y="15296"/>
                </a:cubicBezTo>
                <a:cubicBezTo>
                  <a:pt x="25363" y="16589"/>
                  <a:pt x="24730" y="17882"/>
                  <a:pt x="24097" y="19175"/>
                </a:cubicBezTo>
                <a:cubicBezTo>
                  <a:pt x="23619" y="20148"/>
                  <a:pt x="23138" y="21120"/>
                  <a:pt x="22665" y="22095"/>
                </a:cubicBezTo>
                <a:cubicBezTo>
                  <a:pt x="22322" y="22802"/>
                  <a:pt x="22138" y="23543"/>
                  <a:pt x="22228" y="24337"/>
                </a:cubicBezTo>
                <a:cubicBezTo>
                  <a:pt x="22314" y="25097"/>
                  <a:pt x="22633" y="25731"/>
                  <a:pt x="23240" y="26206"/>
                </a:cubicBezTo>
                <a:cubicBezTo>
                  <a:pt x="23763" y="26616"/>
                  <a:pt x="24359" y="26798"/>
                  <a:pt x="24988" y="26798"/>
                </a:cubicBezTo>
                <a:cubicBezTo>
                  <a:pt x="25124" y="26798"/>
                  <a:pt x="25262" y="26789"/>
                  <a:pt x="25401" y="26773"/>
                </a:cubicBezTo>
                <a:cubicBezTo>
                  <a:pt x="27088" y="26570"/>
                  <a:pt x="28338" y="25653"/>
                  <a:pt x="29287" y="24285"/>
                </a:cubicBezTo>
                <a:cubicBezTo>
                  <a:pt x="29610" y="23817"/>
                  <a:pt x="29828" y="23292"/>
                  <a:pt x="30078" y="22784"/>
                </a:cubicBezTo>
                <a:cubicBezTo>
                  <a:pt x="30854" y="21209"/>
                  <a:pt x="31634" y="19636"/>
                  <a:pt x="32411" y="18062"/>
                </a:cubicBezTo>
                <a:cubicBezTo>
                  <a:pt x="33180" y="16508"/>
                  <a:pt x="33948" y="14954"/>
                  <a:pt x="34717" y="13400"/>
                </a:cubicBezTo>
                <a:cubicBezTo>
                  <a:pt x="35379" y="12063"/>
                  <a:pt x="36045" y="10727"/>
                  <a:pt x="36705" y="9389"/>
                </a:cubicBezTo>
                <a:cubicBezTo>
                  <a:pt x="37060" y="8669"/>
                  <a:pt x="37582" y="8099"/>
                  <a:pt x="38253" y="7668"/>
                </a:cubicBezTo>
                <a:cubicBezTo>
                  <a:pt x="38753" y="7347"/>
                  <a:pt x="39289" y="7136"/>
                  <a:pt x="39892" y="7136"/>
                </a:cubicBezTo>
                <a:cubicBezTo>
                  <a:pt x="39920" y="7136"/>
                  <a:pt x="39947" y="7137"/>
                  <a:pt x="39975" y="7137"/>
                </a:cubicBezTo>
                <a:cubicBezTo>
                  <a:pt x="40650" y="7160"/>
                  <a:pt x="41098" y="7612"/>
                  <a:pt x="41114" y="8284"/>
                </a:cubicBezTo>
                <a:cubicBezTo>
                  <a:pt x="41126" y="8745"/>
                  <a:pt x="40996" y="9170"/>
                  <a:pt x="40798" y="9575"/>
                </a:cubicBezTo>
                <a:cubicBezTo>
                  <a:pt x="40182" y="10842"/>
                  <a:pt x="39561" y="12107"/>
                  <a:pt x="38941" y="13372"/>
                </a:cubicBezTo>
                <a:cubicBezTo>
                  <a:pt x="38314" y="14653"/>
                  <a:pt x="37687" y="15935"/>
                  <a:pt x="37059" y="17215"/>
                </a:cubicBezTo>
                <a:cubicBezTo>
                  <a:pt x="36432" y="18496"/>
                  <a:pt x="35805" y="19778"/>
                  <a:pt x="35178" y="21058"/>
                </a:cubicBezTo>
                <a:cubicBezTo>
                  <a:pt x="34700" y="22032"/>
                  <a:pt x="34218" y="23002"/>
                  <a:pt x="33746" y="23978"/>
                </a:cubicBezTo>
                <a:cubicBezTo>
                  <a:pt x="33396" y="24706"/>
                  <a:pt x="33227" y="25471"/>
                  <a:pt x="33345" y="26278"/>
                </a:cubicBezTo>
                <a:cubicBezTo>
                  <a:pt x="33478" y="27192"/>
                  <a:pt x="33933" y="27892"/>
                  <a:pt x="34770" y="28316"/>
                </a:cubicBezTo>
                <a:cubicBezTo>
                  <a:pt x="35210" y="28538"/>
                  <a:pt x="35668" y="28641"/>
                  <a:pt x="36135" y="28641"/>
                </a:cubicBezTo>
                <a:cubicBezTo>
                  <a:pt x="36379" y="28641"/>
                  <a:pt x="36626" y="28613"/>
                  <a:pt x="36874" y="28559"/>
                </a:cubicBezTo>
                <a:cubicBezTo>
                  <a:pt x="38603" y="28187"/>
                  <a:pt x="39829" y="27148"/>
                  <a:pt x="40686" y="25634"/>
                </a:cubicBezTo>
                <a:cubicBezTo>
                  <a:pt x="40736" y="25545"/>
                  <a:pt x="40711" y="25504"/>
                  <a:pt x="40627" y="25464"/>
                </a:cubicBezTo>
                <a:cubicBezTo>
                  <a:pt x="40234" y="25275"/>
                  <a:pt x="39843" y="25086"/>
                  <a:pt x="39457" y="24887"/>
                </a:cubicBezTo>
                <a:cubicBezTo>
                  <a:pt x="39413" y="24864"/>
                  <a:pt x="39377" y="24851"/>
                  <a:pt x="39346" y="24851"/>
                </a:cubicBezTo>
                <a:cubicBezTo>
                  <a:pt x="39298" y="24851"/>
                  <a:pt x="39262" y="24882"/>
                  <a:pt x="39224" y="24955"/>
                </a:cubicBezTo>
                <a:cubicBezTo>
                  <a:pt x="38911" y="25538"/>
                  <a:pt x="38471" y="26012"/>
                  <a:pt x="37933" y="26390"/>
                </a:cubicBezTo>
                <a:cubicBezTo>
                  <a:pt x="37393" y="26768"/>
                  <a:pt x="36809" y="27024"/>
                  <a:pt x="36139" y="27024"/>
                </a:cubicBezTo>
                <a:cubicBezTo>
                  <a:pt x="36113" y="27024"/>
                  <a:pt x="36086" y="27024"/>
                  <a:pt x="36059" y="27023"/>
                </a:cubicBezTo>
                <a:cubicBezTo>
                  <a:pt x="35428" y="27005"/>
                  <a:pt x="34962" y="26584"/>
                  <a:pt x="34922" y="26001"/>
                </a:cubicBezTo>
                <a:cubicBezTo>
                  <a:pt x="34889" y="25538"/>
                  <a:pt x="34982" y="25100"/>
                  <a:pt x="35184" y="24686"/>
                </a:cubicBezTo>
                <a:cubicBezTo>
                  <a:pt x="35704" y="23612"/>
                  <a:pt x="36229" y="22541"/>
                  <a:pt x="36754" y="21468"/>
                </a:cubicBezTo>
                <a:cubicBezTo>
                  <a:pt x="37378" y="20190"/>
                  <a:pt x="38004" y="18913"/>
                  <a:pt x="38630" y="17637"/>
                </a:cubicBezTo>
                <a:cubicBezTo>
                  <a:pt x="39306" y="16258"/>
                  <a:pt x="39982" y="14878"/>
                  <a:pt x="40658" y="13499"/>
                </a:cubicBezTo>
                <a:cubicBezTo>
                  <a:pt x="41180" y="12435"/>
                  <a:pt x="41704" y="11373"/>
                  <a:pt x="42224" y="10307"/>
                </a:cubicBezTo>
                <a:cubicBezTo>
                  <a:pt x="42399" y="9948"/>
                  <a:pt x="42548" y="9578"/>
                  <a:pt x="42627" y="9183"/>
                </a:cubicBezTo>
                <a:cubicBezTo>
                  <a:pt x="42660" y="9020"/>
                  <a:pt x="42688" y="8856"/>
                  <a:pt x="42717" y="8692"/>
                </a:cubicBezTo>
                <a:lnTo>
                  <a:pt x="42717" y="8034"/>
                </a:lnTo>
                <a:cubicBezTo>
                  <a:pt x="42695" y="7995"/>
                  <a:pt x="42696" y="7950"/>
                  <a:pt x="42690" y="7907"/>
                </a:cubicBezTo>
                <a:cubicBezTo>
                  <a:pt x="42546" y="6980"/>
                  <a:pt x="42090" y="6265"/>
                  <a:pt x="41241" y="5837"/>
                </a:cubicBezTo>
                <a:cubicBezTo>
                  <a:pt x="40809" y="5619"/>
                  <a:pt x="40358" y="5525"/>
                  <a:pt x="39896" y="5525"/>
                </a:cubicBezTo>
                <a:cubicBezTo>
                  <a:pt x="39653" y="5525"/>
                  <a:pt x="39408" y="5551"/>
                  <a:pt x="39160" y="5599"/>
                </a:cubicBezTo>
                <a:cubicBezTo>
                  <a:pt x="38040" y="5813"/>
                  <a:pt x="37113" y="6384"/>
                  <a:pt x="36320" y="7184"/>
                </a:cubicBezTo>
                <a:cubicBezTo>
                  <a:pt x="35869" y="7638"/>
                  <a:pt x="35513" y="8164"/>
                  <a:pt x="35235" y="8744"/>
                </a:cubicBezTo>
                <a:cubicBezTo>
                  <a:pt x="34926" y="9389"/>
                  <a:pt x="34605" y="10028"/>
                  <a:pt x="34287" y="10669"/>
                </a:cubicBezTo>
                <a:cubicBezTo>
                  <a:pt x="33508" y="12246"/>
                  <a:pt x="32727" y="13825"/>
                  <a:pt x="31948" y="15402"/>
                </a:cubicBezTo>
                <a:cubicBezTo>
                  <a:pt x="31183" y="16948"/>
                  <a:pt x="30418" y="18494"/>
                  <a:pt x="29654" y="20040"/>
                </a:cubicBezTo>
                <a:cubicBezTo>
                  <a:pt x="29186" y="20989"/>
                  <a:pt x="28714" y="21935"/>
                  <a:pt x="28247" y="22884"/>
                </a:cubicBezTo>
                <a:cubicBezTo>
                  <a:pt x="27923" y="23543"/>
                  <a:pt x="27469" y="24093"/>
                  <a:pt x="26872" y="24520"/>
                </a:cubicBezTo>
                <a:cubicBezTo>
                  <a:pt x="26321" y="24913"/>
                  <a:pt x="25723" y="25182"/>
                  <a:pt x="25033" y="25182"/>
                </a:cubicBezTo>
                <a:cubicBezTo>
                  <a:pt x="25002" y="25182"/>
                  <a:pt x="24972" y="25181"/>
                  <a:pt x="24941" y="25180"/>
                </a:cubicBezTo>
                <a:cubicBezTo>
                  <a:pt x="24329" y="25159"/>
                  <a:pt x="23925" y="24813"/>
                  <a:pt x="23827" y="24212"/>
                </a:cubicBezTo>
                <a:cubicBezTo>
                  <a:pt x="23765" y="23832"/>
                  <a:pt x="23831" y="23463"/>
                  <a:pt x="23973" y="23115"/>
                </a:cubicBezTo>
                <a:cubicBezTo>
                  <a:pt x="24289" y="22338"/>
                  <a:pt x="24693" y="21603"/>
                  <a:pt x="25056" y="20847"/>
                </a:cubicBezTo>
                <a:cubicBezTo>
                  <a:pt x="25667" y="19579"/>
                  <a:pt x="26293" y="18316"/>
                  <a:pt x="26912" y="17050"/>
                </a:cubicBezTo>
                <a:cubicBezTo>
                  <a:pt x="27548" y="15753"/>
                  <a:pt x="28182" y="14456"/>
                  <a:pt x="28817" y="13161"/>
                </a:cubicBezTo>
                <a:cubicBezTo>
                  <a:pt x="29401" y="11971"/>
                  <a:pt x="29988" y="10783"/>
                  <a:pt x="30572" y="9593"/>
                </a:cubicBezTo>
                <a:cubicBezTo>
                  <a:pt x="30797" y="9132"/>
                  <a:pt x="31028" y="8673"/>
                  <a:pt x="31238" y="8204"/>
                </a:cubicBezTo>
                <a:cubicBezTo>
                  <a:pt x="31554" y="7502"/>
                  <a:pt x="31702" y="6767"/>
                  <a:pt x="31573" y="5999"/>
                </a:cubicBezTo>
                <a:cubicBezTo>
                  <a:pt x="31393" y="4924"/>
                  <a:pt x="30792" y="4186"/>
                  <a:pt x="29748" y="3840"/>
                </a:cubicBezTo>
                <a:cubicBezTo>
                  <a:pt x="29414" y="3730"/>
                  <a:pt x="29081" y="3679"/>
                  <a:pt x="28749" y="3679"/>
                </a:cubicBezTo>
                <a:cubicBezTo>
                  <a:pt x="28303" y="3679"/>
                  <a:pt x="27860" y="3770"/>
                  <a:pt x="27423" y="3926"/>
                </a:cubicBezTo>
                <a:cubicBezTo>
                  <a:pt x="25953" y="4452"/>
                  <a:pt x="24880" y="5434"/>
                  <a:pt x="24177" y="6823"/>
                </a:cubicBezTo>
                <a:cubicBezTo>
                  <a:pt x="23854" y="7460"/>
                  <a:pt x="23543" y="8104"/>
                  <a:pt x="23225" y="8745"/>
                </a:cubicBezTo>
                <a:cubicBezTo>
                  <a:pt x="22446" y="10324"/>
                  <a:pt x="21666" y="11901"/>
                  <a:pt x="20886" y="13479"/>
                </a:cubicBezTo>
                <a:cubicBezTo>
                  <a:pt x="20121" y="15025"/>
                  <a:pt x="19357" y="16571"/>
                  <a:pt x="18593" y="18117"/>
                </a:cubicBezTo>
                <a:cubicBezTo>
                  <a:pt x="18105" y="19104"/>
                  <a:pt x="17613" y="20091"/>
                  <a:pt x="17127" y="21079"/>
                </a:cubicBezTo>
                <a:cubicBezTo>
                  <a:pt x="16816" y="21710"/>
                  <a:pt x="16375" y="22233"/>
                  <a:pt x="15811" y="22647"/>
                </a:cubicBezTo>
                <a:cubicBezTo>
                  <a:pt x="15252" y="23057"/>
                  <a:pt x="14645" y="23341"/>
                  <a:pt x="13937" y="23341"/>
                </a:cubicBezTo>
                <a:cubicBezTo>
                  <a:pt x="13900" y="23341"/>
                  <a:pt x="13862" y="23340"/>
                  <a:pt x="13824" y="23338"/>
                </a:cubicBezTo>
                <a:cubicBezTo>
                  <a:pt x="13199" y="23311"/>
                  <a:pt x="12775" y="22920"/>
                  <a:pt x="12718" y="22304"/>
                </a:cubicBezTo>
                <a:cubicBezTo>
                  <a:pt x="12675" y="21839"/>
                  <a:pt x="12786" y="21405"/>
                  <a:pt x="12985" y="20994"/>
                </a:cubicBezTo>
                <a:cubicBezTo>
                  <a:pt x="13519" y="19886"/>
                  <a:pt x="14061" y="18784"/>
                  <a:pt x="14601" y="17680"/>
                </a:cubicBezTo>
                <a:cubicBezTo>
                  <a:pt x="15217" y="16419"/>
                  <a:pt x="15836" y="15157"/>
                  <a:pt x="16454" y="13896"/>
                </a:cubicBezTo>
                <a:cubicBezTo>
                  <a:pt x="17090" y="12596"/>
                  <a:pt x="17727" y="11295"/>
                  <a:pt x="18364" y="9995"/>
                </a:cubicBezTo>
                <a:cubicBezTo>
                  <a:pt x="18914" y="8875"/>
                  <a:pt x="19465" y="7757"/>
                  <a:pt x="20013" y="6638"/>
                </a:cubicBezTo>
                <a:cubicBezTo>
                  <a:pt x="20381" y="5888"/>
                  <a:pt x="20602" y="5105"/>
                  <a:pt x="20486" y="4261"/>
                </a:cubicBezTo>
                <a:cubicBezTo>
                  <a:pt x="20338" y="3178"/>
                  <a:pt x="19771" y="2411"/>
                  <a:pt x="18732" y="2028"/>
                </a:cubicBezTo>
                <a:cubicBezTo>
                  <a:pt x="18372" y="1896"/>
                  <a:pt x="18011" y="1837"/>
                  <a:pt x="17652" y="1837"/>
                </a:cubicBezTo>
                <a:cubicBezTo>
                  <a:pt x="17217" y="1837"/>
                  <a:pt x="16785" y="1924"/>
                  <a:pt x="16357" y="2073"/>
                </a:cubicBezTo>
                <a:cubicBezTo>
                  <a:pt x="14940" y="2565"/>
                  <a:pt x="13879" y="3495"/>
                  <a:pt x="13166" y="4808"/>
                </a:cubicBezTo>
                <a:cubicBezTo>
                  <a:pt x="12808" y="5467"/>
                  <a:pt x="12496" y="6152"/>
                  <a:pt x="12163" y="6824"/>
                </a:cubicBezTo>
                <a:cubicBezTo>
                  <a:pt x="11387" y="8394"/>
                  <a:pt x="10611" y="9964"/>
                  <a:pt x="9835" y="11534"/>
                </a:cubicBezTo>
                <a:cubicBezTo>
                  <a:pt x="9065" y="13092"/>
                  <a:pt x="8295" y="14650"/>
                  <a:pt x="7525" y="16208"/>
                </a:cubicBezTo>
                <a:cubicBezTo>
                  <a:pt x="7043" y="17183"/>
                  <a:pt x="6554" y="18155"/>
                  <a:pt x="6078" y="19134"/>
                </a:cubicBezTo>
                <a:cubicBezTo>
                  <a:pt x="5766" y="19778"/>
                  <a:pt x="5344" y="20331"/>
                  <a:pt x="4771" y="20759"/>
                </a:cubicBezTo>
                <a:cubicBezTo>
                  <a:pt x="4195" y="21190"/>
                  <a:pt x="3575" y="21498"/>
                  <a:pt x="2838" y="21498"/>
                </a:cubicBezTo>
                <a:cubicBezTo>
                  <a:pt x="2808" y="21498"/>
                  <a:pt x="2778" y="21498"/>
                  <a:pt x="2748" y="21497"/>
                </a:cubicBezTo>
                <a:cubicBezTo>
                  <a:pt x="2068" y="21474"/>
                  <a:pt x="1614" y="21025"/>
                  <a:pt x="1605" y="20343"/>
                </a:cubicBezTo>
                <a:cubicBezTo>
                  <a:pt x="1599" y="19911"/>
                  <a:pt x="1709" y="19508"/>
                  <a:pt x="1895" y="19126"/>
                </a:cubicBezTo>
                <a:cubicBezTo>
                  <a:pt x="2432" y="18021"/>
                  <a:pt x="2972" y="16917"/>
                  <a:pt x="3512" y="15813"/>
                </a:cubicBezTo>
                <a:cubicBezTo>
                  <a:pt x="4139" y="14532"/>
                  <a:pt x="4767" y="13251"/>
                  <a:pt x="5394" y="11970"/>
                </a:cubicBezTo>
                <a:cubicBezTo>
                  <a:pt x="6021" y="10690"/>
                  <a:pt x="6648" y="9408"/>
                  <a:pt x="7276" y="8128"/>
                </a:cubicBezTo>
                <a:cubicBezTo>
                  <a:pt x="7825" y="7009"/>
                  <a:pt x="8375" y="5891"/>
                  <a:pt x="8925" y="4771"/>
                </a:cubicBezTo>
                <a:cubicBezTo>
                  <a:pt x="9305" y="3998"/>
                  <a:pt x="9489" y="3191"/>
                  <a:pt x="9375" y="2324"/>
                </a:cubicBezTo>
                <a:cubicBezTo>
                  <a:pt x="9242" y="1291"/>
                  <a:pt x="8456" y="393"/>
                  <a:pt x="7451" y="125"/>
                </a:cubicBezTo>
                <a:cubicBezTo>
                  <a:pt x="7243" y="69"/>
                  <a:pt x="7029" y="48"/>
                  <a:pt x="6821" y="2"/>
                </a:cubicBezTo>
                <a:lnTo>
                  <a:pt x="68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42;p31">
            <a:extLst>
              <a:ext uri="{FF2B5EF4-FFF2-40B4-BE49-F238E27FC236}">
                <a16:creationId xmlns:a16="http://schemas.microsoft.com/office/drawing/2014/main" id="{DF0FD193-4A47-B37F-C98F-B3CA120C4543}"/>
              </a:ext>
            </a:extLst>
          </p:cNvPr>
          <p:cNvSpPr txBox="1">
            <a:spLocks/>
          </p:cNvSpPr>
          <p:nvPr/>
        </p:nvSpPr>
        <p:spPr>
          <a:xfrm>
            <a:off x="6356513" y="3763336"/>
            <a:ext cx="2787487" cy="698057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5200" b="0" i="0" u="none" strike="noStrike" cap="none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sz="2000" dirty="0">
                <a:latin typeface="Aharoni" panose="020F0502020204030204" pitchFamily="2" charset="-79"/>
                <a:cs typeface="Aharoni" panose="020F0502020204030204" pitchFamily="2" charset="-79"/>
              </a:rPr>
              <a:t>BY</a:t>
            </a:r>
          </a:p>
          <a:p>
            <a:r>
              <a:rPr lang="en-IN" sz="2000" dirty="0">
                <a:latin typeface="Aharoni" panose="020F0502020204030204" pitchFamily="2" charset="-79"/>
                <a:cs typeface="Aharoni" panose="020F0502020204030204" pitchFamily="2" charset="-79"/>
              </a:rPr>
              <a:t>SRI MANIKANDAN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39"/>
          <p:cNvSpPr txBox="1">
            <a:spLocks noGrp="1"/>
          </p:cNvSpPr>
          <p:nvPr>
            <p:ph type="title"/>
          </p:nvPr>
        </p:nvSpPr>
        <p:spPr>
          <a:xfrm>
            <a:off x="3705075" y="133427"/>
            <a:ext cx="1562562" cy="64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PAGES</a:t>
            </a:r>
            <a:endParaRPr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subTitle" idx="4"/>
          </p:nvPr>
        </p:nvSpPr>
        <p:spPr>
          <a:xfrm>
            <a:off x="1273382" y="1541075"/>
            <a:ext cx="2174700" cy="3058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Login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Register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Dashboard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Plans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Checkout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Payments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Thank you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Profile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Logout</a:t>
            </a:r>
          </a:p>
        </p:txBody>
      </p:sp>
      <p:sp>
        <p:nvSpPr>
          <p:cNvPr id="2640" name="Google Shape;2640;p39"/>
          <p:cNvSpPr txBox="1">
            <a:spLocks noGrp="1"/>
          </p:cNvSpPr>
          <p:nvPr>
            <p:ph type="subTitle" idx="6"/>
          </p:nvPr>
        </p:nvSpPr>
        <p:spPr>
          <a:xfrm>
            <a:off x="5985504" y="879187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ADMIN SIDE</a:t>
            </a:r>
            <a:endParaRPr sz="2800" dirty="0"/>
          </a:p>
        </p:txBody>
      </p:sp>
      <p:sp>
        <p:nvSpPr>
          <p:cNvPr id="2642" name="Google Shape;2642;p39"/>
          <p:cNvSpPr txBox="1">
            <a:spLocks noGrp="1"/>
          </p:cNvSpPr>
          <p:nvPr>
            <p:ph type="subTitle" idx="8"/>
          </p:nvPr>
        </p:nvSpPr>
        <p:spPr>
          <a:xfrm>
            <a:off x="1428075" y="879187"/>
            <a:ext cx="2277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SIDE</a:t>
            </a:r>
            <a:endParaRPr sz="28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E441AA1-CA7B-A7B9-5683-8ED34C5DEFC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47657" y="1541075"/>
            <a:ext cx="2426941" cy="3058426"/>
          </a:xfrm>
        </p:spPr>
        <p:txBody>
          <a:bodyPr/>
          <a:lstStyle/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Login Page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Register Page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Admin Dashboard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Manage User Details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Manage Plan Details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Manage Consumer Details</a:t>
            </a:r>
          </a:p>
          <a:p>
            <a:pPr marL="2730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Maven Pro"/>
                <a:ea typeface="Maven Pro"/>
                <a:cs typeface="Maven Pro"/>
                <a:sym typeface="Maven Pro"/>
              </a:rPr>
              <a:t>Logout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41"/>
          <p:cNvSpPr txBox="1">
            <a:spLocks noGrp="1"/>
          </p:cNvSpPr>
          <p:nvPr>
            <p:ph type="title"/>
          </p:nvPr>
        </p:nvSpPr>
        <p:spPr>
          <a:xfrm>
            <a:off x="2423550" y="1745275"/>
            <a:ext cx="4296900" cy="165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BACKEND</a:t>
            </a:r>
            <a:endParaRPr dirty="0"/>
          </a:p>
        </p:txBody>
      </p:sp>
      <p:sp>
        <p:nvSpPr>
          <p:cNvPr id="2689" name="Google Shape;2689;p41"/>
          <p:cNvSpPr/>
          <p:nvPr/>
        </p:nvSpPr>
        <p:spPr>
          <a:xfrm rot="-3671220">
            <a:off x="-427442" y="-392210"/>
            <a:ext cx="1581697" cy="1060512"/>
          </a:xfrm>
          <a:custGeom>
            <a:avLst/>
            <a:gdLst/>
            <a:ahLst/>
            <a:cxnLst/>
            <a:rect l="l" t="t" r="r" b="b"/>
            <a:pathLst>
              <a:path w="42718" h="28642" extrusionOk="0">
                <a:moveTo>
                  <a:pt x="6320" y="1"/>
                </a:moveTo>
                <a:cubicBezTo>
                  <a:pt x="6076" y="48"/>
                  <a:pt x="5827" y="66"/>
                  <a:pt x="5584" y="131"/>
                </a:cubicBezTo>
                <a:cubicBezTo>
                  <a:pt x="4762" y="349"/>
                  <a:pt x="4041" y="749"/>
                  <a:pt x="3399" y="1301"/>
                </a:cubicBezTo>
                <a:cubicBezTo>
                  <a:pt x="2857" y="1766"/>
                  <a:pt x="2414" y="2312"/>
                  <a:pt x="2073" y="2939"/>
                </a:cubicBezTo>
                <a:cubicBezTo>
                  <a:pt x="1980" y="3111"/>
                  <a:pt x="1982" y="3113"/>
                  <a:pt x="2158" y="3200"/>
                </a:cubicBezTo>
                <a:cubicBezTo>
                  <a:pt x="2534" y="3389"/>
                  <a:pt x="2913" y="3574"/>
                  <a:pt x="3288" y="3766"/>
                </a:cubicBezTo>
                <a:cubicBezTo>
                  <a:pt x="3323" y="3785"/>
                  <a:pt x="3352" y="3794"/>
                  <a:pt x="3376" y="3794"/>
                </a:cubicBezTo>
                <a:cubicBezTo>
                  <a:pt x="3418" y="3794"/>
                  <a:pt x="3448" y="3767"/>
                  <a:pt x="3482" y="3707"/>
                </a:cubicBezTo>
                <a:cubicBezTo>
                  <a:pt x="3992" y="2797"/>
                  <a:pt x="4724" y="2136"/>
                  <a:pt x="5706" y="1771"/>
                </a:cubicBezTo>
                <a:cubicBezTo>
                  <a:pt x="5974" y="1671"/>
                  <a:pt x="6248" y="1609"/>
                  <a:pt x="6527" y="1609"/>
                </a:cubicBezTo>
                <a:cubicBezTo>
                  <a:pt x="6674" y="1609"/>
                  <a:pt x="6822" y="1626"/>
                  <a:pt x="6972" y="1664"/>
                </a:cubicBezTo>
                <a:cubicBezTo>
                  <a:pt x="7449" y="1783"/>
                  <a:pt x="7742" y="2132"/>
                  <a:pt x="7797" y="2622"/>
                </a:cubicBezTo>
                <a:cubicBezTo>
                  <a:pt x="7853" y="3122"/>
                  <a:pt x="7721" y="3580"/>
                  <a:pt x="7507" y="4019"/>
                </a:cubicBezTo>
                <a:cubicBezTo>
                  <a:pt x="6953" y="5160"/>
                  <a:pt x="6389" y="6296"/>
                  <a:pt x="5831" y="7434"/>
                </a:cubicBezTo>
                <a:cubicBezTo>
                  <a:pt x="5191" y="8738"/>
                  <a:pt x="4554" y="10044"/>
                  <a:pt x="3915" y="11348"/>
                </a:cubicBezTo>
                <a:cubicBezTo>
                  <a:pt x="3297" y="12609"/>
                  <a:pt x="2679" y="13870"/>
                  <a:pt x="2062" y="15131"/>
                </a:cubicBezTo>
                <a:cubicBezTo>
                  <a:pt x="1522" y="16235"/>
                  <a:pt x="982" y="17338"/>
                  <a:pt x="446" y="18444"/>
                </a:cubicBezTo>
                <a:cubicBezTo>
                  <a:pt x="222" y="18905"/>
                  <a:pt x="72" y="19389"/>
                  <a:pt x="24" y="19903"/>
                </a:cubicBezTo>
                <a:cubicBezTo>
                  <a:pt x="20" y="19933"/>
                  <a:pt x="7" y="19961"/>
                  <a:pt x="0" y="19991"/>
                </a:cubicBezTo>
                <a:lnTo>
                  <a:pt x="0" y="20544"/>
                </a:lnTo>
                <a:cubicBezTo>
                  <a:pt x="24" y="20587"/>
                  <a:pt x="20" y="20636"/>
                  <a:pt x="26" y="20684"/>
                </a:cubicBezTo>
                <a:cubicBezTo>
                  <a:pt x="124" y="21429"/>
                  <a:pt x="434" y="22060"/>
                  <a:pt x="1037" y="22525"/>
                </a:cubicBezTo>
                <a:cubicBezTo>
                  <a:pt x="1574" y="22939"/>
                  <a:pt x="2172" y="23116"/>
                  <a:pt x="2799" y="23116"/>
                </a:cubicBezTo>
                <a:cubicBezTo>
                  <a:pt x="3025" y="23116"/>
                  <a:pt x="3254" y="23093"/>
                  <a:pt x="3486" y="23050"/>
                </a:cubicBezTo>
                <a:cubicBezTo>
                  <a:pt x="5098" y="22751"/>
                  <a:pt x="6293" y="21822"/>
                  <a:pt x="7170" y="20467"/>
                </a:cubicBezTo>
                <a:cubicBezTo>
                  <a:pt x="7485" y="19979"/>
                  <a:pt x="7708" y="19440"/>
                  <a:pt x="7964" y="18921"/>
                </a:cubicBezTo>
                <a:cubicBezTo>
                  <a:pt x="8734" y="17358"/>
                  <a:pt x="9508" y="15796"/>
                  <a:pt x="10280" y="14235"/>
                </a:cubicBezTo>
                <a:cubicBezTo>
                  <a:pt x="11053" y="12673"/>
                  <a:pt x="11824" y="11110"/>
                  <a:pt x="12596" y="9549"/>
                </a:cubicBezTo>
                <a:cubicBezTo>
                  <a:pt x="13217" y="8294"/>
                  <a:pt x="13847" y="7043"/>
                  <a:pt x="14459" y="5784"/>
                </a:cubicBezTo>
                <a:cubicBezTo>
                  <a:pt x="14797" y="5093"/>
                  <a:pt x="15273" y="4527"/>
                  <a:pt x="15898" y="4086"/>
                </a:cubicBezTo>
                <a:cubicBezTo>
                  <a:pt x="16433" y="3708"/>
                  <a:pt x="17018" y="3454"/>
                  <a:pt x="17684" y="3454"/>
                </a:cubicBezTo>
                <a:cubicBezTo>
                  <a:pt x="17692" y="3454"/>
                  <a:pt x="17700" y="3454"/>
                  <a:pt x="17708" y="3454"/>
                </a:cubicBezTo>
                <a:cubicBezTo>
                  <a:pt x="18463" y="3460"/>
                  <a:pt x="18907" y="3915"/>
                  <a:pt x="18910" y="4670"/>
                </a:cubicBezTo>
                <a:cubicBezTo>
                  <a:pt x="18913" y="5103"/>
                  <a:pt x="18785" y="5501"/>
                  <a:pt x="18599" y="5883"/>
                </a:cubicBezTo>
                <a:cubicBezTo>
                  <a:pt x="17989" y="7139"/>
                  <a:pt x="17374" y="8390"/>
                  <a:pt x="16760" y="9644"/>
                </a:cubicBezTo>
                <a:cubicBezTo>
                  <a:pt x="16144" y="10902"/>
                  <a:pt x="15529" y="12159"/>
                  <a:pt x="14912" y="13416"/>
                </a:cubicBezTo>
                <a:cubicBezTo>
                  <a:pt x="14270" y="14728"/>
                  <a:pt x="13627" y="16041"/>
                  <a:pt x="12984" y="17353"/>
                </a:cubicBezTo>
                <a:cubicBezTo>
                  <a:pt x="12503" y="18335"/>
                  <a:pt x="12018" y="19314"/>
                  <a:pt x="11542" y="20297"/>
                </a:cubicBezTo>
                <a:cubicBezTo>
                  <a:pt x="11188" y="21029"/>
                  <a:pt x="11020" y="21801"/>
                  <a:pt x="11143" y="22611"/>
                </a:cubicBezTo>
                <a:cubicBezTo>
                  <a:pt x="11295" y="23604"/>
                  <a:pt x="11821" y="24330"/>
                  <a:pt x="12760" y="24723"/>
                </a:cubicBezTo>
                <a:cubicBezTo>
                  <a:pt x="13147" y="24885"/>
                  <a:pt x="13542" y="24957"/>
                  <a:pt x="13942" y="24957"/>
                </a:cubicBezTo>
                <a:cubicBezTo>
                  <a:pt x="14240" y="24957"/>
                  <a:pt x="14540" y="24917"/>
                  <a:pt x="14841" y="24844"/>
                </a:cubicBezTo>
                <a:cubicBezTo>
                  <a:pt x="16216" y="24510"/>
                  <a:pt x="17275" y="23710"/>
                  <a:pt x="18096" y="22578"/>
                </a:cubicBezTo>
                <a:cubicBezTo>
                  <a:pt x="18470" y="22059"/>
                  <a:pt x="18717" y="21469"/>
                  <a:pt x="18999" y="20898"/>
                </a:cubicBezTo>
                <a:cubicBezTo>
                  <a:pt x="19777" y="19320"/>
                  <a:pt x="20558" y="17743"/>
                  <a:pt x="21339" y="16165"/>
                </a:cubicBezTo>
                <a:cubicBezTo>
                  <a:pt x="22112" y="14598"/>
                  <a:pt x="22886" y="13033"/>
                  <a:pt x="23661" y="11467"/>
                </a:cubicBezTo>
                <a:cubicBezTo>
                  <a:pt x="24299" y="10177"/>
                  <a:pt x="24943" y="8890"/>
                  <a:pt x="25577" y="7596"/>
                </a:cubicBezTo>
                <a:cubicBezTo>
                  <a:pt x="25904" y="6932"/>
                  <a:pt x="26361" y="6382"/>
                  <a:pt x="26961" y="5954"/>
                </a:cubicBezTo>
                <a:cubicBezTo>
                  <a:pt x="27496" y="5573"/>
                  <a:pt x="28075" y="5297"/>
                  <a:pt x="28739" y="5297"/>
                </a:cubicBezTo>
                <a:cubicBezTo>
                  <a:pt x="28773" y="5297"/>
                  <a:pt x="28807" y="5298"/>
                  <a:pt x="28841" y="5299"/>
                </a:cubicBezTo>
                <a:cubicBezTo>
                  <a:pt x="29708" y="5335"/>
                  <a:pt x="30043" y="5869"/>
                  <a:pt x="30014" y="6620"/>
                </a:cubicBezTo>
                <a:cubicBezTo>
                  <a:pt x="30000" y="7024"/>
                  <a:pt x="29861" y="7402"/>
                  <a:pt x="29684" y="7763"/>
                </a:cubicBezTo>
                <a:cubicBezTo>
                  <a:pt x="29076" y="9005"/>
                  <a:pt x="28468" y="10247"/>
                  <a:pt x="27860" y="11488"/>
                </a:cubicBezTo>
                <a:cubicBezTo>
                  <a:pt x="27239" y="12758"/>
                  <a:pt x="26618" y="14027"/>
                  <a:pt x="25996" y="15296"/>
                </a:cubicBezTo>
                <a:cubicBezTo>
                  <a:pt x="25363" y="16589"/>
                  <a:pt x="24730" y="17882"/>
                  <a:pt x="24097" y="19175"/>
                </a:cubicBezTo>
                <a:cubicBezTo>
                  <a:pt x="23619" y="20148"/>
                  <a:pt x="23138" y="21120"/>
                  <a:pt x="22665" y="22095"/>
                </a:cubicBezTo>
                <a:cubicBezTo>
                  <a:pt x="22322" y="22802"/>
                  <a:pt x="22138" y="23543"/>
                  <a:pt x="22228" y="24337"/>
                </a:cubicBezTo>
                <a:cubicBezTo>
                  <a:pt x="22314" y="25097"/>
                  <a:pt x="22633" y="25731"/>
                  <a:pt x="23240" y="26206"/>
                </a:cubicBezTo>
                <a:cubicBezTo>
                  <a:pt x="23763" y="26616"/>
                  <a:pt x="24359" y="26798"/>
                  <a:pt x="24988" y="26798"/>
                </a:cubicBezTo>
                <a:cubicBezTo>
                  <a:pt x="25124" y="26798"/>
                  <a:pt x="25262" y="26789"/>
                  <a:pt x="25401" y="26773"/>
                </a:cubicBezTo>
                <a:cubicBezTo>
                  <a:pt x="27088" y="26570"/>
                  <a:pt x="28338" y="25653"/>
                  <a:pt x="29287" y="24285"/>
                </a:cubicBezTo>
                <a:cubicBezTo>
                  <a:pt x="29610" y="23817"/>
                  <a:pt x="29828" y="23292"/>
                  <a:pt x="30078" y="22784"/>
                </a:cubicBezTo>
                <a:cubicBezTo>
                  <a:pt x="30854" y="21209"/>
                  <a:pt x="31634" y="19636"/>
                  <a:pt x="32411" y="18062"/>
                </a:cubicBezTo>
                <a:cubicBezTo>
                  <a:pt x="33180" y="16508"/>
                  <a:pt x="33948" y="14954"/>
                  <a:pt x="34717" y="13400"/>
                </a:cubicBezTo>
                <a:cubicBezTo>
                  <a:pt x="35379" y="12063"/>
                  <a:pt x="36045" y="10727"/>
                  <a:pt x="36705" y="9389"/>
                </a:cubicBezTo>
                <a:cubicBezTo>
                  <a:pt x="37060" y="8669"/>
                  <a:pt x="37582" y="8099"/>
                  <a:pt x="38253" y="7668"/>
                </a:cubicBezTo>
                <a:cubicBezTo>
                  <a:pt x="38753" y="7347"/>
                  <a:pt x="39289" y="7136"/>
                  <a:pt x="39892" y="7136"/>
                </a:cubicBezTo>
                <a:cubicBezTo>
                  <a:pt x="39920" y="7136"/>
                  <a:pt x="39947" y="7137"/>
                  <a:pt x="39975" y="7137"/>
                </a:cubicBezTo>
                <a:cubicBezTo>
                  <a:pt x="40650" y="7160"/>
                  <a:pt x="41098" y="7612"/>
                  <a:pt x="41114" y="8284"/>
                </a:cubicBezTo>
                <a:cubicBezTo>
                  <a:pt x="41126" y="8745"/>
                  <a:pt x="40996" y="9170"/>
                  <a:pt x="40798" y="9575"/>
                </a:cubicBezTo>
                <a:cubicBezTo>
                  <a:pt x="40182" y="10842"/>
                  <a:pt x="39561" y="12107"/>
                  <a:pt x="38941" y="13372"/>
                </a:cubicBezTo>
                <a:cubicBezTo>
                  <a:pt x="38314" y="14653"/>
                  <a:pt x="37687" y="15935"/>
                  <a:pt x="37059" y="17215"/>
                </a:cubicBezTo>
                <a:cubicBezTo>
                  <a:pt x="36432" y="18496"/>
                  <a:pt x="35805" y="19778"/>
                  <a:pt x="35178" y="21058"/>
                </a:cubicBezTo>
                <a:cubicBezTo>
                  <a:pt x="34700" y="22032"/>
                  <a:pt x="34218" y="23002"/>
                  <a:pt x="33746" y="23978"/>
                </a:cubicBezTo>
                <a:cubicBezTo>
                  <a:pt x="33396" y="24706"/>
                  <a:pt x="33227" y="25471"/>
                  <a:pt x="33345" y="26278"/>
                </a:cubicBezTo>
                <a:cubicBezTo>
                  <a:pt x="33478" y="27192"/>
                  <a:pt x="33933" y="27892"/>
                  <a:pt x="34770" y="28316"/>
                </a:cubicBezTo>
                <a:cubicBezTo>
                  <a:pt x="35210" y="28538"/>
                  <a:pt x="35668" y="28641"/>
                  <a:pt x="36135" y="28641"/>
                </a:cubicBezTo>
                <a:cubicBezTo>
                  <a:pt x="36379" y="28641"/>
                  <a:pt x="36626" y="28613"/>
                  <a:pt x="36874" y="28559"/>
                </a:cubicBezTo>
                <a:cubicBezTo>
                  <a:pt x="38603" y="28187"/>
                  <a:pt x="39829" y="27148"/>
                  <a:pt x="40686" y="25634"/>
                </a:cubicBezTo>
                <a:cubicBezTo>
                  <a:pt x="40736" y="25545"/>
                  <a:pt x="40711" y="25504"/>
                  <a:pt x="40627" y="25464"/>
                </a:cubicBezTo>
                <a:cubicBezTo>
                  <a:pt x="40234" y="25275"/>
                  <a:pt x="39843" y="25086"/>
                  <a:pt x="39457" y="24887"/>
                </a:cubicBezTo>
                <a:cubicBezTo>
                  <a:pt x="39413" y="24864"/>
                  <a:pt x="39377" y="24851"/>
                  <a:pt x="39346" y="24851"/>
                </a:cubicBezTo>
                <a:cubicBezTo>
                  <a:pt x="39298" y="24851"/>
                  <a:pt x="39262" y="24882"/>
                  <a:pt x="39224" y="24955"/>
                </a:cubicBezTo>
                <a:cubicBezTo>
                  <a:pt x="38911" y="25538"/>
                  <a:pt x="38471" y="26012"/>
                  <a:pt x="37933" y="26390"/>
                </a:cubicBezTo>
                <a:cubicBezTo>
                  <a:pt x="37393" y="26768"/>
                  <a:pt x="36809" y="27024"/>
                  <a:pt x="36139" y="27024"/>
                </a:cubicBezTo>
                <a:cubicBezTo>
                  <a:pt x="36113" y="27024"/>
                  <a:pt x="36086" y="27024"/>
                  <a:pt x="36059" y="27023"/>
                </a:cubicBezTo>
                <a:cubicBezTo>
                  <a:pt x="35428" y="27005"/>
                  <a:pt x="34962" y="26584"/>
                  <a:pt x="34922" y="26001"/>
                </a:cubicBezTo>
                <a:cubicBezTo>
                  <a:pt x="34889" y="25538"/>
                  <a:pt x="34982" y="25100"/>
                  <a:pt x="35184" y="24686"/>
                </a:cubicBezTo>
                <a:cubicBezTo>
                  <a:pt x="35704" y="23612"/>
                  <a:pt x="36229" y="22541"/>
                  <a:pt x="36754" y="21468"/>
                </a:cubicBezTo>
                <a:cubicBezTo>
                  <a:pt x="37378" y="20190"/>
                  <a:pt x="38004" y="18913"/>
                  <a:pt x="38630" y="17637"/>
                </a:cubicBezTo>
                <a:cubicBezTo>
                  <a:pt x="39306" y="16258"/>
                  <a:pt x="39982" y="14878"/>
                  <a:pt x="40658" y="13499"/>
                </a:cubicBezTo>
                <a:cubicBezTo>
                  <a:pt x="41180" y="12435"/>
                  <a:pt x="41704" y="11373"/>
                  <a:pt x="42224" y="10307"/>
                </a:cubicBezTo>
                <a:cubicBezTo>
                  <a:pt x="42399" y="9948"/>
                  <a:pt x="42548" y="9578"/>
                  <a:pt x="42627" y="9183"/>
                </a:cubicBezTo>
                <a:cubicBezTo>
                  <a:pt x="42660" y="9020"/>
                  <a:pt x="42688" y="8856"/>
                  <a:pt x="42717" y="8692"/>
                </a:cubicBezTo>
                <a:lnTo>
                  <a:pt x="42717" y="8034"/>
                </a:lnTo>
                <a:cubicBezTo>
                  <a:pt x="42695" y="7995"/>
                  <a:pt x="42696" y="7950"/>
                  <a:pt x="42690" y="7907"/>
                </a:cubicBezTo>
                <a:cubicBezTo>
                  <a:pt x="42546" y="6980"/>
                  <a:pt x="42090" y="6265"/>
                  <a:pt x="41241" y="5837"/>
                </a:cubicBezTo>
                <a:cubicBezTo>
                  <a:pt x="40809" y="5619"/>
                  <a:pt x="40358" y="5525"/>
                  <a:pt x="39896" y="5525"/>
                </a:cubicBezTo>
                <a:cubicBezTo>
                  <a:pt x="39653" y="5525"/>
                  <a:pt x="39408" y="5551"/>
                  <a:pt x="39160" y="5599"/>
                </a:cubicBezTo>
                <a:cubicBezTo>
                  <a:pt x="38040" y="5813"/>
                  <a:pt x="37113" y="6384"/>
                  <a:pt x="36320" y="7184"/>
                </a:cubicBezTo>
                <a:cubicBezTo>
                  <a:pt x="35869" y="7638"/>
                  <a:pt x="35513" y="8164"/>
                  <a:pt x="35235" y="8744"/>
                </a:cubicBezTo>
                <a:cubicBezTo>
                  <a:pt x="34926" y="9389"/>
                  <a:pt x="34605" y="10028"/>
                  <a:pt x="34287" y="10669"/>
                </a:cubicBezTo>
                <a:cubicBezTo>
                  <a:pt x="33508" y="12246"/>
                  <a:pt x="32727" y="13825"/>
                  <a:pt x="31948" y="15402"/>
                </a:cubicBezTo>
                <a:cubicBezTo>
                  <a:pt x="31183" y="16948"/>
                  <a:pt x="30418" y="18494"/>
                  <a:pt x="29654" y="20040"/>
                </a:cubicBezTo>
                <a:cubicBezTo>
                  <a:pt x="29186" y="20989"/>
                  <a:pt x="28714" y="21935"/>
                  <a:pt x="28247" y="22884"/>
                </a:cubicBezTo>
                <a:cubicBezTo>
                  <a:pt x="27923" y="23543"/>
                  <a:pt x="27469" y="24093"/>
                  <a:pt x="26872" y="24520"/>
                </a:cubicBezTo>
                <a:cubicBezTo>
                  <a:pt x="26321" y="24913"/>
                  <a:pt x="25723" y="25182"/>
                  <a:pt x="25033" y="25182"/>
                </a:cubicBezTo>
                <a:cubicBezTo>
                  <a:pt x="25002" y="25182"/>
                  <a:pt x="24972" y="25181"/>
                  <a:pt x="24941" y="25180"/>
                </a:cubicBezTo>
                <a:cubicBezTo>
                  <a:pt x="24329" y="25159"/>
                  <a:pt x="23925" y="24813"/>
                  <a:pt x="23827" y="24212"/>
                </a:cubicBezTo>
                <a:cubicBezTo>
                  <a:pt x="23765" y="23832"/>
                  <a:pt x="23831" y="23463"/>
                  <a:pt x="23973" y="23115"/>
                </a:cubicBezTo>
                <a:cubicBezTo>
                  <a:pt x="24289" y="22338"/>
                  <a:pt x="24693" y="21603"/>
                  <a:pt x="25056" y="20847"/>
                </a:cubicBezTo>
                <a:cubicBezTo>
                  <a:pt x="25667" y="19579"/>
                  <a:pt x="26293" y="18316"/>
                  <a:pt x="26912" y="17050"/>
                </a:cubicBezTo>
                <a:cubicBezTo>
                  <a:pt x="27548" y="15753"/>
                  <a:pt x="28182" y="14456"/>
                  <a:pt x="28817" y="13161"/>
                </a:cubicBezTo>
                <a:cubicBezTo>
                  <a:pt x="29401" y="11971"/>
                  <a:pt x="29988" y="10783"/>
                  <a:pt x="30572" y="9593"/>
                </a:cubicBezTo>
                <a:cubicBezTo>
                  <a:pt x="30797" y="9132"/>
                  <a:pt x="31028" y="8673"/>
                  <a:pt x="31238" y="8204"/>
                </a:cubicBezTo>
                <a:cubicBezTo>
                  <a:pt x="31554" y="7502"/>
                  <a:pt x="31702" y="6767"/>
                  <a:pt x="31573" y="5999"/>
                </a:cubicBezTo>
                <a:cubicBezTo>
                  <a:pt x="31393" y="4924"/>
                  <a:pt x="30792" y="4186"/>
                  <a:pt x="29748" y="3840"/>
                </a:cubicBezTo>
                <a:cubicBezTo>
                  <a:pt x="29414" y="3730"/>
                  <a:pt x="29081" y="3679"/>
                  <a:pt x="28749" y="3679"/>
                </a:cubicBezTo>
                <a:cubicBezTo>
                  <a:pt x="28303" y="3679"/>
                  <a:pt x="27860" y="3770"/>
                  <a:pt x="27423" y="3926"/>
                </a:cubicBezTo>
                <a:cubicBezTo>
                  <a:pt x="25953" y="4452"/>
                  <a:pt x="24880" y="5434"/>
                  <a:pt x="24177" y="6823"/>
                </a:cubicBezTo>
                <a:cubicBezTo>
                  <a:pt x="23854" y="7460"/>
                  <a:pt x="23543" y="8104"/>
                  <a:pt x="23225" y="8745"/>
                </a:cubicBezTo>
                <a:cubicBezTo>
                  <a:pt x="22446" y="10324"/>
                  <a:pt x="21666" y="11901"/>
                  <a:pt x="20886" y="13479"/>
                </a:cubicBezTo>
                <a:cubicBezTo>
                  <a:pt x="20121" y="15025"/>
                  <a:pt x="19357" y="16571"/>
                  <a:pt x="18593" y="18117"/>
                </a:cubicBezTo>
                <a:cubicBezTo>
                  <a:pt x="18105" y="19104"/>
                  <a:pt x="17613" y="20091"/>
                  <a:pt x="17127" y="21079"/>
                </a:cubicBezTo>
                <a:cubicBezTo>
                  <a:pt x="16816" y="21710"/>
                  <a:pt x="16375" y="22233"/>
                  <a:pt x="15811" y="22647"/>
                </a:cubicBezTo>
                <a:cubicBezTo>
                  <a:pt x="15252" y="23057"/>
                  <a:pt x="14645" y="23341"/>
                  <a:pt x="13937" y="23341"/>
                </a:cubicBezTo>
                <a:cubicBezTo>
                  <a:pt x="13900" y="23341"/>
                  <a:pt x="13862" y="23340"/>
                  <a:pt x="13824" y="23338"/>
                </a:cubicBezTo>
                <a:cubicBezTo>
                  <a:pt x="13199" y="23311"/>
                  <a:pt x="12775" y="22920"/>
                  <a:pt x="12718" y="22304"/>
                </a:cubicBezTo>
                <a:cubicBezTo>
                  <a:pt x="12675" y="21839"/>
                  <a:pt x="12786" y="21405"/>
                  <a:pt x="12985" y="20994"/>
                </a:cubicBezTo>
                <a:cubicBezTo>
                  <a:pt x="13519" y="19886"/>
                  <a:pt x="14061" y="18784"/>
                  <a:pt x="14601" y="17680"/>
                </a:cubicBezTo>
                <a:cubicBezTo>
                  <a:pt x="15217" y="16419"/>
                  <a:pt x="15836" y="15157"/>
                  <a:pt x="16454" y="13896"/>
                </a:cubicBezTo>
                <a:cubicBezTo>
                  <a:pt x="17090" y="12596"/>
                  <a:pt x="17727" y="11295"/>
                  <a:pt x="18364" y="9995"/>
                </a:cubicBezTo>
                <a:cubicBezTo>
                  <a:pt x="18914" y="8875"/>
                  <a:pt x="19465" y="7757"/>
                  <a:pt x="20013" y="6638"/>
                </a:cubicBezTo>
                <a:cubicBezTo>
                  <a:pt x="20381" y="5888"/>
                  <a:pt x="20602" y="5105"/>
                  <a:pt x="20486" y="4261"/>
                </a:cubicBezTo>
                <a:cubicBezTo>
                  <a:pt x="20338" y="3178"/>
                  <a:pt x="19771" y="2411"/>
                  <a:pt x="18732" y="2028"/>
                </a:cubicBezTo>
                <a:cubicBezTo>
                  <a:pt x="18372" y="1896"/>
                  <a:pt x="18011" y="1837"/>
                  <a:pt x="17652" y="1837"/>
                </a:cubicBezTo>
                <a:cubicBezTo>
                  <a:pt x="17217" y="1837"/>
                  <a:pt x="16785" y="1924"/>
                  <a:pt x="16357" y="2073"/>
                </a:cubicBezTo>
                <a:cubicBezTo>
                  <a:pt x="14940" y="2565"/>
                  <a:pt x="13879" y="3495"/>
                  <a:pt x="13166" y="4808"/>
                </a:cubicBezTo>
                <a:cubicBezTo>
                  <a:pt x="12808" y="5467"/>
                  <a:pt x="12496" y="6152"/>
                  <a:pt x="12163" y="6824"/>
                </a:cubicBezTo>
                <a:cubicBezTo>
                  <a:pt x="11387" y="8394"/>
                  <a:pt x="10611" y="9964"/>
                  <a:pt x="9835" y="11534"/>
                </a:cubicBezTo>
                <a:cubicBezTo>
                  <a:pt x="9065" y="13092"/>
                  <a:pt x="8295" y="14650"/>
                  <a:pt x="7525" y="16208"/>
                </a:cubicBezTo>
                <a:cubicBezTo>
                  <a:pt x="7043" y="17183"/>
                  <a:pt x="6554" y="18155"/>
                  <a:pt x="6078" y="19134"/>
                </a:cubicBezTo>
                <a:cubicBezTo>
                  <a:pt x="5766" y="19778"/>
                  <a:pt x="5344" y="20331"/>
                  <a:pt x="4771" y="20759"/>
                </a:cubicBezTo>
                <a:cubicBezTo>
                  <a:pt x="4195" y="21190"/>
                  <a:pt x="3575" y="21498"/>
                  <a:pt x="2838" y="21498"/>
                </a:cubicBezTo>
                <a:cubicBezTo>
                  <a:pt x="2808" y="21498"/>
                  <a:pt x="2778" y="21498"/>
                  <a:pt x="2748" y="21497"/>
                </a:cubicBezTo>
                <a:cubicBezTo>
                  <a:pt x="2068" y="21474"/>
                  <a:pt x="1614" y="21025"/>
                  <a:pt x="1605" y="20343"/>
                </a:cubicBezTo>
                <a:cubicBezTo>
                  <a:pt x="1599" y="19911"/>
                  <a:pt x="1709" y="19508"/>
                  <a:pt x="1895" y="19126"/>
                </a:cubicBezTo>
                <a:cubicBezTo>
                  <a:pt x="2432" y="18021"/>
                  <a:pt x="2972" y="16917"/>
                  <a:pt x="3512" y="15813"/>
                </a:cubicBezTo>
                <a:cubicBezTo>
                  <a:pt x="4139" y="14532"/>
                  <a:pt x="4767" y="13251"/>
                  <a:pt x="5394" y="11970"/>
                </a:cubicBezTo>
                <a:cubicBezTo>
                  <a:pt x="6021" y="10690"/>
                  <a:pt x="6648" y="9408"/>
                  <a:pt x="7276" y="8128"/>
                </a:cubicBezTo>
                <a:cubicBezTo>
                  <a:pt x="7825" y="7009"/>
                  <a:pt x="8375" y="5891"/>
                  <a:pt x="8925" y="4771"/>
                </a:cubicBezTo>
                <a:cubicBezTo>
                  <a:pt x="9305" y="3998"/>
                  <a:pt x="9489" y="3191"/>
                  <a:pt x="9375" y="2324"/>
                </a:cubicBezTo>
                <a:cubicBezTo>
                  <a:pt x="9242" y="1291"/>
                  <a:pt x="8456" y="393"/>
                  <a:pt x="7451" y="125"/>
                </a:cubicBezTo>
                <a:cubicBezTo>
                  <a:pt x="7243" y="69"/>
                  <a:pt x="7029" y="48"/>
                  <a:pt x="6821" y="2"/>
                </a:cubicBezTo>
                <a:lnTo>
                  <a:pt x="68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54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42;p33">
            <a:extLst>
              <a:ext uri="{FF2B5EF4-FFF2-40B4-BE49-F238E27FC236}">
                <a16:creationId xmlns:a16="http://schemas.microsoft.com/office/drawing/2014/main" id="{4E56E592-1ADD-B895-4FF2-E02A4872EA4C}"/>
              </a:ext>
            </a:extLst>
          </p:cNvPr>
          <p:cNvSpPr txBox="1">
            <a:spLocks/>
          </p:cNvSpPr>
          <p:nvPr/>
        </p:nvSpPr>
        <p:spPr>
          <a:xfrm>
            <a:off x="1156202" y="1129600"/>
            <a:ext cx="2318324" cy="577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0" name="Google Shape;543;p33">
            <a:extLst>
              <a:ext uri="{FF2B5EF4-FFF2-40B4-BE49-F238E27FC236}">
                <a16:creationId xmlns:a16="http://schemas.microsoft.com/office/drawing/2014/main" id="{D68037E9-3CCA-AE81-1019-C853B2393D9E}"/>
              </a:ext>
            </a:extLst>
          </p:cNvPr>
          <p:cNvSpPr txBox="1">
            <a:spLocks/>
          </p:cNvSpPr>
          <p:nvPr/>
        </p:nvSpPr>
        <p:spPr>
          <a:xfrm>
            <a:off x="1156202" y="3099210"/>
            <a:ext cx="1470600" cy="577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1" name="Google Shape;544;p33">
            <a:extLst>
              <a:ext uri="{FF2B5EF4-FFF2-40B4-BE49-F238E27FC236}">
                <a16:creationId xmlns:a16="http://schemas.microsoft.com/office/drawing/2014/main" id="{15966764-5B2D-6C48-D631-321927C90A2C}"/>
              </a:ext>
            </a:extLst>
          </p:cNvPr>
          <p:cNvSpPr txBox="1">
            <a:spLocks/>
          </p:cNvSpPr>
          <p:nvPr/>
        </p:nvSpPr>
        <p:spPr>
          <a:xfrm>
            <a:off x="5288606" y="1122253"/>
            <a:ext cx="2860638" cy="577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Repositories</a:t>
            </a:r>
          </a:p>
        </p:txBody>
      </p:sp>
      <p:sp>
        <p:nvSpPr>
          <p:cNvPr id="32" name="Google Shape;545;p33">
            <a:extLst>
              <a:ext uri="{FF2B5EF4-FFF2-40B4-BE49-F238E27FC236}">
                <a16:creationId xmlns:a16="http://schemas.microsoft.com/office/drawing/2014/main" id="{18D6F473-141C-11C7-C4F4-B7DE1D1AAF7E}"/>
              </a:ext>
            </a:extLst>
          </p:cNvPr>
          <p:cNvSpPr txBox="1">
            <a:spLocks/>
          </p:cNvSpPr>
          <p:nvPr/>
        </p:nvSpPr>
        <p:spPr>
          <a:xfrm>
            <a:off x="5289827" y="3189871"/>
            <a:ext cx="2315882" cy="577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3" name="Google Shape;546;p33">
            <a:extLst>
              <a:ext uri="{FF2B5EF4-FFF2-40B4-BE49-F238E27FC236}">
                <a16:creationId xmlns:a16="http://schemas.microsoft.com/office/drawing/2014/main" id="{B1221DFB-FC01-8812-CE65-E7E818432598}"/>
              </a:ext>
            </a:extLst>
          </p:cNvPr>
          <p:cNvSpPr txBox="1"/>
          <p:nvPr/>
        </p:nvSpPr>
        <p:spPr>
          <a:xfrm>
            <a:off x="716964" y="1516775"/>
            <a:ext cx="3196800" cy="1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User Controller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Plan Controller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Purchase Controller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Contact Controller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4" name="Google Shape;547;p33">
            <a:extLst>
              <a:ext uri="{FF2B5EF4-FFF2-40B4-BE49-F238E27FC236}">
                <a16:creationId xmlns:a16="http://schemas.microsoft.com/office/drawing/2014/main" id="{845C8E0A-8C20-CC1E-CBF5-B0F2D48BCF9B}"/>
              </a:ext>
            </a:extLst>
          </p:cNvPr>
          <p:cNvSpPr txBox="1"/>
          <p:nvPr/>
        </p:nvSpPr>
        <p:spPr>
          <a:xfrm>
            <a:off x="676864" y="3478771"/>
            <a:ext cx="3196800" cy="1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User Model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Plan Model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Purchase Model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Contact Model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5" name="Google Shape;548;p33">
            <a:extLst>
              <a:ext uri="{FF2B5EF4-FFF2-40B4-BE49-F238E27FC236}">
                <a16:creationId xmlns:a16="http://schemas.microsoft.com/office/drawing/2014/main" id="{7E1AB4C1-70C9-888D-15F7-30D5E0487E12}"/>
              </a:ext>
            </a:extLst>
          </p:cNvPr>
          <p:cNvSpPr txBox="1"/>
          <p:nvPr/>
        </p:nvSpPr>
        <p:spPr>
          <a:xfrm>
            <a:off x="4849368" y="1509428"/>
            <a:ext cx="3196800" cy="1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User Repository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Plan Repository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Purchase Repository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Contact Repository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6" name="Google Shape;549;p33">
            <a:extLst>
              <a:ext uri="{FF2B5EF4-FFF2-40B4-BE49-F238E27FC236}">
                <a16:creationId xmlns:a16="http://schemas.microsoft.com/office/drawing/2014/main" id="{01F0AE37-024F-C030-903F-EFA53D36ABB6}"/>
              </a:ext>
            </a:extLst>
          </p:cNvPr>
          <p:cNvSpPr txBox="1"/>
          <p:nvPr/>
        </p:nvSpPr>
        <p:spPr>
          <a:xfrm>
            <a:off x="4849368" y="3563093"/>
            <a:ext cx="3196800" cy="1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User Service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Plan Service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Purchase Service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3873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lt1"/>
                </a:solidFill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Contact Service</a:t>
            </a:r>
            <a:endParaRPr sz="1800" dirty="0">
              <a:solidFill>
                <a:schemeClr val="lt1"/>
              </a:solidFill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37" name="Google Shape;2634;p39">
            <a:extLst>
              <a:ext uri="{FF2B5EF4-FFF2-40B4-BE49-F238E27FC236}">
                <a16:creationId xmlns:a16="http://schemas.microsoft.com/office/drawing/2014/main" id="{37C840E6-0E02-78A7-6346-A219C0BB0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20064" y="236554"/>
            <a:ext cx="1932579" cy="64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BACKEND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9;p35">
            <a:extLst>
              <a:ext uri="{FF2B5EF4-FFF2-40B4-BE49-F238E27FC236}">
                <a16:creationId xmlns:a16="http://schemas.microsoft.com/office/drawing/2014/main" id="{38A28939-44E7-9729-A832-E4B031271876}"/>
              </a:ext>
            </a:extLst>
          </p:cNvPr>
          <p:cNvSpPr txBox="1">
            <a:spLocks/>
          </p:cNvSpPr>
          <p:nvPr/>
        </p:nvSpPr>
        <p:spPr>
          <a:xfrm>
            <a:off x="5045969" y="249345"/>
            <a:ext cx="166576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sz="3000" dirty="0">
                <a:solidFill>
                  <a:schemeClr val="bg1"/>
                </a:solidFill>
              </a:rPr>
              <a:t>Base </a:t>
            </a:r>
            <a:r>
              <a:rPr lang="en-IN" sz="3000" dirty="0" err="1">
                <a:solidFill>
                  <a:schemeClr val="bg1"/>
                </a:solidFill>
              </a:rPr>
              <a:t>Url</a:t>
            </a:r>
            <a:r>
              <a:rPr lang="en-IN" sz="3000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8" name="Google Shape;570;p35">
            <a:extLst>
              <a:ext uri="{FF2B5EF4-FFF2-40B4-BE49-F238E27FC236}">
                <a16:creationId xmlns:a16="http://schemas.microsoft.com/office/drawing/2014/main" id="{1BC116F6-FF1F-1F3B-F4B7-B15AC79A8071}"/>
              </a:ext>
            </a:extLst>
          </p:cNvPr>
          <p:cNvSpPr txBox="1"/>
          <p:nvPr/>
        </p:nvSpPr>
        <p:spPr>
          <a:xfrm>
            <a:off x="6589550" y="344085"/>
            <a:ext cx="234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http://localhost:5173/</a:t>
            </a:r>
            <a:endParaRPr sz="1000" dirty="0"/>
          </a:p>
        </p:txBody>
      </p:sp>
      <p:pic>
        <p:nvPicPr>
          <p:cNvPr id="9" name="Google Shape;571;p35">
            <a:extLst>
              <a:ext uri="{FF2B5EF4-FFF2-40B4-BE49-F238E27FC236}">
                <a16:creationId xmlns:a16="http://schemas.microsoft.com/office/drawing/2014/main" id="{1B83E84E-A4C1-D3B7-C2C6-71C6415F60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4635" b="-5462"/>
          <a:stretch/>
        </p:blipFill>
        <p:spPr>
          <a:xfrm>
            <a:off x="596600" y="1281525"/>
            <a:ext cx="4846199" cy="34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72;p35">
            <a:extLst>
              <a:ext uri="{FF2B5EF4-FFF2-40B4-BE49-F238E27FC236}">
                <a16:creationId xmlns:a16="http://schemas.microsoft.com/office/drawing/2014/main" id="{4C4E14F1-BB69-C050-D414-4062125A937C}"/>
              </a:ext>
            </a:extLst>
          </p:cNvPr>
          <p:cNvSpPr txBox="1">
            <a:spLocks/>
          </p:cNvSpPr>
          <p:nvPr/>
        </p:nvSpPr>
        <p:spPr>
          <a:xfrm>
            <a:off x="5878850" y="2497375"/>
            <a:ext cx="3051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rgbClr val="FFC800"/>
                </a:solidFill>
              </a:rPr>
              <a:t>User Side</a:t>
            </a:r>
          </a:p>
          <a:p>
            <a:r>
              <a:rPr lang="en-IN" dirty="0">
                <a:solidFill>
                  <a:srgbClr val="FFC800"/>
                </a:solidFill>
              </a:rPr>
              <a:t>Endpoints</a:t>
            </a:r>
          </a:p>
        </p:txBody>
      </p:sp>
      <p:sp>
        <p:nvSpPr>
          <p:cNvPr id="11" name="Google Shape;2634;p39">
            <a:extLst>
              <a:ext uri="{FF2B5EF4-FFF2-40B4-BE49-F238E27FC236}">
                <a16:creationId xmlns:a16="http://schemas.microsoft.com/office/drawing/2014/main" id="{99D4DCE7-5AD0-527B-2337-41C5764A5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18" y="474645"/>
            <a:ext cx="3213333" cy="64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API ENDPOINTS</a:t>
            </a:r>
            <a:endParaRPr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8;p36">
            <a:extLst>
              <a:ext uri="{FF2B5EF4-FFF2-40B4-BE49-F238E27FC236}">
                <a16:creationId xmlns:a16="http://schemas.microsoft.com/office/drawing/2014/main" id="{EE155356-FF36-7688-FBDC-0B0A3CA4C330}"/>
              </a:ext>
            </a:extLst>
          </p:cNvPr>
          <p:cNvSpPr txBox="1">
            <a:spLocks/>
          </p:cNvSpPr>
          <p:nvPr/>
        </p:nvSpPr>
        <p:spPr>
          <a:xfrm>
            <a:off x="4886291" y="295974"/>
            <a:ext cx="1672637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sz="3000" dirty="0">
                <a:solidFill>
                  <a:schemeClr val="bg1"/>
                </a:solidFill>
              </a:rPr>
              <a:t>Base </a:t>
            </a:r>
            <a:r>
              <a:rPr lang="en-IN" sz="3000" dirty="0" err="1">
                <a:solidFill>
                  <a:schemeClr val="bg1"/>
                </a:solidFill>
              </a:rPr>
              <a:t>Url</a:t>
            </a:r>
            <a:r>
              <a:rPr lang="en-IN" sz="3000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10" name="Google Shape;579;p36">
            <a:extLst>
              <a:ext uri="{FF2B5EF4-FFF2-40B4-BE49-F238E27FC236}">
                <a16:creationId xmlns:a16="http://schemas.microsoft.com/office/drawing/2014/main" id="{E589601B-FED6-7671-1CFD-CA1106ABA4DE}"/>
              </a:ext>
            </a:extLst>
          </p:cNvPr>
          <p:cNvSpPr txBox="1"/>
          <p:nvPr/>
        </p:nvSpPr>
        <p:spPr>
          <a:xfrm>
            <a:off x="6351774" y="365799"/>
            <a:ext cx="234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http://localhost:5173/</a:t>
            </a:r>
            <a:endParaRPr sz="1000"/>
          </a:p>
        </p:txBody>
      </p:sp>
      <p:sp>
        <p:nvSpPr>
          <p:cNvPr id="11" name="Google Shape;580;p36">
            <a:extLst>
              <a:ext uri="{FF2B5EF4-FFF2-40B4-BE49-F238E27FC236}">
                <a16:creationId xmlns:a16="http://schemas.microsoft.com/office/drawing/2014/main" id="{075E07FE-1527-220B-8FD2-082DE605552E}"/>
              </a:ext>
            </a:extLst>
          </p:cNvPr>
          <p:cNvSpPr txBox="1">
            <a:spLocks/>
          </p:cNvSpPr>
          <p:nvPr/>
        </p:nvSpPr>
        <p:spPr>
          <a:xfrm>
            <a:off x="5878850" y="2497375"/>
            <a:ext cx="3051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nton"/>
              <a:buNone/>
              <a:defRPr sz="4000" b="0" i="0" u="none" strike="noStrike" cap="none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>
                <a:solidFill>
                  <a:srgbClr val="FFC800"/>
                </a:solidFill>
              </a:rPr>
              <a:t>Admin Side</a:t>
            </a:r>
          </a:p>
          <a:p>
            <a:r>
              <a:rPr lang="en-IN" dirty="0">
                <a:solidFill>
                  <a:srgbClr val="FFC800"/>
                </a:solidFill>
              </a:rPr>
              <a:t>Endpoints</a:t>
            </a:r>
          </a:p>
        </p:txBody>
      </p:sp>
      <p:pic>
        <p:nvPicPr>
          <p:cNvPr id="12" name="Google Shape;581;p36">
            <a:extLst>
              <a:ext uri="{FF2B5EF4-FFF2-40B4-BE49-F238E27FC236}">
                <a16:creationId xmlns:a16="http://schemas.microsoft.com/office/drawing/2014/main" id="{D59C8877-1636-DAC5-6925-487082F1BB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00" y="1210725"/>
            <a:ext cx="4885826" cy="341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34;p39">
            <a:extLst>
              <a:ext uri="{FF2B5EF4-FFF2-40B4-BE49-F238E27FC236}">
                <a16:creationId xmlns:a16="http://schemas.microsoft.com/office/drawing/2014/main" id="{8DEBA455-827A-25E1-5D86-BD2A41E35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111" y="259095"/>
            <a:ext cx="3213333" cy="64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API ENDPOINTS</a:t>
            </a:r>
            <a:endParaRPr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4;p64">
            <a:extLst>
              <a:ext uri="{FF2B5EF4-FFF2-40B4-BE49-F238E27FC236}">
                <a16:creationId xmlns:a16="http://schemas.microsoft.com/office/drawing/2014/main" id="{2F9C43CB-A295-36E6-DBDB-A90AF85E9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562" y="1392453"/>
            <a:ext cx="4173239" cy="1495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5" name="Google Shape;3255;p64">
            <a:extLst>
              <a:ext uri="{FF2B5EF4-FFF2-40B4-BE49-F238E27FC236}">
                <a16:creationId xmlns:a16="http://schemas.microsoft.com/office/drawing/2014/main" id="{62444F1C-9D27-1106-F427-F8D7CBD5A294}"/>
              </a:ext>
            </a:extLst>
          </p:cNvPr>
          <p:cNvSpPr txBox="1">
            <a:spLocks/>
          </p:cNvSpPr>
          <p:nvPr/>
        </p:nvSpPr>
        <p:spPr>
          <a:xfrm>
            <a:off x="2234436" y="2769101"/>
            <a:ext cx="4826119" cy="48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34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4319513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4" name="Google Shape;2613;p37">
            <a:extLst>
              <a:ext uri="{FF2B5EF4-FFF2-40B4-BE49-F238E27FC236}">
                <a16:creationId xmlns:a16="http://schemas.microsoft.com/office/drawing/2014/main" id="{B344A1CE-9B36-45CF-11D0-A646B584B7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8226" y="1491915"/>
            <a:ext cx="5546400" cy="3112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200" dirty="0"/>
              <a:t>The online mobile recharge web application is an innovative solution catering to the growing needs of users seeking a convenient and secure method to recharge their mobile services. With a user-friendly interface, the application allows seamless registration and authentication, enabling users to create accounts and log in securely. Providing a dashboard that acts as a control center, the application presents a spectrum of mobile recharge options, from selecting service providers to customizing plans and recharge amounts.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tx1"/>
              </a:solidFill>
              <a:latin typeface="Comic Sans MS" panose="030F0702030302020204" pitchFamily="66" charset="0"/>
              <a:ea typeface="Maven Pro" panose="020B0604020202020204" charset="0"/>
              <a:cs typeface="Maven Pro" panose="020B0604020202020204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Authenticated Login</a:t>
            </a:r>
            <a:endParaRPr lang="en-IN" sz="15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chemeClr val="tx1"/>
                </a:solidFill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Responsive Plans</a:t>
            </a:r>
            <a:endParaRPr lang="en-IN" sz="15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Good Payment Gateway</a:t>
            </a:r>
            <a:endParaRPr lang="en-IN" sz="15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5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Strong Data Backup</a:t>
            </a:r>
            <a:endParaRPr lang="en-IN" sz="15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5"/>
          <p:cNvSpPr txBox="1">
            <a:spLocks noGrp="1"/>
          </p:cNvSpPr>
          <p:nvPr>
            <p:ph type="title"/>
          </p:nvPr>
        </p:nvSpPr>
        <p:spPr>
          <a:xfrm>
            <a:off x="1388787" y="383131"/>
            <a:ext cx="2022717" cy="734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SOLUTION</a:t>
            </a:r>
            <a:endParaRPr sz="4000" dirty="0"/>
          </a:p>
        </p:txBody>
      </p:sp>
      <p:sp>
        <p:nvSpPr>
          <p:cNvPr id="2596" name="Google Shape;2596;p35"/>
          <p:cNvSpPr/>
          <p:nvPr/>
        </p:nvSpPr>
        <p:spPr>
          <a:xfrm rot="2550270">
            <a:off x="-411980" y="220010"/>
            <a:ext cx="1581737" cy="1060539"/>
          </a:xfrm>
          <a:custGeom>
            <a:avLst/>
            <a:gdLst/>
            <a:ahLst/>
            <a:cxnLst/>
            <a:rect l="l" t="t" r="r" b="b"/>
            <a:pathLst>
              <a:path w="42718" h="28642" extrusionOk="0">
                <a:moveTo>
                  <a:pt x="6320" y="1"/>
                </a:moveTo>
                <a:cubicBezTo>
                  <a:pt x="6076" y="48"/>
                  <a:pt x="5827" y="66"/>
                  <a:pt x="5584" y="131"/>
                </a:cubicBezTo>
                <a:cubicBezTo>
                  <a:pt x="4762" y="349"/>
                  <a:pt x="4041" y="749"/>
                  <a:pt x="3399" y="1301"/>
                </a:cubicBezTo>
                <a:cubicBezTo>
                  <a:pt x="2857" y="1766"/>
                  <a:pt x="2414" y="2312"/>
                  <a:pt x="2073" y="2939"/>
                </a:cubicBezTo>
                <a:cubicBezTo>
                  <a:pt x="1980" y="3111"/>
                  <a:pt x="1982" y="3113"/>
                  <a:pt x="2158" y="3200"/>
                </a:cubicBezTo>
                <a:cubicBezTo>
                  <a:pt x="2534" y="3389"/>
                  <a:pt x="2913" y="3574"/>
                  <a:pt x="3288" y="3766"/>
                </a:cubicBezTo>
                <a:cubicBezTo>
                  <a:pt x="3323" y="3785"/>
                  <a:pt x="3352" y="3794"/>
                  <a:pt x="3376" y="3794"/>
                </a:cubicBezTo>
                <a:cubicBezTo>
                  <a:pt x="3418" y="3794"/>
                  <a:pt x="3448" y="3767"/>
                  <a:pt x="3482" y="3707"/>
                </a:cubicBezTo>
                <a:cubicBezTo>
                  <a:pt x="3992" y="2797"/>
                  <a:pt x="4724" y="2136"/>
                  <a:pt x="5706" y="1771"/>
                </a:cubicBezTo>
                <a:cubicBezTo>
                  <a:pt x="5974" y="1671"/>
                  <a:pt x="6248" y="1609"/>
                  <a:pt x="6527" y="1609"/>
                </a:cubicBezTo>
                <a:cubicBezTo>
                  <a:pt x="6674" y="1609"/>
                  <a:pt x="6822" y="1626"/>
                  <a:pt x="6972" y="1664"/>
                </a:cubicBezTo>
                <a:cubicBezTo>
                  <a:pt x="7449" y="1783"/>
                  <a:pt x="7742" y="2132"/>
                  <a:pt x="7797" y="2622"/>
                </a:cubicBezTo>
                <a:cubicBezTo>
                  <a:pt x="7853" y="3122"/>
                  <a:pt x="7721" y="3580"/>
                  <a:pt x="7507" y="4019"/>
                </a:cubicBezTo>
                <a:cubicBezTo>
                  <a:pt x="6953" y="5160"/>
                  <a:pt x="6389" y="6296"/>
                  <a:pt x="5831" y="7434"/>
                </a:cubicBezTo>
                <a:cubicBezTo>
                  <a:pt x="5191" y="8738"/>
                  <a:pt x="4554" y="10044"/>
                  <a:pt x="3915" y="11348"/>
                </a:cubicBezTo>
                <a:cubicBezTo>
                  <a:pt x="3297" y="12609"/>
                  <a:pt x="2679" y="13870"/>
                  <a:pt x="2062" y="15131"/>
                </a:cubicBezTo>
                <a:cubicBezTo>
                  <a:pt x="1522" y="16235"/>
                  <a:pt x="982" y="17338"/>
                  <a:pt x="446" y="18444"/>
                </a:cubicBezTo>
                <a:cubicBezTo>
                  <a:pt x="222" y="18905"/>
                  <a:pt x="72" y="19389"/>
                  <a:pt x="24" y="19903"/>
                </a:cubicBezTo>
                <a:cubicBezTo>
                  <a:pt x="20" y="19933"/>
                  <a:pt x="7" y="19961"/>
                  <a:pt x="0" y="19991"/>
                </a:cubicBezTo>
                <a:lnTo>
                  <a:pt x="0" y="20544"/>
                </a:lnTo>
                <a:cubicBezTo>
                  <a:pt x="24" y="20587"/>
                  <a:pt x="20" y="20636"/>
                  <a:pt x="26" y="20684"/>
                </a:cubicBezTo>
                <a:cubicBezTo>
                  <a:pt x="124" y="21429"/>
                  <a:pt x="434" y="22060"/>
                  <a:pt x="1037" y="22525"/>
                </a:cubicBezTo>
                <a:cubicBezTo>
                  <a:pt x="1574" y="22939"/>
                  <a:pt x="2172" y="23116"/>
                  <a:pt x="2799" y="23116"/>
                </a:cubicBezTo>
                <a:cubicBezTo>
                  <a:pt x="3025" y="23116"/>
                  <a:pt x="3254" y="23093"/>
                  <a:pt x="3486" y="23050"/>
                </a:cubicBezTo>
                <a:cubicBezTo>
                  <a:pt x="5098" y="22751"/>
                  <a:pt x="6293" y="21822"/>
                  <a:pt x="7170" y="20467"/>
                </a:cubicBezTo>
                <a:cubicBezTo>
                  <a:pt x="7485" y="19979"/>
                  <a:pt x="7708" y="19440"/>
                  <a:pt x="7964" y="18921"/>
                </a:cubicBezTo>
                <a:cubicBezTo>
                  <a:pt x="8734" y="17358"/>
                  <a:pt x="9508" y="15796"/>
                  <a:pt x="10280" y="14235"/>
                </a:cubicBezTo>
                <a:cubicBezTo>
                  <a:pt x="11053" y="12673"/>
                  <a:pt x="11824" y="11110"/>
                  <a:pt x="12596" y="9549"/>
                </a:cubicBezTo>
                <a:cubicBezTo>
                  <a:pt x="13217" y="8294"/>
                  <a:pt x="13847" y="7043"/>
                  <a:pt x="14459" y="5784"/>
                </a:cubicBezTo>
                <a:cubicBezTo>
                  <a:pt x="14797" y="5093"/>
                  <a:pt x="15273" y="4527"/>
                  <a:pt x="15898" y="4086"/>
                </a:cubicBezTo>
                <a:cubicBezTo>
                  <a:pt x="16433" y="3708"/>
                  <a:pt x="17018" y="3454"/>
                  <a:pt x="17684" y="3454"/>
                </a:cubicBezTo>
                <a:cubicBezTo>
                  <a:pt x="17692" y="3454"/>
                  <a:pt x="17700" y="3454"/>
                  <a:pt x="17708" y="3454"/>
                </a:cubicBezTo>
                <a:cubicBezTo>
                  <a:pt x="18463" y="3460"/>
                  <a:pt x="18907" y="3915"/>
                  <a:pt x="18910" y="4670"/>
                </a:cubicBezTo>
                <a:cubicBezTo>
                  <a:pt x="18913" y="5103"/>
                  <a:pt x="18785" y="5501"/>
                  <a:pt x="18599" y="5883"/>
                </a:cubicBezTo>
                <a:cubicBezTo>
                  <a:pt x="17989" y="7139"/>
                  <a:pt x="17374" y="8390"/>
                  <a:pt x="16760" y="9644"/>
                </a:cubicBezTo>
                <a:cubicBezTo>
                  <a:pt x="16144" y="10902"/>
                  <a:pt x="15529" y="12159"/>
                  <a:pt x="14912" y="13416"/>
                </a:cubicBezTo>
                <a:cubicBezTo>
                  <a:pt x="14270" y="14728"/>
                  <a:pt x="13627" y="16041"/>
                  <a:pt x="12984" y="17353"/>
                </a:cubicBezTo>
                <a:cubicBezTo>
                  <a:pt x="12503" y="18335"/>
                  <a:pt x="12018" y="19314"/>
                  <a:pt x="11542" y="20297"/>
                </a:cubicBezTo>
                <a:cubicBezTo>
                  <a:pt x="11188" y="21029"/>
                  <a:pt x="11020" y="21801"/>
                  <a:pt x="11143" y="22611"/>
                </a:cubicBezTo>
                <a:cubicBezTo>
                  <a:pt x="11295" y="23604"/>
                  <a:pt x="11821" y="24330"/>
                  <a:pt x="12760" y="24723"/>
                </a:cubicBezTo>
                <a:cubicBezTo>
                  <a:pt x="13147" y="24885"/>
                  <a:pt x="13542" y="24957"/>
                  <a:pt x="13942" y="24957"/>
                </a:cubicBezTo>
                <a:cubicBezTo>
                  <a:pt x="14240" y="24957"/>
                  <a:pt x="14540" y="24917"/>
                  <a:pt x="14841" y="24844"/>
                </a:cubicBezTo>
                <a:cubicBezTo>
                  <a:pt x="16216" y="24510"/>
                  <a:pt x="17275" y="23710"/>
                  <a:pt x="18096" y="22578"/>
                </a:cubicBezTo>
                <a:cubicBezTo>
                  <a:pt x="18470" y="22059"/>
                  <a:pt x="18717" y="21469"/>
                  <a:pt x="18999" y="20898"/>
                </a:cubicBezTo>
                <a:cubicBezTo>
                  <a:pt x="19777" y="19320"/>
                  <a:pt x="20558" y="17743"/>
                  <a:pt x="21339" y="16165"/>
                </a:cubicBezTo>
                <a:cubicBezTo>
                  <a:pt x="22112" y="14598"/>
                  <a:pt x="22886" y="13033"/>
                  <a:pt x="23661" y="11467"/>
                </a:cubicBezTo>
                <a:cubicBezTo>
                  <a:pt x="24299" y="10177"/>
                  <a:pt x="24943" y="8890"/>
                  <a:pt x="25577" y="7596"/>
                </a:cubicBezTo>
                <a:cubicBezTo>
                  <a:pt x="25904" y="6932"/>
                  <a:pt x="26361" y="6382"/>
                  <a:pt x="26961" y="5954"/>
                </a:cubicBezTo>
                <a:cubicBezTo>
                  <a:pt x="27496" y="5573"/>
                  <a:pt x="28075" y="5297"/>
                  <a:pt x="28739" y="5297"/>
                </a:cubicBezTo>
                <a:cubicBezTo>
                  <a:pt x="28773" y="5297"/>
                  <a:pt x="28807" y="5298"/>
                  <a:pt x="28841" y="5299"/>
                </a:cubicBezTo>
                <a:cubicBezTo>
                  <a:pt x="29708" y="5335"/>
                  <a:pt x="30043" y="5869"/>
                  <a:pt x="30014" y="6620"/>
                </a:cubicBezTo>
                <a:cubicBezTo>
                  <a:pt x="30000" y="7024"/>
                  <a:pt x="29861" y="7402"/>
                  <a:pt x="29684" y="7763"/>
                </a:cubicBezTo>
                <a:cubicBezTo>
                  <a:pt x="29076" y="9005"/>
                  <a:pt x="28468" y="10247"/>
                  <a:pt x="27860" y="11488"/>
                </a:cubicBezTo>
                <a:cubicBezTo>
                  <a:pt x="27239" y="12758"/>
                  <a:pt x="26618" y="14027"/>
                  <a:pt x="25996" y="15296"/>
                </a:cubicBezTo>
                <a:cubicBezTo>
                  <a:pt x="25363" y="16589"/>
                  <a:pt x="24730" y="17882"/>
                  <a:pt x="24097" y="19175"/>
                </a:cubicBezTo>
                <a:cubicBezTo>
                  <a:pt x="23619" y="20148"/>
                  <a:pt x="23138" y="21120"/>
                  <a:pt x="22665" y="22095"/>
                </a:cubicBezTo>
                <a:cubicBezTo>
                  <a:pt x="22322" y="22802"/>
                  <a:pt x="22138" y="23543"/>
                  <a:pt x="22228" y="24337"/>
                </a:cubicBezTo>
                <a:cubicBezTo>
                  <a:pt x="22314" y="25097"/>
                  <a:pt x="22633" y="25731"/>
                  <a:pt x="23240" y="26206"/>
                </a:cubicBezTo>
                <a:cubicBezTo>
                  <a:pt x="23763" y="26616"/>
                  <a:pt x="24359" y="26798"/>
                  <a:pt x="24988" y="26798"/>
                </a:cubicBezTo>
                <a:cubicBezTo>
                  <a:pt x="25124" y="26798"/>
                  <a:pt x="25262" y="26789"/>
                  <a:pt x="25401" y="26773"/>
                </a:cubicBezTo>
                <a:cubicBezTo>
                  <a:pt x="27088" y="26570"/>
                  <a:pt x="28338" y="25653"/>
                  <a:pt x="29287" y="24285"/>
                </a:cubicBezTo>
                <a:cubicBezTo>
                  <a:pt x="29610" y="23817"/>
                  <a:pt x="29828" y="23292"/>
                  <a:pt x="30078" y="22784"/>
                </a:cubicBezTo>
                <a:cubicBezTo>
                  <a:pt x="30854" y="21209"/>
                  <a:pt x="31634" y="19636"/>
                  <a:pt x="32411" y="18062"/>
                </a:cubicBezTo>
                <a:cubicBezTo>
                  <a:pt x="33180" y="16508"/>
                  <a:pt x="33948" y="14954"/>
                  <a:pt x="34717" y="13400"/>
                </a:cubicBezTo>
                <a:cubicBezTo>
                  <a:pt x="35379" y="12063"/>
                  <a:pt x="36045" y="10727"/>
                  <a:pt x="36705" y="9389"/>
                </a:cubicBezTo>
                <a:cubicBezTo>
                  <a:pt x="37060" y="8669"/>
                  <a:pt x="37582" y="8099"/>
                  <a:pt x="38253" y="7668"/>
                </a:cubicBezTo>
                <a:cubicBezTo>
                  <a:pt x="38753" y="7347"/>
                  <a:pt x="39289" y="7136"/>
                  <a:pt x="39892" y="7136"/>
                </a:cubicBezTo>
                <a:cubicBezTo>
                  <a:pt x="39920" y="7136"/>
                  <a:pt x="39947" y="7137"/>
                  <a:pt x="39975" y="7137"/>
                </a:cubicBezTo>
                <a:cubicBezTo>
                  <a:pt x="40650" y="7160"/>
                  <a:pt x="41098" y="7612"/>
                  <a:pt x="41114" y="8284"/>
                </a:cubicBezTo>
                <a:cubicBezTo>
                  <a:pt x="41126" y="8745"/>
                  <a:pt x="40996" y="9170"/>
                  <a:pt x="40798" y="9575"/>
                </a:cubicBezTo>
                <a:cubicBezTo>
                  <a:pt x="40182" y="10842"/>
                  <a:pt x="39561" y="12107"/>
                  <a:pt x="38941" y="13372"/>
                </a:cubicBezTo>
                <a:cubicBezTo>
                  <a:pt x="38314" y="14653"/>
                  <a:pt x="37687" y="15935"/>
                  <a:pt x="37059" y="17215"/>
                </a:cubicBezTo>
                <a:cubicBezTo>
                  <a:pt x="36432" y="18496"/>
                  <a:pt x="35805" y="19778"/>
                  <a:pt x="35178" y="21058"/>
                </a:cubicBezTo>
                <a:cubicBezTo>
                  <a:pt x="34700" y="22032"/>
                  <a:pt x="34218" y="23002"/>
                  <a:pt x="33746" y="23978"/>
                </a:cubicBezTo>
                <a:cubicBezTo>
                  <a:pt x="33396" y="24706"/>
                  <a:pt x="33227" y="25471"/>
                  <a:pt x="33345" y="26278"/>
                </a:cubicBezTo>
                <a:cubicBezTo>
                  <a:pt x="33478" y="27192"/>
                  <a:pt x="33933" y="27892"/>
                  <a:pt x="34770" y="28316"/>
                </a:cubicBezTo>
                <a:cubicBezTo>
                  <a:pt x="35210" y="28538"/>
                  <a:pt x="35668" y="28641"/>
                  <a:pt x="36135" y="28641"/>
                </a:cubicBezTo>
                <a:cubicBezTo>
                  <a:pt x="36379" y="28641"/>
                  <a:pt x="36626" y="28613"/>
                  <a:pt x="36874" y="28559"/>
                </a:cubicBezTo>
                <a:cubicBezTo>
                  <a:pt x="38603" y="28187"/>
                  <a:pt x="39829" y="27148"/>
                  <a:pt x="40686" y="25634"/>
                </a:cubicBezTo>
                <a:cubicBezTo>
                  <a:pt x="40736" y="25545"/>
                  <a:pt x="40711" y="25504"/>
                  <a:pt x="40627" y="25464"/>
                </a:cubicBezTo>
                <a:cubicBezTo>
                  <a:pt x="40234" y="25275"/>
                  <a:pt x="39843" y="25086"/>
                  <a:pt x="39457" y="24887"/>
                </a:cubicBezTo>
                <a:cubicBezTo>
                  <a:pt x="39413" y="24864"/>
                  <a:pt x="39377" y="24851"/>
                  <a:pt x="39346" y="24851"/>
                </a:cubicBezTo>
                <a:cubicBezTo>
                  <a:pt x="39298" y="24851"/>
                  <a:pt x="39262" y="24882"/>
                  <a:pt x="39224" y="24955"/>
                </a:cubicBezTo>
                <a:cubicBezTo>
                  <a:pt x="38911" y="25538"/>
                  <a:pt x="38471" y="26012"/>
                  <a:pt x="37933" y="26390"/>
                </a:cubicBezTo>
                <a:cubicBezTo>
                  <a:pt x="37393" y="26768"/>
                  <a:pt x="36809" y="27024"/>
                  <a:pt x="36139" y="27024"/>
                </a:cubicBezTo>
                <a:cubicBezTo>
                  <a:pt x="36113" y="27024"/>
                  <a:pt x="36086" y="27024"/>
                  <a:pt x="36059" y="27023"/>
                </a:cubicBezTo>
                <a:cubicBezTo>
                  <a:pt x="35428" y="27005"/>
                  <a:pt x="34962" y="26584"/>
                  <a:pt x="34922" y="26001"/>
                </a:cubicBezTo>
                <a:cubicBezTo>
                  <a:pt x="34889" y="25538"/>
                  <a:pt x="34982" y="25100"/>
                  <a:pt x="35184" y="24686"/>
                </a:cubicBezTo>
                <a:cubicBezTo>
                  <a:pt x="35704" y="23612"/>
                  <a:pt x="36229" y="22541"/>
                  <a:pt x="36754" y="21468"/>
                </a:cubicBezTo>
                <a:cubicBezTo>
                  <a:pt x="37378" y="20190"/>
                  <a:pt x="38004" y="18913"/>
                  <a:pt x="38630" y="17637"/>
                </a:cubicBezTo>
                <a:cubicBezTo>
                  <a:pt x="39306" y="16258"/>
                  <a:pt x="39982" y="14878"/>
                  <a:pt x="40658" y="13499"/>
                </a:cubicBezTo>
                <a:cubicBezTo>
                  <a:pt x="41180" y="12435"/>
                  <a:pt x="41704" y="11373"/>
                  <a:pt x="42224" y="10307"/>
                </a:cubicBezTo>
                <a:cubicBezTo>
                  <a:pt x="42399" y="9948"/>
                  <a:pt x="42548" y="9578"/>
                  <a:pt x="42627" y="9183"/>
                </a:cubicBezTo>
                <a:cubicBezTo>
                  <a:pt x="42660" y="9020"/>
                  <a:pt x="42688" y="8856"/>
                  <a:pt x="42717" y="8692"/>
                </a:cubicBezTo>
                <a:lnTo>
                  <a:pt x="42717" y="8034"/>
                </a:lnTo>
                <a:cubicBezTo>
                  <a:pt x="42695" y="7995"/>
                  <a:pt x="42696" y="7950"/>
                  <a:pt x="42690" y="7907"/>
                </a:cubicBezTo>
                <a:cubicBezTo>
                  <a:pt x="42546" y="6980"/>
                  <a:pt x="42090" y="6265"/>
                  <a:pt x="41241" y="5837"/>
                </a:cubicBezTo>
                <a:cubicBezTo>
                  <a:pt x="40809" y="5619"/>
                  <a:pt x="40358" y="5525"/>
                  <a:pt x="39896" y="5525"/>
                </a:cubicBezTo>
                <a:cubicBezTo>
                  <a:pt x="39653" y="5525"/>
                  <a:pt x="39408" y="5551"/>
                  <a:pt x="39160" y="5599"/>
                </a:cubicBezTo>
                <a:cubicBezTo>
                  <a:pt x="38040" y="5813"/>
                  <a:pt x="37113" y="6384"/>
                  <a:pt x="36320" y="7184"/>
                </a:cubicBezTo>
                <a:cubicBezTo>
                  <a:pt x="35869" y="7638"/>
                  <a:pt x="35513" y="8164"/>
                  <a:pt x="35235" y="8744"/>
                </a:cubicBezTo>
                <a:cubicBezTo>
                  <a:pt x="34926" y="9389"/>
                  <a:pt x="34605" y="10028"/>
                  <a:pt x="34287" y="10669"/>
                </a:cubicBezTo>
                <a:cubicBezTo>
                  <a:pt x="33508" y="12246"/>
                  <a:pt x="32727" y="13825"/>
                  <a:pt x="31948" y="15402"/>
                </a:cubicBezTo>
                <a:cubicBezTo>
                  <a:pt x="31183" y="16948"/>
                  <a:pt x="30418" y="18494"/>
                  <a:pt x="29654" y="20040"/>
                </a:cubicBezTo>
                <a:cubicBezTo>
                  <a:pt x="29186" y="20989"/>
                  <a:pt x="28714" y="21935"/>
                  <a:pt x="28247" y="22884"/>
                </a:cubicBezTo>
                <a:cubicBezTo>
                  <a:pt x="27923" y="23543"/>
                  <a:pt x="27469" y="24093"/>
                  <a:pt x="26872" y="24520"/>
                </a:cubicBezTo>
                <a:cubicBezTo>
                  <a:pt x="26321" y="24913"/>
                  <a:pt x="25723" y="25182"/>
                  <a:pt x="25033" y="25182"/>
                </a:cubicBezTo>
                <a:cubicBezTo>
                  <a:pt x="25002" y="25182"/>
                  <a:pt x="24972" y="25181"/>
                  <a:pt x="24941" y="25180"/>
                </a:cubicBezTo>
                <a:cubicBezTo>
                  <a:pt x="24329" y="25159"/>
                  <a:pt x="23925" y="24813"/>
                  <a:pt x="23827" y="24212"/>
                </a:cubicBezTo>
                <a:cubicBezTo>
                  <a:pt x="23765" y="23832"/>
                  <a:pt x="23831" y="23463"/>
                  <a:pt x="23973" y="23115"/>
                </a:cubicBezTo>
                <a:cubicBezTo>
                  <a:pt x="24289" y="22338"/>
                  <a:pt x="24693" y="21603"/>
                  <a:pt x="25056" y="20847"/>
                </a:cubicBezTo>
                <a:cubicBezTo>
                  <a:pt x="25667" y="19579"/>
                  <a:pt x="26293" y="18316"/>
                  <a:pt x="26912" y="17050"/>
                </a:cubicBezTo>
                <a:cubicBezTo>
                  <a:pt x="27548" y="15753"/>
                  <a:pt x="28182" y="14456"/>
                  <a:pt x="28817" y="13161"/>
                </a:cubicBezTo>
                <a:cubicBezTo>
                  <a:pt x="29401" y="11971"/>
                  <a:pt x="29988" y="10783"/>
                  <a:pt x="30572" y="9593"/>
                </a:cubicBezTo>
                <a:cubicBezTo>
                  <a:pt x="30797" y="9132"/>
                  <a:pt x="31028" y="8673"/>
                  <a:pt x="31238" y="8204"/>
                </a:cubicBezTo>
                <a:cubicBezTo>
                  <a:pt x="31554" y="7502"/>
                  <a:pt x="31702" y="6767"/>
                  <a:pt x="31573" y="5999"/>
                </a:cubicBezTo>
                <a:cubicBezTo>
                  <a:pt x="31393" y="4924"/>
                  <a:pt x="30792" y="4186"/>
                  <a:pt x="29748" y="3840"/>
                </a:cubicBezTo>
                <a:cubicBezTo>
                  <a:pt x="29414" y="3730"/>
                  <a:pt x="29081" y="3679"/>
                  <a:pt x="28749" y="3679"/>
                </a:cubicBezTo>
                <a:cubicBezTo>
                  <a:pt x="28303" y="3679"/>
                  <a:pt x="27860" y="3770"/>
                  <a:pt x="27423" y="3926"/>
                </a:cubicBezTo>
                <a:cubicBezTo>
                  <a:pt x="25953" y="4452"/>
                  <a:pt x="24880" y="5434"/>
                  <a:pt x="24177" y="6823"/>
                </a:cubicBezTo>
                <a:cubicBezTo>
                  <a:pt x="23854" y="7460"/>
                  <a:pt x="23543" y="8104"/>
                  <a:pt x="23225" y="8745"/>
                </a:cubicBezTo>
                <a:cubicBezTo>
                  <a:pt x="22446" y="10324"/>
                  <a:pt x="21666" y="11901"/>
                  <a:pt x="20886" y="13479"/>
                </a:cubicBezTo>
                <a:cubicBezTo>
                  <a:pt x="20121" y="15025"/>
                  <a:pt x="19357" y="16571"/>
                  <a:pt x="18593" y="18117"/>
                </a:cubicBezTo>
                <a:cubicBezTo>
                  <a:pt x="18105" y="19104"/>
                  <a:pt x="17613" y="20091"/>
                  <a:pt x="17127" y="21079"/>
                </a:cubicBezTo>
                <a:cubicBezTo>
                  <a:pt x="16816" y="21710"/>
                  <a:pt x="16375" y="22233"/>
                  <a:pt x="15811" y="22647"/>
                </a:cubicBezTo>
                <a:cubicBezTo>
                  <a:pt x="15252" y="23057"/>
                  <a:pt x="14645" y="23341"/>
                  <a:pt x="13937" y="23341"/>
                </a:cubicBezTo>
                <a:cubicBezTo>
                  <a:pt x="13900" y="23341"/>
                  <a:pt x="13862" y="23340"/>
                  <a:pt x="13824" y="23338"/>
                </a:cubicBezTo>
                <a:cubicBezTo>
                  <a:pt x="13199" y="23311"/>
                  <a:pt x="12775" y="22920"/>
                  <a:pt x="12718" y="22304"/>
                </a:cubicBezTo>
                <a:cubicBezTo>
                  <a:pt x="12675" y="21839"/>
                  <a:pt x="12786" y="21405"/>
                  <a:pt x="12985" y="20994"/>
                </a:cubicBezTo>
                <a:cubicBezTo>
                  <a:pt x="13519" y="19886"/>
                  <a:pt x="14061" y="18784"/>
                  <a:pt x="14601" y="17680"/>
                </a:cubicBezTo>
                <a:cubicBezTo>
                  <a:pt x="15217" y="16419"/>
                  <a:pt x="15836" y="15157"/>
                  <a:pt x="16454" y="13896"/>
                </a:cubicBezTo>
                <a:cubicBezTo>
                  <a:pt x="17090" y="12596"/>
                  <a:pt x="17727" y="11295"/>
                  <a:pt x="18364" y="9995"/>
                </a:cubicBezTo>
                <a:cubicBezTo>
                  <a:pt x="18914" y="8875"/>
                  <a:pt x="19465" y="7757"/>
                  <a:pt x="20013" y="6638"/>
                </a:cubicBezTo>
                <a:cubicBezTo>
                  <a:pt x="20381" y="5888"/>
                  <a:pt x="20602" y="5105"/>
                  <a:pt x="20486" y="4261"/>
                </a:cubicBezTo>
                <a:cubicBezTo>
                  <a:pt x="20338" y="3178"/>
                  <a:pt x="19771" y="2411"/>
                  <a:pt x="18732" y="2028"/>
                </a:cubicBezTo>
                <a:cubicBezTo>
                  <a:pt x="18372" y="1896"/>
                  <a:pt x="18011" y="1837"/>
                  <a:pt x="17652" y="1837"/>
                </a:cubicBezTo>
                <a:cubicBezTo>
                  <a:pt x="17217" y="1837"/>
                  <a:pt x="16785" y="1924"/>
                  <a:pt x="16357" y="2073"/>
                </a:cubicBezTo>
                <a:cubicBezTo>
                  <a:pt x="14940" y="2565"/>
                  <a:pt x="13879" y="3495"/>
                  <a:pt x="13166" y="4808"/>
                </a:cubicBezTo>
                <a:cubicBezTo>
                  <a:pt x="12808" y="5467"/>
                  <a:pt x="12496" y="6152"/>
                  <a:pt x="12163" y="6824"/>
                </a:cubicBezTo>
                <a:cubicBezTo>
                  <a:pt x="11387" y="8394"/>
                  <a:pt x="10611" y="9964"/>
                  <a:pt x="9835" y="11534"/>
                </a:cubicBezTo>
                <a:cubicBezTo>
                  <a:pt x="9065" y="13092"/>
                  <a:pt x="8295" y="14650"/>
                  <a:pt x="7525" y="16208"/>
                </a:cubicBezTo>
                <a:cubicBezTo>
                  <a:pt x="7043" y="17183"/>
                  <a:pt x="6554" y="18155"/>
                  <a:pt x="6078" y="19134"/>
                </a:cubicBezTo>
                <a:cubicBezTo>
                  <a:pt x="5766" y="19778"/>
                  <a:pt x="5344" y="20331"/>
                  <a:pt x="4771" y="20759"/>
                </a:cubicBezTo>
                <a:cubicBezTo>
                  <a:pt x="4195" y="21190"/>
                  <a:pt x="3575" y="21498"/>
                  <a:pt x="2838" y="21498"/>
                </a:cubicBezTo>
                <a:cubicBezTo>
                  <a:pt x="2808" y="21498"/>
                  <a:pt x="2778" y="21498"/>
                  <a:pt x="2748" y="21497"/>
                </a:cubicBezTo>
                <a:cubicBezTo>
                  <a:pt x="2068" y="21474"/>
                  <a:pt x="1614" y="21025"/>
                  <a:pt x="1605" y="20343"/>
                </a:cubicBezTo>
                <a:cubicBezTo>
                  <a:pt x="1599" y="19911"/>
                  <a:pt x="1709" y="19508"/>
                  <a:pt x="1895" y="19126"/>
                </a:cubicBezTo>
                <a:cubicBezTo>
                  <a:pt x="2432" y="18021"/>
                  <a:pt x="2972" y="16917"/>
                  <a:pt x="3512" y="15813"/>
                </a:cubicBezTo>
                <a:cubicBezTo>
                  <a:pt x="4139" y="14532"/>
                  <a:pt x="4767" y="13251"/>
                  <a:pt x="5394" y="11970"/>
                </a:cubicBezTo>
                <a:cubicBezTo>
                  <a:pt x="6021" y="10690"/>
                  <a:pt x="6648" y="9408"/>
                  <a:pt x="7276" y="8128"/>
                </a:cubicBezTo>
                <a:cubicBezTo>
                  <a:pt x="7825" y="7009"/>
                  <a:pt x="8375" y="5891"/>
                  <a:pt x="8925" y="4771"/>
                </a:cubicBezTo>
                <a:cubicBezTo>
                  <a:pt x="9305" y="3998"/>
                  <a:pt x="9489" y="3191"/>
                  <a:pt x="9375" y="2324"/>
                </a:cubicBezTo>
                <a:cubicBezTo>
                  <a:pt x="9242" y="1291"/>
                  <a:pt x="8456" y="393"/>
                  <a:pt x="7451" y="125"/>
                </a:cubicBezTo>
                <a:cubicBezTo>
                  <a:pt x="7243" y="69"/>
                  <a:pt x="7029" y="48"/>
                  <a:pt x="6821" y="2"/>
                </a:cubicBezTo>
                <a:lnTo>
                  <a:pt x="68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08CB2-D033-E171-8385-B4D99D330E8D}"/>
              </a:ext>
            </a:extLst>
          </p:cNvPr>
          <p:cNvSpPr/>
          <p:nvPr/>
        </p:nvSpPr>
        <p:spPr>
          <a:xfrm>
            <a:off x="1622544" y="1210034"/>
            <a:ext cx="5706406" cy="2791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FE9DA-D1C4-5045-9B25-D036F4965B41}"/>
              </a:ext>
            </a:extLst>
          </p:cNvPr>
          <p:cNvSpPr txBox="1"/>
          <p:nvPr/>
        </p:nvSpPr>
        <p:spPr>
          <a:xfrm>
            <a:off x="1622544" y="1247641"/>
            <a:ext cx="57064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Web application with a </a:t>
            </a:r>
            <a:r>
              <a:rPr lang="en-US" sz="17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streamlined registration and login process.</a:t>
            </a:r>
            <a:endParaRPr lang="en-IN" sz="1700" dirty="0">
              <a:solidFill>
                <a:schemeClr val="accent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Develop a </a:t>
            </a:r>
            <a:r>
              <a:rPr lang="en-US" sz="17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dashboard for users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to easily access recharge options, history, and support.</a:t>
            </a:r>
            <a:endParaRPr lang="en-IN" sz="17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Implement a </a:t>
            </a:r>
            <a:r>
              <a:rPr lang="en-US" sz="17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secure payment gateway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for safe transactions.</a:t>
            </a:r>
            <a:endParaRPr lang="en-IN" sz="170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Provide admins with a robust dashboard for </a:t>
            </a:r>
            <a:r>
              <a:rPr lang="en-US" sz="17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managing plans, add-ons</a:t>
            </a:r>
            <a:r>
              <a:rPr lang="en-US" sz="1700" b="0" i="0" dirty="0">
                <a:solidFill>
                  <a:srgbClr val="FF9973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.</a:t>
            </a:r>
            <a:endParaRPr lang="en-IN" sz="1700" dirty="0">
              <a:effectLst/>
              <a:latin typeface="Comic Sans MS" panose="030F0702030302020204" pitchFamily="66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-&gt; Ensure </a:t>
            </a:r>
            <a:r>
              <a:rPr lang="en-US" sz="17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  <a:ea typeface="Maven Pro" panose="020B0604020202020204" charset="0"/>
                <a:cs typeface="Maven Pro" panose="020B0604020202020204" charset="0"/>
              </a:rPr>
              <a:t>high security, scalability, usability, and availability.</a:t>
            </a:r>
            <a:endParaRPr lang="en-IN" sz="1700" dirty="0">
              <a:solidFill>
                <a:schemeClr val="accent1"/>
              </a:solidFill>
              <a:effectLst/>
              <a:latin typeface="Comic Sans MS" panose="030F0702030302020204" pitchFamily="66" charset="0"/>
            </a:endParaRPr>
          </a:p>
          <a:p>
            <a:endParaRPr lang="en-IN" sz="1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36"/>
          <p:cNvSpPr/>
          <p:nvPr/>
        </p:nvSpPr>
        <p:spPr>
          <a:xfrm rot="2550270">
            <a:off x="-266405" y="3992710"/>
            <a:ext cx="1581737" cy="1060539"/>
          </a:xfrm>
          <a:custGeom>
            <a:avLst/>
            <a:gdLst/>
            <a:ahLst/>
            <a:cxnLst/>
            <a:rect l="l" t="t" r="r" b="b"/>
            <a:pathLst>
              <a:path w="42718" h="28642" extrusionOk="0">
                <a:moveTo>
                  <a:pt x="6320" y="1"/>
                </a:moveTo>
                <a:cubicBezTo>
                  <a:pt x="6076" y="48"/>
                  <a:pt x="5827" y="66"/>
                  <a:pt x="5584" y="131"/>
                </a:cubicBezTo>
                <a:cubicBezTo>
                  <a:pt x="4762" y="349"/>
                  <a:pt x="4041" y="749"/>
                  <a:pt x="3399" y="1301"/>
                </a:cubicBezTo>
                <a:cubicBezTo>
                  <a:pt x="2857" y="1766"/>
                  <a:pt x="2414" y="2312"/>
                  <a:pt x="2073" y="2939"/>
                </a:cubicBezTo>
                <a:cubicBezTo>
                  <a:pt x="1980" y="3111"/>
                  <a:pt x="1982" y="3113"/>
                  <a:pt x="2158" y="3200"/>
                </a:cubicBezTo>
                <a:cubicBezTo>
                  <a:pt x="2534" y="3389"/>
                  <a:pt x="2913" y="3574"/>
                  <a:pt x="3288" y="3766"/>
                </a:cubicBezTo>
                <a:cubicBezTo>
                  <a:pt x="3323" y="3785"/>
                  <a:pt x="3352" y="3794"/>
                  <a:pt x="3376" y="3794"/>
                </a:cubicBezTo>
                <a:cubicBezTo>
                  <a:pt x="3418" y="3794"/>
                  <a:pt x="3448" y="3767"/>
                  <a:pt x="3482" y="3707"/>
                </a:cubicBezTo>
                <a:cubicBezTo>
                  <a:pt x="3992" y="2797"/>
                  <a:pt x="4724" y="2136"/>
                  <a:pt x="5706" y="1771"/>
                </a:cubicBezTo>
                <a:cubicBezTo>
                  <a:pt x="5974" y="1671"/>
                  <a:pt x="6248" y="1609"/>
                  <a:pt x="6527" y="1609"/>
                </a:cubicBezTo>
                <a:cubicBezTo>
                  <a:pt x="6674" y="1609"/>
                  <a:pt x="6822" y="1626"/>
                  <a:pt x="6972" y="1664"/>
                </a:cubicBezTo>
                <a:cubicBezTo>
                  <a:pt x="7449" y="1783"/>
                  <a:pt x="7742" y="2132"/>
                  <a:pt x="7797" y="2622"/>
                </a:cubicBezTo>
                <a:cubicBezTo>
                  <a:pt x="7853" y="3122"/>
                  <a:pt x="7721" y="3580"/>
                  <a:pt x="7507" y="4019"/>
                </a:cubicBezTo>
                <a:cubicBezTo>
                  <a:pt x="6953" y="5160"/>
                  <a:pt x="6389" y="6296"/>
                  <a:pt x="5831" y="7434"/>
                </a:cubicBezTo>
                <a:cubicBezTo>
                  <a:pt x="5191" y="8738"/>
                  <a:pt x="4554" y="10044"/>
                  <a:pt x="3915" y="11348"/>
                </a:cubicBezTo>
                <a:cubicBezTo>
                  <a:pt x="3297" y="12609"/>
                  <a:pt x="2679" y="13870"/>
                  <a:pt x="2062" y="15131"/>
                </a:cubicBezTo>
                <a:cubicBezTo>
                  <a:pt x="1522" y="16235"/>
                  <a:pt x="982" y="17338"/>
                  <a:pt x="446" y="18444"/>
                </a:cubicBezTo>
                <a:cubicBezTo>
                  <a:pt x="222" y="18905"/>
                  <a:pt x="72" y="19389"/>
                  <a:pt x="24" y="19903"/>
                </a:cubicBezTo>
                <a:cubicBezTo>
                  <a:pt x="20" y="19933"/>
                  <a:pt x="7" y="19961"/>
                  <a:pt x="0" y="19991"/>
                </a:cubicBezTo>
                <a:lnTo>
                  <a:pt x="0" y="20544"/>
                </a:lnTo>
                <a:cubicBezTo>
                  <a:pt x="24" y="20587"/>
                  <a:pt x="20" y="20636"/>
                  <a:pt x="26" y="20684"/>
                </a:cubicBezTo>
                <a:cubicBezTo>
                  <a:pt x="124" y="21429"/>
                  <a:pt x="434" y="22060"/>
                  <a:pt x="1037" y="22525"/>
                </a:cubicBezTo>
                <a:cubicBezTo>
                  <a:pt x="1574" y="22939"/>
                  <a:pt x="2172" y="23116"/>
                  <a:pt x="2799" y="23116"/>
                </a:cubicBezTo>
                <a:cubicBezTo>
                  <a:pt x="3025" y="23116"/>
                  <a:pt x="3254" y="23093"/>
                  <a:pt x="3486" y="23050"/>
                </a:cubicBezTo>
                <a:cubicBezTo>
                  <a:pt x="5098" y="22751"/>
                  <a:pt x="6293" y="21822"/>
                  <a:pt x="7170" y="20467"/>
                </a:cubicBezTo>
                <a:cubicBezTo>
                  <a:pt x="7485" y="19979"/>
                  <a:pt x="7708" y="19440"/>
                  <a:pt x="7964" y="18921"/>
                </a:cubicBezTo>
                <a:cubicBezTo>
                  <a:pt x="8734" y="17358"/>
                  <a:pt x="9508" y="15796"/>
                  <a:pt x="10280" y="14235"/>
                </a:cubicBezTo>
                <a:cubicBezTo>
                  <a:pt x="11053" y="12673"/>
                  <a:pt x="11824" y="11110"/>
                  <a:pt x="12596" y="9549"/>
                </a:cubicBezTo>
                <a:cubicBezTo>
                  <a:pt x="13217" y="8294"/>
                  <a:pt x="13847" y="7043"/>
                  <a:pt x="14459" y="5784"/>
                </a:cubicBezTo>
                <a:cubicBezTo>
                  <a:pt x="14797" y="5093"/>
                  <a:pt x="15273" y="4527"/>
                  <a:pt x="15898" y="4086"/>
                </a:cubicBezTo>
                <a:cubicBezTo>
                  <a:pt x="16433" y="3708"/>
                  <a:pt x="17018" y="3454"/>
                  <a:pt x="17684" y="3454"/>
                </a:cubicBezTo>
                <a:cubicBezTo>
                  <a:pt x="17692" y="3454"/>
                  <a:pt x="17700" y="3454"/>
                  <a:pt x="17708" y="3454"/>
                </a:cubicBezTo>
                <a:cubicBezTo>
                  <a:pt x="18463" y="3460"/>
                  <a:pt x="18907" y="3915"/>
                  <a:pt x="18910" y="4670"/>
                </a:cubicBezTo>
                <a:cubicBezTo>
                  <a:pt x="18913" y="5103"/>
                  <a:pt x="18785" y="5501"/>
                  <a:pt x="18599" y="5883"/>
                </a:cubicBezTo>
                <a:cubicBezTo>
                  <a:pt x="17989" y="7139"/>
                  <a:pt x="17374" y="8390"/>
                  <a:pt x="16760" y="9644"/>
                </a:cubicBezTo>
                <a:cubicBezTo>
                  <a:pt x="16144" y="10902"/>
                  <a:pt x="15529" y="12159"/>
                  <a:pt x="14912" y="13416"/>
                </a:cubicBezTo>
                <a:cubicBezTo>
                  <a:pt x="14270" y="14728"/>
                  <a:pt x="13627" y="16041"/>
                  <a:pt x="12984" y="17353"/>
                </a:cubicBezTo>
                <a:cubicBezTo>
                  <a:pt x="12503" y="18335"/>
                  <a:pt x="12018" y="19314"/>
                  <a:pt x="11542" y="20297"/>
                </a:cubicBezTo>
                <a:cubicBezTo>
                  <a:pt x="11188" y="21029"/>
                  <a:pt x="11020" y="21801"/>
                  <a:pt x="11143" y="22611"/>
                </a:cubicBezTo>
                <a:cubicBezTo>
                  <a:pt x="11295" y="23604"/>
                  <a:pt x="11821" y="24330"/>
                  <a:pt x="12760" y="24723"/>
                </a:cubicBezTo>
                <a:cubicBezTo>
                  <a:pt x="13147" y="24885"/>
                  <a:pt x="13542" y="24957"/>
                  <a:pt x="13942" y="24957"/>
                </a:cubicBezTo>
                <a:cubicBezTo>
                  <a:pt x="14240" y="24957"/>
                  <a:pt x="14540" y="24917"/>
                  <a:pt x="14841" y="24844"/>
                </a:cubicBezTo>
                <a:cubicBezTo>
                  <a:pt x="16216" y="24510"/>
                  <a:pt x="17275" y="23710"/>
                  <a:pt x="18096" y="22578"/>
                </a:cubicBezTo>
                <a:cubicBezTo>
                  <a:pt x="18470" y="22059"/>
                  <a:pt x="18717" y="21469"/>
                  <a:pt x="18999" y="20898"/>
                </a:cubicBezTo>
                <a:cubicBezTo>
                  <a:pt x="19777" y="19320"/>
                  <a:pt x="20558" y="17743"/>
                  <a:pt x="21339" y="16165"/>
                </a:cubicBezTo>
                <a:cubicBezTo>
                  <a:pt x="22112" y="14598"/>
                  <a:pt x="22886" y="13033"/>
                  <a:pt x="23661" y="11467"/>
                </a:cubicBezTo>
                <a:cubicBezTo>
                  <a:pt x="24299" y="10177"/>
                  <a:pt x="24943" y="8890"/>
                  <a:pt x="25577" y="7596"/>
                </a:cubicBezTo>
                <a:cubicBezTo>
                  <a:pt x="25904" y="6932"/>
                  <a:pt x="26361" y="6382"/>
                  <a:pt x="26961" y="5954"/>
                </a:cubicBezTo>
                <a:cubicBezTo>
                  <a:pt x="27496" y="5573"/>
                  <a:pt x="28075" y="5297"/>
                  <a:pt x="28739" y="5297"/>
                </a:cubicBezTo>
                <a:cubicBezTo>
                  <a:pt x="28773" y="5297"/>
                  <a:pt x="28807" y="5298"/>
                  <a:pt x="28841" y="5299"/>
                </a:cubicBezTo>
                <a:cubicBezTo>
                  <a:pt x="29708" y="5335"/>
                  <a:pt x="30043" y="5869"/>
                  <a:pt x="30014" y="6620"/>
                </a:cubicBezTo>
                <a:cubicBezTo>
                  <a:pt x="30000" y="7024"/>
                  <a:pt x="29861" y="7402"/>
                  <a:pt x="29684" y="7763"/>
                </a:cubicBezTo>
                <a:cubicBezTo>
                  <a:pt x="29076" y="9005"/>
                  <a:pt x="28468" y="10247"/>
                  <a:pt x="27860" y="11488"/>
                </a:cubicBezTo>
                <a:cubicBezTo>
                  <a:pt x="27239" y="12758"/>
                  <a:pt x="26618" y="14027"/>
                  <a:pt x="25996" y="15296"/>
                </a:cubicBezTo>
                <a:cubicBezTo>
                  <a:pt x="25363" y="16589"/>
                  <a:pt x="24730" y="17882"/>
                  <a:pt x="24097" y="19175"/>
                </a:cubicBezTo>
                <a:cubicBezTo>
                  <a:pt x="23619" y="20148"/>
                  <a:pt x="23138" y="21120"/>
                  <a:pt x="22665" y="22095"/>
                </a:cubicBezTo>
                <a:cubicBezTo>
                  <a:pt x="22322" y="22802"/>
                  <a:pt x="22138" y="23543"/>
                  <a:pt x="22228" y="24337"/>
                </a:cubicBezTo>
                <a:cubicBezTo>
                  <a:pt x="22314" y="25097"/>
                  <a:pt x="22633" y="25731"/>
                  <a:pt x="23240" y="26206"/>
                </a:cubicBezTo>
                <a:cubicBezTo>
                  <a:pt x="23763" y="26616"/>
                  <a:pt x="24359" y="26798"/>
                  <a:pt x="24988" y="26798"/>
                </a:cubicBezTo>
                <a:cubicBezTo>
                  <a:pt x="25124" y="26798"/>
                  <a:pt x="25262" y="26789"/>
                  <a:pt x="25401" y="26773"/>
                </a:cubicBezTo>
                <a:cubicBezTo>
                  <a:pt x="27088" y="26570"/>
                  <a:pt x="28338" y="25653"/>
                  <a:pt x="29287" y="24285"/>
                </a:cubicBezTo>
                <a:cubicBezTo>
                  <a:pt x="29610" y="23817"/>
                  <a:pt x="29828" y="23292"/>
                  <a:pt x="30078" y="22784"/>
                </a:cubicBezTo>
                <a:cubicBezTo>
                  <a:pt x="30854" y="21209"/>
                  <a:pt x="31634" y="19636"/>
                  <a:pt x="32411" y="18062"/>
                </a:cubicBezTo>
                <a:cubicBezTo>
                  <a:pt x="33180" y="16508"/>
                  <a:pt x="33948" y="14954"/>
                  <a:pt x="34717" y="13400"/>
                </a:cubicBezTo>
                <a:cubicBezTo>
                  <a:pt x="35379" y="12063"/>
                  <a:pt x="36045" y="10727"/>
                  <a:pt x="36705" y="9389"/>
                </a:cubicBezTo>
                <a:cubicBezTo>
                  <a:pt x="37060" y="8669"/>
                  <a:pt x="37582" y="8099"/>
                  <a:pt x="38253" y="7668"/>
                </a:cubicBezTo>
                <a:cubicBezTo>
                  <a:pt x="38753" y="7347"/>
                  <a:pt x="39289" y="7136"/>
                  <a:pt x="39892" y="7136"/>
                </a:cubicBezTo>
                <a:cubicBezTo>
                  <a:pt x="39920" y="7136"/>
                  <a:pt x="39947" y="7137"/>
                  <a:pt x="39975" y="7137"/>
                </a:cubicBezTo>
                <a:cubicBezTo>
                  <a:pt x="40650" y="7160"/>
                  <a:pt x="41098" y="7612"/>
                  <a:pt x="41114" y="8284"/>
                </a:cubicBezTo>
                <a:cubicBezTo>
                  <a:pt x="41126" y="8745"/>
                  <a:pt x="40996" y="9170"/>
                  <a:pt x="40798" y="9575"/>
                </a:cubicBezTo>
                <a:cubicBezTo>
                  <a:pt x="40182" y="10842"/>
                  <a:pt x="39561" y="12107"/>
                  <a:pt x="38941" y="13372"/>
                </a:cubicBezTo>
                <a:cubicBezTo>
                  <a:pt x="38314" y="14653"/>
                  <a:pt x="37687" y="15935"/>
                  <a:pt x="37059" y="17215"/>
                </a:cubicBezTo>
                <a:cubicBezTo>
                  <a:pt x="36432" y="18496"/>
                  <a:pt x="35805" y="19778"/>
                  <a:pt x="35178" y="21058"/>
                </a:cubicBezTo>
                <a:cubicBezTo>
                  <a:pt x="34700" y="22032"/>
                  <a:pt x="34218" y="23002"/>
                  <a:pt x="33746" y="23978"/>
                </a:cubicBezTo>
                <a:cubicBezTo>
                  <a:pt x="33396" y="24706"/>
                  <a:pt x="33227" y="25471"/>
                  <a:pt x="33345" y="26278"/>
                </a:cubicBezTo>
                <a:cubicBezTo>
                  <a:pt x="33478" y="27192"/>
                  <a:pt x="33933" y="27892"/>
                  <a:pt x="34770" y="28316"/>
                </a:cubicBezTo>
                <a:cubicBezTo>
                  <a:pt x="35210" y="28538"/>
                  <a:pt x="35668" y="28641"/>
                  <a:pt x="36135" y="28641"/>
                </a:cubicBezTo>
                <a:cubicBezTo>
                  <a:pt x="36379" y="28641"/>
                  <a:pt x="36626" y="28613"/>
                  <a:pt x="36874" y="28559"/>
                </a:cubicBezTo>
                <a:cubicBezTo>
                  <a:pt x="38603" y="28187"/>
                  <a:pt x="39829" y="27148"/>
                  <a:pt x="40686" y="25634"/>
                </a:cubicBezTo>
                <a:cubicBezTo>
                  <a:pt x="40736" y="25545"/>
                  <a:pt x="40711" y="25504"/>
                  <a:pt x="40627" y="25464"/>
                </a:cubicBezTo>
                <a:cubicBezTo>
                  <a:pt x="40234" y="25275"/>
                  <a:pt x="39843" y="25086"/>
                  <a:pt x="39457" y="24887"/>
                </a:cubicBezTo>
                <a:cubicBezTo>
                  <a:pt x="39413" y="24864"/>
                  <a:pt x="39377" y="24851"/>
                  <a:pt x="39346" y="24851"/>
                </a:cubicBezTo>
                <a:cubicBezTo>
                  <a:pt x="39298" y="24851"/>
                  <a:pt x="39262" y="24882"/>
                  <a:pt x="39224" y="24955"/>
                </a:cubicBezTo>
                <a:cubicBezTo>
                  <a:pt x="38911" y="25538"/>
                  <a:pt x="38471" y="26012"/>
                  <a:pt x="37933" y="26390"/>
                </a:cubicBezTo>
                <a:cubicBezTo>
                  <a:pt x="37393" y="26768"/>
                  <a:pt x="36809" y="27024"/>
                  <a:pt x="36139" y="27024"/>
                </a:cubicBezTo>
                <a:cubicBezTo>
                  <a:pt x="36113" y="27024"/>
                  <a:pt x="36086" y="27024"/>
                  <a:pt x="36059" y="27023"/>
                </a:cubicBezTo>
                <a:cubicBezTo>
                  <a:pt x="35428" y="27005"/>
                  <a:pt x="34962" y="26584"/>
                  <a:pt x="34922" y="26001"/>
                </a:cubicBezTo>
                <a:cubicBezTo>
                  <a:pt x="34889" y="25538"/>
                  <a:pt x="34982" y="25100"/>
                  <a:pt x="35184" y="24686"/>
                </a:cubicBezTo>
                <a:cubicBezTo>
                  <a:pt x="35704" y="23612"/>
                  <a:pt x="36229" y="22541"/>
                  <a:pt x="36754" y="21468"/>
                </a:cubicBezTo>
                <a:cubicBezTo>
                  <a:pt x="37378" y="20190"/>
                  <a:pt x="38004" y="18913"/>
                  <a:pt x="38630" y="17637"/>
                </a:cubicBezTo>
                <a:cubicBezTo>
                  <a:pt x="39306" y="16258"/>
                  <a:pt x="39982" y="14878"/>
                  <a:pt x="40658" y="13499"/>
                </a:cubicBezTo>
                <a:cubicBezTo>
                  <a:pt x="41180" y="12435"/>
                  <a:pt x="41704" y="11373"/>
                  <a:pt x="42224" y="10307"/>
                </a:cubicBezTo>
                <a:cubicBezTo>
                  <a:pt x="42399" y="9948"/>
                  <a:pt x="42548" y="9578"/>
                  <a:pt x="42627" y="9183"/>
                </a:cubicBezTo>
                <a:cubicBezTo>
                  <a:pt x="42660" y="9020"/>
                  <a:pt x="42688" y="8856"/>
                  <a:pt x="42717" y="8692"/>
                </a:cubicBezTo>
                <a:lnTo>
                  <a:pt x="42717" y="8034"/>
                </a:lnTo>
                <a:cubicBezTo>
                  <a:pt x="42695" y="7995"/>
                  <a:pt x="42696" y="7950"/>
                  <a:pt x="42690" y="7907"/>
                </a:cubicBezTo>
                <a:cubicBezTo>
                  <a:pt x="42546" y="6980"/>
                  <a:pt x="42090" y="6265"/>
                  <a:pt x="41241" y="5837"/>
                </a:cubicBezTo>
                <a:cubicBezTo>
                  <a:pt x="40809" y="5619"/>
                  <a:pt x="40358" y="5525"/>
                  <a:pt x="39896" y="5525"/>
                </a:cubicBezTo>
                <a:cubicBezTo>
                  <a:pt x="39653" y="5525"/>
                  <a:pt x="39408" y="5551"/>
                  <a:pt x="39160" y="5599"/>
                </a:cubicBezTo>
                <a:cubicBezTo>
                  <a:pt x="38040" y="5813"/>
                  <a:pt x="37113" y="6384"/>
                  <a:pt x="36320" y="7184"/>
                </a:cubicBezTo>
                <a:cubicBezTo>
                  <a:pt x="35869" y="7638"/>
                  <a:pt x="35513" y="8164"/>
                  <a:pt x="35235" y="8744"/>
                </a:cubicBezTo>
                <a:cubicBezTo>
                  <a:pt x="34926" y="9389"/>
                  <a:pt x="34605" y="10028"/>
                  <a:pt x="34287" y="10669"/>
                </a:cubicBezTo>
                <a:cubicBezTo>
                  <a:pt x="33508" y="12246"/>
                  <a:pt x="32727" y="13825"/>
                  <a:pt x="31948" y="15402"/>
                </a:cubicBezTo>
                <a:cubicBezTo>
                  <a:pt x="31183" y="16948"/>
                  <a:pt x="30418" y="18494"/>
                  <a:pt x="29654" y="20040"/>
                </a:cubicBezTo>
                <a:cubicBezTo>
                  <a:pt x="29186" y="20989"/>
                  <a:pt x="28714" y="21935"/>
                  <a:pt x="28247" y="22884"/>
                </a:cubicBezTo>
                <a:cubicBezTo>
                  <a:pt x="27923" y="23543"/>
                  <a:pt x="27469" y="24093"/>
                  <a:pt x="26872" y="24520"/>
                </a:cubicBezTo>
                <a:cubicBezTo>
                  <a:pt x="26321" y="24913"/>
                  <a:pt x="25723" y="25182"/>
                  <a:pt x="25033" y="25182"/>
                </a:cubicBezTo>
                <a:cubicBezTo>
                  <a:pt x="25002" y="25182"/>
                  <a:pt x="24972" y="25181"/>
                  <a:pt x="24941" y="25180"/>
                </a:cubicBezTo>
                <a:cubicBezTo>
                  <a:pt x="24329" y="25159"/>
                  <a:pt x="23925" y="24813"/>
                  <a:pt x="23827" y="24212"/>
                </a:cubicBezTo>
                <a:cubicBezTo>
                  <a:pt x="23765" y="23832"/>
                  <a:pt x="23831" y="23463"/>
                  <a:pt x="23973" y="23115"/>
                </a:cubicBezTo>
                <a:cubicBezTo>
                  <a:pt x="24289" y="22338"/>
                  <a:pt x="24693" y="21603"/>
                  <a:pt x="25056" y="20847"/>
                </a:cubicBezTo>
                <a:cubicBezTo>
                  <a:pt x="25667" y="19579"/>
                  <a:pt x="26293" y="18316"/>
                  <a:pt x="26912" y="17050"/>
                </a:cubicBezTo>
                <a:cubicBezTo>
                  <a:pt x="27548" y="15753"/>
                  <a:pt x="28182" y="14456"/>
                  <a:pt x="28817" y="13161"/>
                </a:cubicBezTo>
                <a:cubicBezTo>
                  <a:pt x="29401" y="11971"/>
                  <a:pt x="29988" y="10783"/>
                  <a:pt x="30572" y="9593"/>
                </a:cubicBezTo>
                <a:cubicBezTo>
                  <a:pt x="30797" y="9132"/>
                  <a:pt x="31028" y="8673"/>
                  <a:pt x="31238" y="8204"/>
                </a:cubicBezTo>
                <a:cubicBezTo>
                  <a:pt x="31554" y="7502"/>
                  <a:pt x="31702" y="6767"/>
                  <a:pt x="31573" y="5999"/>
                </a:cubicBezTo>
                <a:cubicBezTo>
                  <a:pt x="31393" y="4924"/>
                  <a:pt x="30792" y="4186"/>
                  <a:pt x="29748" y="3840"/>
                </a:cubicBezTo>
                <a:cubicBezTo>
                  <a:pt x="29414" y="3730"/>
                  <a:pt x="29081" y="3679"/>
                  <a:pt x="28749" y="3679"/>
                </a:cubicBezTo>
                <a:cubicBezTo>
                  <a:pt x="28303" y="3679"/>
                  <a:pt x="27860" y="3770"/>
                  <a:pt x="27423" y="3926"/>
                </a:cubicBezTo>
                <a:cubicBezTo>
                  <a:pt x="25953" y="4452"/>
                  <a:pt x="24880" y="5434"/>
                  <a:pt x="24177" y="6823"/>
                </a:cubicBezTo>
                <a:cubicBezTo>
                  <a:pt x="23854" y="7460"/>
                  <a:pt x="23543" y="8104"/>
                  <a:pt x="23225" y="8745"/>
                </a:cubicBezTo>
                <a:cubicBezTo>
                  <a:pt x="22446" y="10324"/>
                  <a:pt x="21666" y="11901"/>
                  <a:pt x="20886" y="13479"/>
                </a:cubicBezTo>
                <a:cubicBezTo>
                  <a:pt x="20121" y="15025"/>
                  <a:pt x="19357" y="16571"/>
                  <a:pt x="18593" y="18117"/>
                </a:cubicBezTo>
                <a:cubicBezTo>
                  <a:pt x="18105" y="19104"/>
                  <a:pt x="17613" y="20091"/>
                  <a:pt x="17127" y="21079"/>
                </a:cubicBezTo>
                <a:cubicBezTo>
                  <a:pt x="16816" y="21710"/>
                  <a:pt x="16375" y="22233"/>
                  <a:pt x="15811" y="22647"/>
                </a:cubicBezTo>
                <a:cubicBezTo>
                  <a:pt x="15252" y="23057"/>
                  <a:pt x="14645" y="23341"/>
                  <a:pt x="13937" y="23341"/>
                </a:cubicBezTo>
                <a:cubicBezTo>
                  <a:pt x="13900" y="23341"/>
                  <a:pt x="13862" y="23340"/>
                  <a:pt x="13824" y="23338"/>
                </a:cubicBezTo>
                <a:cubicBezTo>
                  <a:pt x="13199" y="23311"/>
                  <a:pt x="12775" y="22920"/>
                  <a:pt x="12718" y="22304"/>
                </a:cubicBezTo>
                <a:cubicBezTo>
                  <a:pt x="12675" y="21839"/>
                  <a:pt x="12786" y="21405"/>
                  <a:pt x="12985" y="20994"/>
                </a:cubicBezTo>
                <a:cubicBezTo>
                  <a:pt x="13519" y="19886"/>
                  <a:pt x="14061" y="18784"/>
                  <a:pt x="14601" y="17680"/>
                </a:cubicBezTo>
                <a:cubicBezTo>
                  <a:pt x="15217" y="16419"/>
                  <a:pt x="15836" y="15157"/>
                  <a:pt x="16454" y="13896"/>
                </a:cubicBezTo>
                <a:cubicBezTo>
                  <a:pt x="17090" y="12596"/>
                  <a:pt x="17727" y="11295"/>
                  <a:pt x="18364" y="9995"/>
                </a:cubicBezTo>
                <a:cubicBezTo>
                  <a:pt x="18914" y="8875"/>
                  <a:pt x="19465" y="7757"/>
                  <a:pt x="20013" y="6638"/>
                </a:cubicBezTo>
                <a:cubicBezTo>
                  <a:pt x="20381" y="5888"/>
                  <a:pt x="20602" y="5105"/>
                  <a:pt x="20486" y="4261"/>
                </a:cubicBezTo>
                <a:cubicBezTo>
                  <a:pt x="20338" y="3178"/>
                  <a:pt x="19771" y="2411"/>
                  <a:pt x="18732" y="2028"/>
                </a:cubicBezTo>
                <a:cubicBezTo>
                  <a:pt x="18372" y="1896"/>
                  <a:pt x="18011" y="1837"/>
                  <a:pt x="17652" y="1837"/>
                </a:cubicBezTo>
                <a:cubicBezTo>
                  <a:pt x="17217" y="1837"/>
                  <a:pt x="16785" y="1924"/>
                  <a:pt x="16357" y="2073"/>
                </a:cubicBezTo>
                <a:cubicBezTo>
                  <a:pt x="14940" y="2565"/>
                  <a:pt x="13879" y="3495"/>
                  <a:pt x="13166" y="4808"/>
                </a:cubicBezTo>
                <a:cubicBezTo>
                  <a:pt x="12808" y="5467"/>
                  <a:pt x="12496" y="6152"/>
                  <a:pt x="12163" y="6824"/>
                </a:cubicBezTo>
                <a:cubicBezTo>
                  <a:pt x="11387" y="8394"/>
                  <a:pt x="10611" y="9964"/>
                  <a:pt x="9835" y="11534"/>
                </a:cubicBezTo>
                <a:cubicBezTo>
                  <a:pt x="9065" y="13092"/>
                  <a:pt x="8295" y="14650"/>
                  <a:pt x="7525" y="16208"/>
                </a:cubicBezTo>
                <a:cubicBezTo>
                  <a:pt x="7043" y="17183"/>
                  <a:pt x="6554" y="18155"/>
                  <a:pt x="6078" y="19134"/>
                </a:cubicBezTo>
                <a:cubicBezTo>
                  <a:pt x="5766" y="19778"/>
                  <a:pt x="5344" y="20331"/>
                  <a:pt x="4771" y="20759"/>
                </a:cubicBezTo>
                <a:cubicBezTo>
                  <a:pt x="4195" y="21190"/>
                  <a:pt x="3575" y="21498"/>
                  <a:pt x="2838" y="21498"/>
                </a:cubicBezTo>
                <a:cubicBezTo>
                  <a:pt x="2808" y="21498"/>
                  <a:pt x="2778" y="21498"/>
                  <a:pt x="2748" y="21497"/>
                </a:cubicBezTo>
                <a:cubicBezTo>
                  <a:pt x="2068" y="21474"/>
                  <a:pt x="1614" y="21025"/>
                  <a:pt x="1605" y="20343"/>
                </a:cubicBezTo>
                <a:cubicBezTo>
                  <a:pt x="1599" y="19911"/>
                  <a:pt x="1709" y="19508"/>
                  <a:pt x="1895" y="19126"/>
                </a:cubicBezTo>
                <a:cubicBezTo>
                  <a:pt x="2432" y="18021"/>
                  <a:pt x="2972" y="16917"/>
                  <a:pt x="3512" y="15813"/>
                </a:cubicBezTo>
                <a:cubicBezTo>
                  <a:pt x="4139" y="14532"/>
                  <a:pt x="4767" y="13251"/>
                  <a:pt x="5394" y="11970"/>
                </a:cubicBezTo>
                <a:cubicBezTo>
                  <a:pt x="6021" y="10690"/>
                  <a:pt x="6648" y="9408"/>
                  <a:pt x="7276" y="8128"/>
                </a:cubicBezTo>
                <a:cubicBezTo>
                  <a:pt x="7825" y="7009"/>
                  <a:pt x="8375" y="5891"/>
                  <a:pt x="8925" y="4771"/>
                </a:cubicBezTo>
                <a:cubicBezTo>
                  <a:pt x="9305" y="3998"/>
                  <a:pt x="9489" y="3191"/>
                  <a:pt x="9375" y="2324"/>
                </a:cubicBezTo>
                <a:cubicBezTo>
                  <a:pt x="9242" y="1291"/>
                  <a:pt x="8456" y="393"/>
                  <a:pt x="7451" y="125"/>
                </a:cubicBezTo>
                <a:cubicBezTo>
                  <a:pt x="7243" y="69"/>
                  <a:pt x="7029" y="48"/>
                  <a:pt x="6821" y="2"/>
                </a:cubicBezTo>
                <a:lnTo>
                  <a:pt x="68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36"/>
          <p:cNvSpPr txBox="1">
            <a:spLocks noGrp="1"/>
          </p:cNvSpPr>
          <p:nvPr>
            <p:ph type="title"/>
          </p:nvPr>
        </p:nvSpPr>
        <p:spPr>
          <a:xfrm>
            <a:off x="2616381" y="177002"/>
            <a:ext cx="3674416" cy="75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pic>
        <p:nvPicPr>
          <p:cNvPr id="6" name="Google Shape;487;p26">
            <a:extLst>
              <a:ext uri="{FF2B5EF4-FFF2-40B4-BE49-F238E27FC236}">
                <a16:creationId xmlns:a16="http://schemas.microsoft.com/office/drawing/2014/main" id="{8674744F-C58F-A6B2-4B10-CF8F64E31A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75" y="996903"/>
            <a:ext cx="6220076" cy="390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37"/>
          <p:cNvSpPr txBox="1">
            <a:spLocks noGrp="1"/>
          </p:cNvSpPr>
          <p:nvPr>
            <p:ph type="title"/>
          </p:nvPr>
        </p:nvSpPr>
        <p:spPr>
          <a:xfrm>
            <a:off x="2253167" y="154489"/>
            <a:ext cx="3982630" cy="670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SEQUENCE DIAGRAM</a:t>
            </a:r>
            <a:endParaRPr dirty="0"/>
          </a:p>
        </p:txBody>
      </p:sp>
      <p:pic>
        <p:nvPicPr>
          <p:cNvPr id="10" name="Google Shape;497;p27">
            <a:extLst>
              <a:ext uri="{FF2B5EF4-FFF2-40B4-BE49-F238E27FC236}">
                <a16:creationId xmlns:a16="http://schemas.microsoft.com/office/drawing/2014/main" id="{65BE166D-96B4-2578-DF33-DEB359E1E3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31" y="972457"/>
            <a:ext cx="4891669" cy="401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38"/>
          <p:cNvSpPr txBox="1">
            <a:spLocks noGrp="1"/>
          </p:cNvSpPr>
          <p:nvPr>
            <p:ph type="title"/>
          </p:nvPr>
        </p:nvSpPr>
        <p:spPr>
          <a:xfrm>
            <a:off x="2410914" y="96814"/>
            <a:ext cx="4200343" cy="759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UML CLASS DIAGRAM</a:t>
            </a:r>
            <a:endParaRPr dirty="0"/>
          </a:p>
        </p:txBody>
      </p:sp>
      <p:pic>
        <p:nvPicPr>
          <p:cNvPr id="14" name="Google Shape;507;p28">
            <a:extLst>
              <a:ext uri="{FF2B5EF4-FFF2-40B4-BE49-F238E27FC236}">
                <a16:creationId xmlns:a16="http://schemas.microsoft.com/office/drawing/2014/main" id="{EF3AA620-E98E-B1D7-E1D1-387C60D652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6" y="1214446"/>
            <a:ext cx="8412627" cy="344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38"/>
          <p:cNvSpPr txBox="1">
            <a:spLocks noGrp="1"/>
          </p:cNvSpPr>
          <p:nvPr>
            <p:ph type="title"/>
          </p:nvPr>
        </p:nvSpPr>
        <p:spPr>
          <a:xfrm>
            <a:off x="2410914" y="96814"/>
            <a:ext cx="4200343" cy="759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ER CLASS DIAGRAM</a:t>
            </a:r>
            <a:endParaRPr dirty="0"/>
          </a:p>
        </p:txBody>
      </p:sp>
      <p:pic>
        <p:nvPicPr>
          <p:cNvPr id="2" name="Google Shape;517;p29">
            <a:extLst>
              <a:ext uri="{FF2B5EF4-FFF2-40B4-BE49-F238E27FC236}">
                <a16:creationId xmlns:a16="http://schemas.microsoft.com/office/drawing/2014/main" id="{46384650-A3A4-95BF-0823-9FEFE1AF6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26" y="1011247"/>
            <a:ext cx="7747748" cy="3849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5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41"/>
          <p:cNvSpPr txBox="1">
            <a:spLocks noGrp="1"/>
          </p:cNvSpPr>
          <p:nvPr>
            <p:ph type="title"/>
          </p:nvPr>
        </p:nvSpPr>
        <p:spPr>
          <a:xfrm>
            <a:off x="2423550" y="1745275"/>
            <a:ext cx="4296900" cy="165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FRONTEND</a:t>
            </a:r>
            <a:endParaRPr dirty="0"/>
          </a:p>
        </p:txBody>
      </p:sp>
      <p:sp>
        <p:nvSpPr>
          <p:cNvPr id="2689" name="Google Shape;2689;p41"/>
          <p:cNvSpPr/>
          <p:nvPr/>
        </p:nvSpPr>
        <p:spPr>
          <a:xfrm rot="-3671220">
            <a:off x="-427442" y="-392210"/>
            <a:ext cx="1581697" cy="1060512"/>
          </a:xfrm>
          <a:custGeom>
            <a:avLst/>
            <a:gdLst/>
            <a:ahLst/>
            <a:cxnLst/>
            <a:rect l="l" t="t" r="r" b="b"/>
            <a:pathLst>
              <a:path w="42718" h="28642" extrusionOk="0">
                <a:moveTo>
                  <a:pt x="6320" y="1"/>
                </a:moveTo>
                <a:cubicBezTo>
                  <a:pt x="6076" y="48"/>
                  <a:pt x="5827" y="66"/>
                  <a:pt x="5584" y="131"/>
                </a:cubicBezTo>
                <a:cubicBezTo>
                  <a:pt x="4762" y="349"/>
                  <a:pt x="4041" y="749"/>
                  <a:pt x="3399" y="1301"/>
                </a:cubicBezTo>
                <a:cubicBezTo>
                  <a:pt x="2857" y="1766"/>
                  <a:pt x="2414" y="2312"/>
                  <a:pt x="2073" y="2939"/>
                </a:cubicBezTo>
                <a:cubicBezTo>
                  <a:pt x="1980" y="3111"/>
                  <a:pt x="1982" y="3113"/>
                  <a:pt x="2158" y="3200"/>
                </a:cubicBezTo>
                <a:cubicBezTo>
                  <a:pt x="2534" y="3389"/>
                  <a:pt x="2913" y="3574"/>
                  <a:pt x="3288" y="3766"/>
                </a:cubicBezTo>
                <a:cubicBezTo>
                  <a:pt x="3323" y="3785"/>
                  <a:pt x="3352" y="3794"/>
                  <a:pt x="3376" y="3794"/>
                </a:cubicBezTo>
                <a:cubicBezTo>
                  <a:pt x="3418" y="3794"/>
                  <a:pt x="3448" y="3767"/>
                  <a:pt x="3482" y="3707"/>
                </a:cubicBezTo>
                <a:cubicBezTo>
                  <a:pt x="3992" y="2797"/>
                  <a:pt x="4724" y="2136"/>
                  <a:pt x="5706" y="1771"/>
                </a:cubicBezTo>
                <a:cubicBezTo>
                  <a:pt x="5974" y="1671"/>
                  <a:pt x="6248" y="1609"/>
                  <a:pt x="6527" y="1609"/>
                </a:cubicBezTo>
                <a:cubicBezTo>
                  <a:pt x="6674" y="1609"/>
                  <a:pt x="6822" y="1626"/>
                  <a:pt x="6972" y="1664"/>
                </a:cubicBezTo>
                <a:cubicBezTo>
                  <a:pt x="7449" y="1783"/>
                  <a:pt x="7742" y="2132"/>
                  <a:pt x="7797" y="2622"/>
                </a:cubicBezTo>
                <a:cubicBezTo>
                  <a:pt x="7853" y="3122"/>
                  <a:pt x="7721" y="3580"/>
                  <a:pt x="7507" y="4019"/>
                </a:cubicBezTo>
                <a:cubicBezTo>
                  <a:pt x="6953" y="5160"/>
                  <a:pt x="6389" y="6296"/>
                  <a:pt x="5831" y="7434"/>
                </a:cubicBezTo>
                <a:cubicBezTo>
                  <a:pt x="5191" y="8738"/>
                  <a:pt x="4554" y="10044"/>
                  <a:pt x="3915" y="11348"/>
                </a:cubicBezTo>
                <a:cubicBezTo>
                  <a:pt x="3297" y="12609"/>
                  <a:pt x="2679" y="13870"/>
                  <a:pt x="2062" y="15131"/>
                </a:cubicBezTo>
                <a:cubicBezTo>
                  <a:pt x="1522" y="16235"/>
                  <a:pt x="982" y="17338"/>
                  <a:pt x="446" y="18444"/>
                </a:cubicBezTo>
                <a:cubicBezTo>
                  <a:pt x="222" y="18905"/>
                  <a:pt x="72" y="19389"/>
                  <a:pt x="24" y="19903"/>
                </a:cubicBezTo>
                <a:cubicBezTo>
                  <a:pt x="20" y="19933"/>
                  <a:pt x="7" y="19961"/>
                  <a:pt x="0" y="19991"/>
                </a:cubicBezTo>
                <a:lnTo>
                  <a:pt x="0" y="20544"/>
                </a:lnTo>
                <a:cubicBezTo>
                  <a:pt x="24" y="20587"/>
                  <a:pt x="20" y="20636"/>
                  <a:pt x="26" y="20684"/>
                </a:cubicBezTo>
                <a:cubicBezTo>
                  <a:pt x="124" y="21429"/>
                  <a:pt x="434" y="22060"/>
                  <a:pt x="1037" y="22525"/>
                </a:cubicBezTo>
                <a:cubicBezTo>
                  <a:pt x="1574" y="22939"/>
                  <a:pt x="2172" y="23116"/>
                  <a:pt x="2799" y="23116"/>
                </a:cubicBezTo>
                <a:cubicBezTo>
                  <a:pt x="3025" y="23116"/>
                  <a:pt x="3254" y="23093"/>
                  <a:pt x="3486" y="23050"/>
                </a:cubicBezTo>
                <a:cubicBezTo>
                  <a:pt x="5098" y="22751"/>
                  <a:pt x="6293" y="21822"/>
                  <a:pt x="7170" y="20467"/>
                </a:cubicBezTo>
                <a:cubicBezTo>
                  <a:pt x="7485" y="19979"/>
                  <a:pt x="7708" y="19440"/>
                  <a:pt x="7964" y="18921"/>
                </a:cubicBezTo>
                <a:cubicBezTo>
                  <a:pt x="8734" y="17358"/>
                  <a:pt x="9508" y="15796"/>
                  <a:pt x="10280" y="14235"/>
                </a:cubicBezTo>
                <a:cubicBezTo>
                  <a:pt x="11053" y="12673"/>
                  <a:pt x="11824" y="11110"/>
                  <a:pt x="12596" y="9549"/>
                </a:cubicBezTo>
                <a:cubicBezTo>
                  <a:pt x="13217" y="8294"/>
                  <a:pt x="13847" y="7043"/>
                  <a:pt x="14459" y="5784"/>
                </a:cubicBezTo>
                <a:cubicBezTo>
                  <a:pt x="14797" y="5093"/>
                  <a:pt x="15273" y="4527"/>
                  <a:pt x="15898" y="4086"/>
                </a:cubicBezTo>
                <a:cubicBezTo>
                  <a:pt x="16433" y="3708"/>
                  <a:pt x="17018" y="3454"/>
                  <a:pt x="17684" y="3454"/>
                </a:cubicBezTo>
                <a:cubicBezTo>
                  <a:pt x="17692" y="3454"/>
                  <a:pt x="17700" y="3454"/>
                  <a:pt x="17708" y="3454"/>
                </a:cubicBezTo>
                <a:cubicBezTo>
                  <a:pt x="18463" y="3460"/>
                  <a:pt x="18907" y="3915"/>
                  <a:pt x="18910" y="4670"/>
                </a:cubicBezTo>
                <a:cubicBezTo>
                  <a:pt x="18913" y="5103"/>
                  <a:pt x="18785" y="5501"/>
                  <a:pt x="18599" y="5883"/>
                </a:cubicBezTo>
                <a:cubicBezTo>
                  <a:pt x="17989" y="7139"/>
                  <a:pt x="17374" y="8390"/>
                  <a:pt x="16760" y="9644"/>
                </a:cubicBezTo>
                <a:cubicBezTo>
                  <a:pt x="16144" y="10902"/>
                  <a:pt x="15529" y="12159"/>
                  <a:pt x="14912" y="13416"/>
                </a:cubicBezTo>
                <a:cubicBezTo>
                  <a:pt x="14270" y="14728"/>
                  <a:pt x="13627" y="16041"/>
                  <a:pt x="12984" y="17353"/>
                </a:cubicBezTo>
                <a:cubicBezTo>
                  <a:pt x="12503" y="18335"/>
                  <a:pt x="12018" y="19314"/>
                  <a:pt x="11542" y="20297"/>
                </a:cubicBezTo>
                <a:cubicBezTo>
                  <a:pt x="11188" y="21029"/>
                  <a:pt x="11020" y="21801"/>
                  <a:pt x="11143" y="22611"/>
                </a:cubicBezTo>
                <a:cubicBezTo>
                  <a:pt x="11295" y="23604"/>
                  <a:pt x="11821" y="24330"/>
                  <a:pt x="12760" y="24723"/>
                </a:cubicBezTo>
                <a:cubicBezTo>
                  <a:pt x="13147" y="24885"/>
                  <a:pt x="13542" y="24957"/>
                  <a:pt x="13942" y="24957"/>
                </a:cubicBezTo>
                <a:cubicBezTo>
                  <a:pt x="14240" y="24957"/>
                  <a:pt x="14540" y="24917"/>
                  <a:pt x="14841" y="24844"/>
                </a:cubicBezTo>
                <a:cubicBezTo>
                  <a:pt x="16216" y="24510"/>
                  <a:pt x="17275" y="23710"/>
                  <a:pt x="18096" y="22578"/>
                </a:cubicBezTo>
                <a:cubicBezTo>
                  <a:pt x="18470" y="22059"/>
                  <a:pt x="18717" y="21469"/>
                  <a:pt x="18999" y="20898"/>
                </a:cubicBezTo>
                <a:cubicBezTo>
                  <a:pt x="19777" y="19320"/>
                  <a:pt x="20558" y="17743"/>
                  <a:pt x="21339" y="16165"/>
                </a:cubicBezTo>
                <a:cubicBezTo>
                  <a:pt x="22112" y="14598"/>
                  <a:pt x="22886" y="13033"/>
                  <a:pt x="23661" y="11467"/>
                </a:cubicBezTo>
                <a:cubicBezTo>
                  <a:pt x="24299" y="10177"/>
                  <a:pt x="24943" y="8890"/>
                  <a:pt x="25577" y="7596"/>
                </a:cubicBezTo>
                <a:cubicBezTo>
                  <a:pt x="25904" y="6932"/>
                  <a:pt x="26361" y="6382"/>
                  <a:pt x="26961" y="5954"/>
                </a:cubicBezTo>
                <a:cubicBezTo>
                  <a:pt x="27496" y="5573"/>
                  <a:pt x="28075" y="5297"/>
                  <a:pt x="28739" y="5297"/>
                </a:cubicBezTo>
                <a:cubicBezTo>
                  <a:pt x="28773" y="5297"/>
                  <a:pt x="28807" y="5298"/>
                  <a:pt x="28841" y="5299"/>
                </a:cubicBezTo>
                <a:cubicBezTo>
                  <a:pt x="29708" y="5335"/>
                  <a:pt x="30043" y="5869"/>
                  <a:pt x="30014" y="6620"/>
                </a:cubicBezTo>
                <a:cubicBezTo>
                  <a:pt x="30000" y="7024"/>
                  <a:pt x="29861" y="7402"/>
                  <a:pt x="29684" y="7763"/>
                </a:cubicBezTo>
                <a:cubicBezTo>
                  <a:pt x="29076" y="9005"/>
                  <a:pt x="28468" y="10247"/>
                  <a:pt x="27860" y="11488"/>
                </a:cubicBezTo>
                <a:cubicBezTo>
                  <a:pt x="27239" y="12758"/>
                  <a:pt x="26618" y="14027"/>
                  <a:pt x="25996" y="15296"/>
                </a:cubicBezTo>
                <a:cubicBezTo>
                  <a:pt x="25363" y="16589"/>
                  <a:pt x="24730" y="17882"/>
                  <a:pt x="24097" y="19175"/>
                </a:cubicBezTo>
                <a:cubicBezTo>
                  <a:pt x="23619" y="20148"/>
                  <a:pt x="23138" y="21120"/>
                  <a:pt x="22665" y="22095"/>
                </a:cubicBezTo>
                <a:cubicBezTo>
                  <a:pt x="22322" y="22802"/>
                  <a:pt x="22138" y="23543"/>
                  <a:pt x="22228" y="24337"/>
                </a:cubicBezTo>
                <a:cubicBezTo>
                  <a:pt x="22314" y="25097"/>
                  <a:pt x="22633" y="25731"/>
                  <a:pt x="23240" y="26206"/>
                </a:cubicBezTo>
                <a:cubicBezTo>
                  <a:pt x="23763" y="26616"/>
                  <a:pt x="24359" y="26798"/>
                  <a:pt x="24988" y="26798"/>
                </a:cubicBezTo>
                <a:cubicBezTo>
                  <a:pt x="25124" y="26798"/>
                  <a:pt x="25262" y="26789"/>
                  <a:pt x="25401" y="26773"/>
                </a:cubicBezTo>
                <a:cubicBezTo>
                  <a:pt x="27088" y="26570"/>
                  <a:pt x="28338" y="25653"/>
                  <a:pt x="29287" y="24285"/>
                </a:cubicBezTo>
                <a:cubicBezTo>
                  <a:pt x="29610" y="23817"/>
                  <a:pt x="29828" y="23292"/>
                  <a:pt x="30078" y="22784"/>
                </a:cubicBezTo>
                <a:cubicBezTo>
                  <a:pt x="30854" y="21209"/>
                  <a:pt x="31634" y="19636"/>
                  <a:pt x="32411" y="18062"/>
                </a:cubicBezTo>
                <a:cubicBezTo>
                  <a:pt x="33180" y="16508"/>
                  <a:pt x="33948" y="14954"/>
                  <a:pt x="34717" y="13400"/>
                </a:cubicBezTo>
                <a:cubicBezTo>
                  <a:pt x="35379" y="12063"/>
                  <a:pt x="36045" y="10727"/>
                  <a:pt x="36705" y="9389"/>
                </a:cubicBezTo>
                <a:cubicBezTo>
                  <a:pt x="37060" y="8669"/>
                  <a:pt x="37582" y="8099"/>
                  <a:pt x="38253" y="7668"/>
                </a:cubicBezTo>
                <a:cubicBezTo>
                  <a:pt x="38753" y="7347"/>
                  <a:pt x="39289" y="7136"/>
                  <a:pt x="39892" y="7136"/>
                </a:cubicBezTo>
                <a:cubicBezTo>
                  <a:pt x="39920" y="7136"/>
                  <a:pt x="39947" y="7137"/>
                  <a:pt x="39975" y="7137"/>
                </a:cubicBezTo>
                <a:cubicBezTo>
                  <a:pt x="40650" y="7160"/>
                  <a:pt x="41098" y="7612"/>
                  <a:pt x="41114" y="8284"/>
                </a:cubicBezTo>
                <a:cubicBezTo>
                  <a:pt x="41126" y="8745"/>
                  <a:pt x="40996" y="9170"/>
                  <a:pt x="40798" y="9575"/>
                </a:cubicBezTo>
                <a:cubicBezTo>
                  <a:pt x="40182" y="10842"/>
                  <a:pt x="39561" y="12107"/>
                  <a:pt x="38941" y="13372"/>
                </a:cubicBezTo>
                <a:cubicBezTo>
                  <a:pt x="38314" y="14653"/>
                  <a:pt x="37687" y="15935"/>
                  <a:pt x="37059" y="17215"/>
                </a:cubicBezTo>
                <a:cubicBezTo>
                  <a:pt x="36432" y="18496"/>
                  <a:pt x="35805" y="19778"/>
                  <a:pt x="35178" y="21058"/>
                </a:cubicBezTo>
                <a:cubicBezTo>
                  <a:pt x="34700" y="22032"/>
                  <a:pt x="34218" y="23002"/>
                  <a:pt x="33746" y="23978"/>
                </a:cubicBezTo>
                <a:cubicBezTo>
                  <a:pt x="33396" y="24706"/>
                  <a:pt x="33227" y="25471"/>
                  <a:pt x="33345" y="26278"/>
                </a:cubicBezTo>
                <a:cubicBezTo>
                  <a:pt x="33478" y="27192"/>
                  <a:pt x="33933" y="27892"/>
                  <a:pt x="34770" y="28316"/>
                </a:cubicBezTo>
                <a:cubicBezTo>
                  <a:pt x="35210" y="28538"/>
                  <a:pt x="35668" y="28641"/>
                  <a:pt x="36135" y="28641"/>
                </a:cubicBezTo>
                <a:cubicBezTo>
                  <a:pt x="36379" y="28641"/>
                  <a:pt x="36626" y="28613"/>
                  <a:pt x="36874" y="28559"/>
                </a:cubicBezTo>
                <a:cubicBezTo>
                  <a:pt x="38603" y="28187"/>
                  <a:pt x="39829" y="27148"/>
                  <a:pt x="40686" y="25634"/>
                </a:cubicBezTo>
                <a:cubicBezTo>
                  <a:pt x="40736" y="25545"/>
                  <a:pt x="40711" y="25504"/>
                  <a:pt x="40627" y="25464"/>
                </a:cubicBezTo>
                <a:cubicBezTo>
                  <a:pt x="40234" y="25275"/>
                  <a:pt x="39843" y="25086"/>
                  <a:pt x="39457" y="24887"/>
                </a:cubicBezTo>
                <a:cubicBezTo>
                  <a:pt x="39413" y="24864"/>
                  <a:pt x="39377" y="24851"/>
                  <a:pt x="39346" y="24851"/>
                </a:cubicBezTo>
                <a:cubicBezTo>
                  <a:pt x="39298" y="24851"/>
                  <a:pt x="39262" y="24882"/>
                  <a:pt x="39224" y="24955"/>
                </a:cubicBezTo>
                <a:cubicBezTo>
                  <a:pt x="38911" y="25538"/>
                  <a:pt x="38471" y="26012"/>
                  <a:pt x="37933" y="26390"/>
                </a:cubicBezTo>
                <a:cubicBezTo>
                  <a:pt x="37393" y="26768"/>
                  <a:pt x="36809" y="27024"/>
                  <a:pt x="36139" y="27024"/>
                </a:cubicBezTo>
                <a:cubicBezTo>
                  <a:pt x="36113" y="27024"/>
                  <a:pt x="36086" y="27024"/>
                  <a:pt x="36059" y="27023"/>
                </a:cubicBezTo>
                <a:cubicBezTo>
                  <a:pt x="35428" y="27005"/>
                  <a:pt x="34962" y="26584"/>
                  <a:pt x="34922" y="26001"/>
                </a:cubicBezTo>
                <a:cubicBezTo>
                  <a:pt x="34889" y="25538"/>
                  <a:pt x="34982" y="25100"/>
                  <a:pt x="35184" y="24686"/>
                </a:cubicBezTo>
                <a:cubicBezTo>
                  <a:pt x="35704" y="23612"/>
                  <a:pt x="36229" y="22541"/>
                  <a:pt x="36754" y="21468"/>
                </a:cubicBezTo>
                <a:cubicBezTo>
                  <a:pt x="37378" y="20190"/>
                  <a:pt x="38004" y="18913"/>
                  <a:pt x="38630" y="17637"/>
                </a:cubicBezTo>
                <a:cubicBezTo>
                  <a:pt x="39306" y="16258"/>
                  <a:pt x="39982" y="14878"/>
                  <a:pt x="40658" y="13499"/>
                </a:cubicBezTo>
                <a:cubicBezTo>
                  <a:pt x="41180" y="12435"/>
                  <a:pt x="41704" y="11373"/>
                  <a:pt x="42224" y="10307"/>
                </a:cubicBezTo>
                <a:cubicBezTo>
                  <a:pt x="42399" y="9948"/>
                  <a:pt x="42548" y="9578"/>
                  <a:pt x="42627" y="9183"/>
                </a:cubicBezTo>
                <a:cubicBezTo>
                  <a:pt x="42660" y="9020"/>
                  <a:pt x="42688" y="8856"/>
                  <a:pt x="42717" y="8692"/>
                </a:cubicBezTo>
                <a:lnTo>
                  <a:pt x="42717" y="8034"/>
                </a:lnTo>
                <a:cubicBezTo>
                  <a:pt x="42695" y="7995"/>
                  <a:pt x="42696" y="7950"/>
                  <a:pt x="42690" y="7907"/>
                </a:cubicBezTo>
                <a:cubicBezTo>
                  <a:pt x="42546" y="6980"/>
                  <a:pt x="42090" y="6265"/>
                  <a:pt x="41241" y="5837"/>
                </a:cubicBezTo>
                <a:cubicBezTo>
                  <a:pt x="40809" y="5619"/>
                  <a:pt x="40358" y="5525"/>
                  <a:pt x="39896" y="5525"/>
                </a:cubicBezTo>
                <a:cubicBezTo>
                  <a:pt x="39653" y="5525"/>
                  <a:pt x="39408" y="5551"/>
                  <a:pt x="39160" y="5599"/>
                </a:cubicBezTo>
                <a:cubicBezTo>
                  <a:pt x="38040" y="5813"/>
                  <a:pt x="37113" y="6384"/>
                  <a:pt x="36320" y="7184"/>
                </a:cubicBezTo>
                <a:cubicBezTo>
                  <a:pt x="35869" y="7638"/>
                  <a:pt x="35513" y="8164"/>
                  <a:pt x="35235" y="8744"/>
                </a:cubicBezTo>
                <a:cubicBezTo>
                  <a:pt x="34926" y="9389"/>
                  <a:pt x="34605" y="10028"/>
                  <a:pt x="34287" y="10669"/>
                </a:cubicBezTo>
                <a:cubicBezTo>
                  <a:pt x="33508" y="12246"/>
                  <a:pt x="32727" y="13825"/>
                  <a:pt x="31948" y="15402"/>
                </a:cubicBezTo>
                <a:cubicBezTo>
                  <a:pt x="31183" y="16948"/>
                  <a:pt x="30418" y="18494"/>
                  <a:pt x="29654" y="20040"/>
                </a:cubicBezTo>
                <a:cubicBezTo>
                  <a:pt x="29186" y="20989"/>
                  <a:pt x="28714" y="21935"/>
                  <a:pt x="28247" y="22884"/>
                </a:cubicBezTo>
                <a:cubicBezTo>
                  <a:pt x="27923" y="23543"/>
                  <a:pt x="27469" y="24093"/>
                  <a:pt x="26872" y="24520"/>
                </a:cubicBezTo>
                <a:cubicBezTo>
                  <a:pt x="26321" y="24913"/>
                  <a:pt x="25723" y="25182"/>
                  <a:pt x="25033" y="25182"/>
                </a:cubicBezTo>
                <a:cubicBezTo>
                  <a:pt x="25002" y="25182"/>
                  <a:pt x="24972" y="25181"/>
                  <a:pt x="24941" y="25180"/>
                </a:cubicBezTo>
                <a:cubicBezTo>
                  <a:pt x="24329" y="25159"/>
                  <a:pt x="23925" y="24813"/>
                  <a:pt x="23827" y="24212"/>
                </a:cubicBezTo>
                <a:cubicBezTo>
                  <a:pt x="23765" y="23832"/>
                  <a:pt x="23831" y="23463"/>
                  <a:pt x="23973" y="23115"/>
                </a:cubicBezTo>
                <a:cubicBezTo>
                  <a:pt x="24289" y="22338"/>
                  <a:pt x="24693" y="21603"/>
                  <a:pt x="25056" y="20847"/>
                </a:cubicBezTo>
                <a:cubicBezTo>
                  <a:pt x="25667" y="19579"/>
                  <a:pt x="26293" y="18316"/>
                  <a:pt x="26912" y="17050"/>
                </a:cubicBezTo>
                <a:cubicBezTo>
                  <a:pt x="27548" y="15753"/>
                  <a:pt x="28182" y="14456"/>
                  <a:pt x="28817" y="13161"/>
                </a:cubicBezTo>
                <a:cubicBezTo>
                  <a:pt x="29401" y="11971"/>
                  <a:pt x="29988" y="10783"/>
                  <a:pt x="30572" y="9593"/>
                </a:cubicBezTo>
                <a:cubicBezTo>
                  <a:pt x="30797" y="9132"/>
                  <a:pt x="31028" y="8673"/>
                  <a:pt x="31238" y="8204"/>
                </a:cubicBezTo>
                <a:cubicBezTo>
                  <a:pt x="31554" y="7502"/>
                  <a:pt x="31702" y="6767"/>
                  <a:pt x="31573" y="5999"/>
                </a:cubicBezTo>
                <a:cubicBezTo>
                  <a:pt x="31393" y="4924"/>
                  <a:pt x="30792" y="4186"/>
                  <a:pt x="29748" y="3840"/>
                </a:cubicBezTo>
                <a:cubicBezTo>
                  <a:pt x="29414" y="3730"/>
                  <a:pt x="29081" y="3679"/>
                  <a:pt x="28749" y="3679"/>
                </a:cubicBezTo>
                <a:cubicBezTo>
                  <a:pt x="28303" y="3679"/>
                  <a:pt x="27860" y="3770"/>
                  <a:pt x="27423" y="3926"/>
                </a:cubicBezTo>
                <a:cubicBezTo>
                  <a:pt x="25953" y="4452"/>
                  <a:pt x="24880" y="5434"/>
                  <a:pt x="24177" y="6823"/>
                </a:cubicBezTo>
                <a:cubicBezTo>
                  <a:pt x="23854" y="7460"/>
                  <a:pt x="23543" y="8104"/>
                  <a:pt x="23225" y="8745"/>
                </a:cubicBezTo>
                <a:cubicBezTo>
                  <a:pt x="22446" y="10324"/>
                  <a:pt x="21666" y="11901"/>
                  <a:pt x="20886" y="13479"/>
                </a:cubicBezTo>
                <a:cubicBezTo>
                  <a:pt x="20121" y="15025"/>
                  <a:pt x="19357" y="16571"/>
                  <a:pt x="18593" y="18117"/>
                </a:cubicBezTo>
                <a:cubicBezTo>
                  <a:pt x="18105" y="19104"/>
                  <a:pt x="17613" y="20091"/>
                  <a:pt x="17127" y="21079"/>
                </a:cubicBezTo>
                <a:cubicBezTo>
                  <a:pt x="16816" y="21710"/>
                  <a:pt x="16375" y="22233"/>
                  <a:pt x="15811" y="22647"/>
                </a:cubicBezTo>
                <a:cubicBezTo>
                  <a:pt x="15252" y="23057"/>
                  <a:pt x="14645" y="23341"/>
                  <a:pt x="13937" y="23341"/>
                </a:cubicBezTo>
                <a:cubicBezTo>
                  <a:pt x="13900" y="23341"/>
                  <a:pt x="13862" y="23340"/>
                  <a:pt x="13824" y="23338"/>
                </a:cubicBezTo>
                <a:cubicBezTo>
                  <a:pt x="13199" y="23311"/>
                  <a:pt x="12775" y="22920"/>
                  <a:pt x="12718" y="22304"/>
                </a:cubicBezTo>
                <a:cubicBezTo>
                  <a:pt x="12675" y="21839"/>
                  <a:pt x="12786" y="21405"/>
                  <a:pt x="12985" y="20994"/>
                </a:cubicBezTo>
                <a:cubicBezTo>
                  <a:pt x="13519" y="19886"/>
                  <a:pt x="14061" y="18784"/>
                  <a:pt x="14601" y="17680"/>
                </a:cubicBezTo>
                <a:cubicBezTo>
                  <a:pt x="15217" y="16419"/>
                  <a:pt x="15836" y="15157"/>
                  <a:pt x="16454" y="13896"/>
                </a:cubicBezTo>
                <a:cubicBezTo>
                  <a:pt x="17090" y="12596"/>
                  <a:pt x="17727" y="11295"/>
                  <a:pt x="18364" y="9995"/>
                </a:cubicBezTo>
                <a:cubicBezTo>
                  <a:pt x="18914" y="8875"/>
                  <a:pt x="19465" y="7757"/>
                  <a:pt x="20013" y="6638"/>
                </a:cubicBezTo>
                <a:cubicBezTo>
                  <a:pt x="20381" y="5888"/>
                  <a:pt x="20602" y="5105"/>
                  <a:pt x="20486" y="4261"/>
                </a:cubicBezTo>
                <a:cubicBezTo>
                  <a:pt x="20338" y="3178"/>
                  <a:pt x="19771" y="2411"/>
                  <a:pt x="18732" y="2028"/>
                </a:cubicBezTo>
                <a:cubicBezTo>
                  <a:pt x="18372" y="1896"/>
                  <a:pt x="18011" y="1837"/>
                  <a:pt x="17652" y="1837"/>
                </a:cubicBezTo>
                <a:cubicBezTo>
                  <a:pt x="17217" y="1837"/>
                  <a:pt x="16785" y="1924"/>
                  <a:pt x="16357" y="2073"/>
                </a:cubicBezTo>
                <a:cubicBezTo>
                  <a:pt x="14940" y="2565"/>
                  <a:pt x="13879" y="3495"/>
                  <a:pt x="13166" y="4808"/>
                </a:cubicBezTo>
                <a:cubicBezTo>
                  <a:pt x="12808" y="5467"/>
                  <a:pt x="12496" y="6152"/>
                  <a:pt x="12163" y="6824"/>
                </a:cubicBezTo>
                <a:cubicBezTo>
                  <a:pt x="11387" y="8394"/>
                  <a:pt x="10611" y="9964"/>
                  <a:pt x="9835" y="11534"/>
                </a:cubicBezTo>
                <a:cubicBezTo>
                  <a:pt x="9065" y="13092"/>
                  <a:pt x="8295" y="14650"/>
                  <a:pt x="7525" y="16208"/>
                </a:cubicBezTo>
                <a:cubicBezTo>
                  <a:pt x="7043" y="17183"/>
                  <a:pt x="6554" y="18155"/>
                  <a:pt x="6078" y="19134"/>
                </a:cubicBezTo>
                <a:cubicBezTo>
                  <a:pt x="5766" y="19778"/>
                  <a:pt x="5344" y="20331"/>
                  <a:pt x="4771" y="20759"/>
                </a:cubicBezTo>
                <a:cubicBezTo>
                  <a:pt x="4195" y="21190"/>
                  <a:pt x="3575" y="21498"/>
                  <a:pt x="2838" y="21498"/>
                </a:cubicBezTo>
                <a:cubicBezTo>
                  <a:pt x="2808" y="21498"/>
                  <a:pt x="2778" y="21498"/>
                  <a:pt x="2748" y="21497"/>
                </a:cubicBezTo>
                <a:cubicBezTo>
                  <a:pt x="2068" y="21474"/>
                  <a:pt x="1614" y="21025"/>
                  <a:pt x="1605" y="20343"/>
                </a:cubicBezTo>
                <a:cubicBezTo>
                  <a:pt x="1599" y="19911"/>
                  <a:pt x="1709" y="19508"/>
                  <a:pt x="1895" y="19126"/>
                </a:cubicBezTo>
                <a:cubicBezTo>
                  <a:pt x="2432" y="18021"/>
                  <a:pt x="2972" y="16917"/>
                  <a:pt x="3512" y="15813"/>
                </a:cubicBezTo>
                <a:cubicBezTo>
                  <a:pt x="4139" y="14532"/>
                  <a:pt x="4767" y="13251"/>
                  <a:pt x="5394" y="11970"/>
                </a:cubicBezTo>
                <a:cubicBezTo>
                  <a:pt x="6021" y="10690"/>
                  <a:pt x="6648" y="9408"/>
                  <a:pt x="7276" y="8128"/>
                </a:cubicBezTo>
                <a:cubicBezTo>
                  <a:pt x="7825" y="7009"/>
                  <a:pt x="8375" y="5891"/>
                  <a:pt x="8925" y="4771"/>
                </a:cubicBezTo>
                <a:cubicBezTo>
                  <a:pt x="9305" y="3998"/>
                  <a:pt x="9489" y="3191"/>
                  <a:pt x="9375" y="2324"/>
                </a:cubicBezTo>
                <a:cubicBezTo>
                  <a:pt x="9242" y="1291"/>
                  <a:pt x="8456" y="393"/>
                  <a:pt x="7451" y="125"/>
                </a:cubicBezTo>
                <a:cubicBezTo>
                  <a:pt x="7243" y="69"/>
                  <a:pt x="7029" y="48"/>
                  <a:pt x="6821" y="2"/>
                </a:cubicBezTo>
                <a:lnTo>
                  <a:pt x="68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38"/>
          <p:cNvSpPr txBox="1">
            <a:spLocks noGrp="1"/>
          </p:cNvSpPr>
          <p:nvPr>
            <p:ph type="title"/>
          </p:nvPr>
        </p:nvSpPr>
        <p:spPr>
          <a:xfrm>
            <a:off x="2410914" y="96814"/>
            <a:ext cx="4200343" cy="759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DASHBOARD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A4E78-00CF-FA70-C2A8-99E89860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6" y="907525"/>
            <a:ext cx="7468448" cy="36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765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Technician in Radiotherapy and Dosimetry Course by Slidesgo">
  <a:themeElements>
    <a:clrScheme name="Simple Light">
      <a:dk1>
        <a:srgbClr val="000000"/>
      </a:dk1>
      <a:lt1>
        <a:srgbClr val="FFFFFF"/>
      </a:lt1>
      <a:dk2>
        <a:srgbClr val="AEC5F6"/>
      </a:dk2>
      <a:lt2>
        <a:srgbClr val="79CCE1"/>
      </a:lt2>
      <a:accent1>
        <a:srgbClr val="FF8F00"/>
      </a:accent1>
      <a:accent2>
        <a:srgbClr val="3333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Anton</vt:lpstr>
      <vt:lpstr>Comic Sans MS</vt:lpstr>
      <vt:lpstr>Arial</vt:lpstr>
      <vt:lpstr>Maven Pro</vt:lpstr>
      <vt:lpstr>Bebas Neue</vt:lpstr>
      <vt:lpstr>Nunito Light</vt:lpstr>
      <vt:lpstr>Aharoni</vt:lpstr>
      <vt:lpstr>Space Mono</vt:lpstr>
      <vt:lpstr>Senior Technician in Radiotherapy and Dosimetry Course by Slidesgo</vt:lpstr>
      <vt:lpstr>MARIO</vt:lpstr>
      <vt:lpstr>PROBLEM STATEMENT</vt:lpstr>
      <vt:lpstr>SOLUTION</vt:lpstr>
      <vt:lpstr>ACTIVITY DIAGRAM</vt:lpstr>
      <vt:lpstr>SEQUENCE DIAGRAM</vt:lpstr>
      <vt:lpstr>UML CLASS DIAGRAM</vt:lpstr>
      <vt:lpstr>ER CLASS DIAGRAM</vt:lpstr>
      <vt:lpstr>FRONTEND</vt:lpstr>
      <vt:lpstr>PROJECT DASHBOARD</vt:lpstr>
      <vt:lpstr>PAGES</vt:lpstr>
      <vt:lpstr>BACKEND</vt:lpstr>
      <vt:lpstr>BACKEND</vt:lpstr>
      <vt:lpstr>API ENDPOINTS</vt:lpstr>
      <vt:lpstr>API ENDPOINTS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 Manikandan R</cp:lastModifiedBy>
  <cp:revision>1</cp:revision>
  <dcterms:modified xsi:type="dcterms:W3CDTF">2024-08-13T09:54:51Z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2024-08-13T09:52:22Z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92080a59-daa6-431a-8bd9-279d9a8d2047</vt:lpwstr>
  </property>
  <property fmtid="{D5CDD505-2E9C-101B-9397-08002B2CF9AE}" pid="7" name="MSIP_Label_defa4170-0d19-0005-0004-bc88714345d2_ActionId">
    <vt:lpwstr>2726b87c-7b04-4bed-8a3f-889eeb111b04</vt:lpwstr>
  </property>
  <property fmtid="{D5CDD505-2E9C-101B-9397-08002B2CF9AE}" pid="8" name="MSIP_Label_defa4170-0d19-0005-0004-bc88714345d2_ContentBits">
    <vt:lpwstr>0</vt:lpwstr>
  </property>
</Properties>
</file>