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57" d="100"/>
          <a:sy n="57" d="100"/>
        </p:scale>
        <p:origin x="1378" y="3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SRINIDHI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a:solidFill>
                  <a:schemeClr val="tx1"/>
                </a:solidFill>
              </a:rPr>
              <a:t>511321104096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6" name="Picture 5">
            <a:extLst>
              <a:ext uri="{FF2B5EF4-FFF2-40B4-BE49-F238E27FC236}">
                <a16:creationId xmlns:a16="http://schemas.microsoft.com/office/drawing/2014/main" id="{40474866-C6C6-A1F0-8C3D-ED09E7EEF449}"/>
              </a:ext>
            </a:extLst>
          </p:cNvPr>
          <p:cNvPicPr>
            <a:picLocks noChangeAspect="1"/>
          </p:cNvPicPr>
          <p:nvPr/>
        </p:nvPicPr>
        <p:blipFill>
          <a:blip r:embed="rId2"/>
          <a:stretch>
            <a:fillRect/>
          </a:stretch>
        </p:blipFill>
        <p:spPr>
          <a:xfrm>
            <a:off x="1297641" y="1424859"/>
            <a:ext cx="6548718" cy="348241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a:extLst>
              <a:ext uri="{FF2B5EF4-FFF2-40B4-BE49-F238E27FC236}">
                <a16:creationId xmlns:a16="http://schemas.microsoft.com/office/drawing/2014/main" id="{72F51F78-2980-13F5-A52C-2F6F07C05298}"/>
              </a:ext>
            </a:extLst>
          </p:cNvPr>
          <p:cNvPicPr>
            <a:picLocks noChangeAspect="1"/>
          </p:cNvPicPr>
          <p:nvPr/>
        </p:nvPicPr>
        <p:blipFill>
          <a:blip r:embed="rId2"/>
          <a:stretch>
            <a:fillRect/>
          </a:stretch>
        </p:blipFill>
        <p:spPr>
          <a:xfrm>
            <a:off x="1378323" y="1512268"/>
            <a:ext cx="6387353" cy="339660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SRINIDHI R</cp:lastModifiedBy>
  <cp:revision>11</cp:revision>
  <dcterms:modified xsi:type="dcterms:W3CDTF">2024-04-08T07:23:27Z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