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49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54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51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869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3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3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3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8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3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2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9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9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E3C5-F1D0-40A9-908D-3918F747B2A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CFCFA5-2054-4A3D-B43C-E8765E4B3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2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DAB3-5DDE-1A8E-CC41-6C5B04C8D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Optimus Predictive Data Modeling Report: May 2014 General Election Turnout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06E58-AAB8-DE42-FC1B-7D1FEBF0E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/>
              <a:t>Using Logistic Regression model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76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84A2-98C8-BC76-8979-92A02BDB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F14C-6C2C-B7DE-1267-D6EA4B3C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and predicting voter turnout is critical for effective campaign strategy. The objective of this analysis is to build a reliable model that identifies which registered voters are likely to vote, enabling targeted field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26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E22D-D76B-B129-D1B7-A32D3D14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67FDC4-D8F5-C1F5-E661-96B53DD2D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1635" y="1270000"/>
            <a:ext cx="8596667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Nevada 2014 Voter File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Records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1703 voters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Considered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 history (previous participation)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 party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Zip code and county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 date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Ethnicity and other demographic signals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2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0236-0370-B6E7-9F07-3E78FA5A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Accuracy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5845DD-18BC-2EF3-1680-6ABC11D48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40528"/>
            <a:ext cx="74014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voted_general_2014 (0 = No, 1 = Yes)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/ Recall / F1-Score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Perfect across both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70/30 train-test split, stratified sampling</a:t>
            </a:r>
          </a:p>
        </p:txBody>
      </p:sp>
    </p:spTree>
    <p:extLst>
      <p:ext uri="{BB962C8B-B14F-4D97-AF65-F5344CB8AC3E}">
        <p14:creationId xmlns:p14="http://schemas.microsoft.com/office/powerpoint/2010/main" val="416387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FA43-16E2-B75E-7F49-139E4681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C50E-79ED-B2C7-CA54-2C8FDC64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Age and vote history</a:t>
            </a:r>
            <a:r>
              <a:rPr lang="en-US" sz="2400" dirty="0"/>
              <a:t> are the strongest predictors of turnout. Older voters and those who have previously voted are significantly more likely to vote again.</a:t>
            </a:r>
          </a:p>
          <a:p>
            <a:r>
              <a:rPr lang="en-US" sz="2400" b="1" dirty="0"/>
              <a:t>Party affiliation</a:t>
            </a:r>
            <a:r>
              <a:rPr lang="en-US" sz="2400" dirty="0"/>
              <a:t> and </a:t>
            </a:r>
            <a:r>
              <a:rPr lang="en-US" sz="2400" b="1" dirty="0"/>
              <a:t>registration recency</a:t>
            </a:r>
            <a:r>
              <a:rPr lang="en-US" sz="2400" dirty="0"/>
              <a:t> show moderate influence.</a:t>
            </a:r>
          </a:p>
          <a:p>
            <a:r>
              <a:rPr lang="en-US" sz="2400" b="1" dirty="0"/>
              <a:t>Gender and zip code</a:t>
            </a:r>
            <a:r>
              <a:rPr lang="en-US" sz="2400" dirty="0"/>
              <a:t> contribute minor predictive value.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413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DA13-7038-032A-4BF9-13B8CB96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2CFA5-F06F-4E13-5816-9CA09524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18" y="1457157"/>
            <a:ext cx="5067300" cy="52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237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188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Optimus Predictive Data Modeling Report: May 2014 General Election Turnout</vt:lpstr>
      <vt:lpstr>Problem Summary</vt:lpstr>
      <vt:lpstr>Data Overview</vt:lpstr>
      <vt:lpstr>Model Accuracy</vt:lpstr>
      <vt:lpstr>Key Insights</vt:lpstr>
      <vt:lpstr>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Ramapriyan</dc:creator>
  <cp:lastModifiedBy>Sri Ramapriyan</cp:lastModifiedBy>
  <cp:revision>1</cp:revision>
  <dcterms:created xsi:type="dcterms:W3CDTF">2025-07-29T17:37:33Z</dcterms:created>
  <dcterms:modified xsi:type="dcterms:W3CDTF">2025-07-29T18:14:47Z</dcterms:modified>
</cp:coreProperties>
</file>