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69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102A-2D2C-4318-93B2-BE7895D3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D028-DDC6-4F67-9FE8-3B32E8EB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FEA6-623D-4113-A6B8-2B53F1B9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714B-A371-4105-9B6E-0E672A46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4A38-C853-424B-9D60-6F4A2E5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9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01C-53F9-40B3-BCB9-9A63F981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5973-8602-4046-8511-FC75B056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8D55-B1A4-4837-8027-DCA012E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34A9-D723-446A-987B-D6A32B9F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C8F7-115B-463A-99A6-8C2E8B2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8543B-4F42-4DD5-AEF4-FCA60BD8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2872C-1289-4099-9092-7AA01414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F74C-859B-453D-B693-A28DE487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D461-A17D-47ED-8C9E-7F427D9E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F61A-9377-4B6B-A46E-8B1F90A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525F-BE7D-4D2F-87D1-A46161E2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5E8A-86D6-45F1-B545-876FFA46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7DF6-F585-4086-86EC-0B529D28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4698-8FFA-464C-B4A7-BC96BEC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C8DD-A67A-4A55-8EE2-7E9C1C4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6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5439-FD24-4E67-92A3-700729BF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8175-E94E-4434-A106-BB9C8C49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CFD1-3641-4489-8EA4-021CBED8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B781-6ED3-47CE-8EF5-188272F4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B0FB-309D-4868-97E2-BE5744CB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6FD9-61A0-431D-93E1-459482D7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C183-2969-414E-80F8-D1E5FDD8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34BE2-A584-4C8B-A687-6F014202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435C1-177B-4579-BFF3-0070EC0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CB8E-5E0E-4486-8241-63775440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4D5A-C356-4B55-8D1C-F64AC1C8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1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7E60-3267-48DB-A5A5-3F00E903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8815-1BA3-4855-9991-6131A9BE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7FE7-60D9-4550-AAE8-7501A7388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B3668-FCCB-4C65-AC13-3BB06760E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52E39-E0AA-4629-9F42-99E64254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9629D-0BF8-4F55-BCD4-E0CEA1AF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C86C-D79E-4CA2-BBB3-FCCF9E85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21031-C34F-4D80-9A3E-1FB05EFE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69E6-CF2A-4B80-9BEB-121FB77F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C46FD-1C26-4998-B0CF-29BC8720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E821-C932-4259-9F24-0487259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0FA5-AC66-4C0A-B15A-510247B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2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184D6-A9A3-46DE-88AB-283FEC4E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7585A-DBD1-4C6E-B20C-E66A205B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E70C4-9FA9-4B75-AD20-4E6A22CC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6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E83C-DC8B-46E8-BEF7-22A04AF3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CDB-1990-4CCB-80BA-F82411DB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6BAB-A5A3-442A-B476-8EFCBB15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990F-6614-4BD4-8333-C6CACAD6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9FBD-CEA4-4CAD-9DC3-F6217B50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E9D-694E-4496-81A3-329F866E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F9A3-9E10-4603-8158-4546D6AF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B1DC8-03AB-4430-8877-6C911D3A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A3D3-4BE1-4F26-8D0F-412C4502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0EA0F-29FD-48E2-9D71-F63CB09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2C76-AABA-4087-9162-21E585F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EC23-A1CB-46F2-BD8F-8DF6BD2B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2E8E-39D1-40B6-9AB6-2D8F732C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B5D-3AE0-4DAA-B539-2A860013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BECC-225B-4364-B278-4D89C7EE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ABC5-6008-4183-90A9-80DCBFA182A8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F6A7-8B11-47BF-8012-59D3CDAC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229A-264E-4D2A-97BA-987C7BA88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2B85-0FA8-4217-94E2-5BBD6F2D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4944861" y="319596"/>
            <a:ext cx="245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 Project </a:t>
            </a:r>
            <a:r>
              <a:rPr lang="en-GB" sz="2800" dirty="0"/>
              <a:t>- 1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B35B-5041-4692-B99D-5328C403D9EB}"/>
              </a:ext>
            </a:extLst>
          </p:cNvPr>
          <p:cNvSpPr txBox="1"/>
          <p:nvPr/>
        </p:nvSpPr>
        <p:spPr>
          <a:xfrm>
            <a:off x="2547891" y="994298"/>
            <a:ext cx="786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       Analysis on </a:t>
            </a:r>
            <a:r>
              <a:rPr lang="en-GB" sz="2800" b="1" dirty="0" err="1"/>
              <a:t>Topselling</a:t>
            </a:r>
            <a:r>
              <a:rPr lang="en-GB" sz="2800" b="1" dirty="0"/>
              <a:t> books in Amazon</a:t>
            </a:r>
            <a:endParaRPr lang="en-IN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EFBC0-9FCA-4BFA-A82A-77329AD080BD}"/>
              </a:ext>
            </a:extLst>
          </p:cNvPr>
          <p:cNvSpPr txBox="1"/>
          <p:nvPr/>
        </p:nvSpPr>
        <p:spPr>
          <a:xfrm>
            <a:off x="4447713" y="1669000"/>
            <a:ext cx="730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Hive and HDFS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500F4-A356-4570-9337-A8E51F2F27AC}"/>
              </a:ext>
            </a:extLst>
          </p:cNvPr>
          <p:cNvSpPr txBox="1"/>
          <p:nvPr/>
        </p:nvSpPr>
        <p:spPr>
          <a:xfrm>
            <a:off x="1189608" y="3870664"/>
            <a:ext cx="765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Presented by:</a:t>
            </a:r>
          </a:p>
          <a:p>
            <a:endParaRPr lang="en-GB" sz="2400" dirty="0"/>
          </a:p>
          <a:p>
            <a:r>
              <a:rPr lang="en-GB" sz="2400" dirty="0"/>
              <a:t>Venkata Naga Sri </a:t>
            </a:r>
            <a:r>
              <a:rPr lang="en-GB" sz="2400" dirty="0" err="1"/>
              <a:t>Sahithi</a:t>
            </a:r>
            <a:r>
              <a:rPr lang="en-GB" sz="2400" dirty="0"/>
              <a:t> </a:t>
            </a:r>
            <a:r>
              <a:rPr lang="en-GB" sz="2400" dirty="0" err="1"/>
              <a:t>Mulukutla</a:t>
            </a:r>
            <a:endParaRPr lang="en-GB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15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10150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retrieving 10 Book names and rating from partitioned table which are released in 2019 grouping by name and rating above 4.5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5FDF-E73A-4AB1-A23E-1F5A58A26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27621" b="23333"/>
          <a:stretch/>
        </p:blipFill>
        <p:spPr>
          <a:xfrm>
            <a:off x="941033" y="1142642"/>
            <a:ext cx="9891048" cy="49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964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Creating Bucketing Table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08F5-B884-47D8-B881-4DC3C939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38398" b="58317"/>
          <a:stretch/>
        </p:blipFill>
        <p:spPr>
          <a:xfrm>
            <a:off x="937114" y="1650758"/>
            <a:ext cx="10317772" cy="27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8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910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Overwriting Bucketed Table from Hive Table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1BD5F-4200-4224-808B-8AF14D7DF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39272" b="43819"/>
          <a:stretch/>
        </p:blipFill>
        <p:spPr>
          <a:xfrm>
            <a:off x="1029810" y="1435681"/>
            <a:ext cx="9893533" cy="39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1020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obtaining top 20 Book names and its author which are released after 2018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F237C-0E93-4906-91BA-FF82AE6BA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4" r="19394" b="30357"/>
          <a:stretch/>
        </p:blipFill>
        <p:spPr>
          <a:xfrm>
            <a:off x="949911" y="1455937"/>
            <a:ext cx="9827581" cy="38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1063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obtaining Top 20 Book names , ratings from Bucketed table which are released after 2018 having rating above 4.5 grouping by name and its rating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801FB-74A3-4F01-AE4A-07F2859F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28204" b="5049"/>
          <a:stretch/>
        </p:blipFill>
        <p:spPr>
          <a:xfrm>
            <a:off x="958788" y="1135057"/>
            <a:ext cx="8753383" cy="56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251534" y="346229"/>
            <a:ext cx="1102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 for retrieving 10 Book Details from Bucketed table whose rating is above 3.5 and those are sorted by their year which are recently released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C95B1-41CD-42AD-94AC-FF8E0C58A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2063" b="19094"/>
          <a:stretch/>
        </p:blipFill>
        <p:spPr>
          <a:xfrm>
            <a:off x="251534" y="1392669"/>
            <a:ext cx="11940466" cy="4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1029810" y="346229"/>
            <a:ext cx="637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Hive Query for creating table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01BFF-DE39-43EF-A9C7-F196CCD4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14660" b="61036"/>
          <a:stretch/>
        </p:blipFill>
        <p:spPr>
          <a:xfrm>
            <a:off x="1118587" y="2527634"/>
            <a:ext cx="10404629" cy="18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1352164" y="346229"/>
            <a:ext cx="854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Hive Queries for loading data from HDFS to Hive Table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858A6-D92C-47CB-811F-2E98A749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55000" b="65826"/>
          <a:stretch/>
        </p:blipFill>
        <p:spPr>
          <a:xfrm>
            <a:off x="1438181" y="2127781"/>
            <a:ext cx="10549751" cy="2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8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EE9EA-5A40-4492-9B53-EE0D47E78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557" r="45825" b="41618"/>
          <a:stretch/>
        </p:blipFill>
        <p:spPr>
          <a:xfrm>
            <a:off x="1352165" y="1213945"/>
            <a:ext cx="10038086" cy="4776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1227878" y="408373"/>
            <a:ext cx="970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Queries for retrieving average rating of </a:t>
            </a:r>
            <a:r>
              <a:rPr lang="en-GB" sz="2400" dirty="0" err="1"/>
              <a:t>genere</a:t>
            </a:r>
            <a:r>
              <a:rPr lang="en-GB" sz="2400" dirty="0"/>
              <a:t> of books whose rating is above 4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755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1278384" y="346229"/>
            <a:ext cx="938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retrieving 10 book details whose rating is above 3.5 and sorting them using their reviews 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E73B6-B382-439C-A68B-FF268CFB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40874" b="25826"/>
          <a:stretch/>
        </p:blipFill>
        <p:spPr>
          <a:xfrm>
            <a:off x="1352164" y="1177226"/>
            <a:ext cx="9315835" cy="54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1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1028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obtaining name and rating of 10 books and its release year whose rating above 4 and clustered by year 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94CA3-AF9C-402B-A193-8D734D518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20995" b="24790"/>
          <a:stretch/>
        </p:blipFill>
        <p:spPr>
          <a:xfrm>
            <a:off x="875930" y="1395450"/>
            <a:ext cx="10943326" cy="48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2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754601" y="497149"/>
            <a:ext cx="6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Creating Partition Table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01775-3AEB-45F4-8C7A-D5E3FE652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14150" b="47477"/>
          <a:stretch/>
        </p:blipFill>
        <p:spPr>
          <a:xfrm>
            <a:off x="754601" y="1600200"/>
            <a:ext cx="10466773" cy="27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957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Overwriting Partition Table from Hive table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0951-ACD8-40D3-8DB8-357563B57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r="36723" b="5048"/>
          <a:stretch/>
        </p:blipFill>
        <p:spPr>
          <a:xfrm>
            <a:off x="967666" y="790112"/>
            <a:ext cx="9579006" cy="57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C598-DA02-4863-969D-BC4404220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DCC57-7B72-4D3E-A23E-A6B659798349}"/>
              </a:ext>
            </a:extLst>
          </p:cNvPr>
          <p:cNvSpPr txBox="1"/>
          <p:nvPr/>
        </p:nvSpPr>
        <p:spPr>
          <a:xfrm>
            <a:off x="875930" y="346229"/>
            <a:ext cx="9901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Hive Query for obtaining name and rating of top 10 amazon books which are released in 2019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DBA60-9E9C-4F12-AB37-A662C15E0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r="27330" b="52523"/>
          <a:stretch/>
        </p:blipFill>
        <p:spPr>
          <a:xfrm>
            <a:off x="875930" y="1726067"/>
            <a:ext cx="10730298" cy="28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234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REDDY KOVVURI</dc:creator>
  <cp:lastModifiedBy>VENKAT REDDY KOVVURI</cp:lastModifiedBy>
  <cp:revision>4</cp:revision>
  <dcterms:created xsi:type="dcterms:W3CDTF">2021-08-21T12:24:14Z</dcterms:created>
  <dcterms:modified xsi:type="dcterms:W3CDTF">2021-08-22T03:30:58Z</dcterms:modified>
</cp:coreProperties>
</file>