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7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Anipindi" userId="9deeaadb0a9584d2" providerId="LiveId" clId="{05257B13-3F6D-4A4B-A03B-97706901F77E}"/>
    <pc:docChg chg="custSel modSld">
      <pc:chgData name="Ganesh Anipindi" userId="9deeaadb0a9584d2" providerId="LiveId" clId="{05257B13-3F6D-4A4B-A03B-97706901F77E}" dt="2019-03-10T16:09:02.354" v="1038" actId="20577"/>
      <pc:docMkLst>
        <pc:docMk/>
      </pc:docMkLst>
      <pc:sldChg chg="addSp delSp modSp mod">
        <pc:chgData name="Ganesh Anipindi" userId="9deeaadb0a9584d2" providerId="LiveId" clId="{05257B13-3F6D-4A4B-A03B-97706901F77E}" dt="2019-03-10T15:34:26.176" v="288" actId="20577"/>
        <pc:sldMkLst>
          <pc:docMk/>
          <pc:sldMk cId="0" sldId="256"/>
        </pc:sldMkLst>
        <pc:spChg chg="mod">
          <ac:chgData name="Ganesh Anipindi" userId="9deeaadb0a9584d2" providerId="LiveId" clId="{05257B13-3F6D-4A4B-A03B-97706901F77E}" dt="2019-03-10T15:34:26.176" v="288" actId="20577"/>
          <ac:spMkLst>
            <pc:docMk/>
            <pc:sldMk cId="0" sldId="256"/>
            <ac:spMk id="54" creationId="{00000000-0000-0000-0000-000000000000}"/>
          </ac:spMkLst>
        </pc:spChg>
        <pc:spChg chg="del">
          <ac:chgData name="Ganesh Anipindi" userId="9deeaadb0a9584d2" providerId="LiveId" clId="{05257B13-3F6D-4A4B-A03B-97706901F77E}" dt="2019-03-10T15:30:33.502" v="179" actId="478"/>
          <ac:spMkLst>
            <pc:docMk/>
            <pc:sldMk cId="0" sldId="256"/>
            <ac:spMk id="55" creationId="{00000000-0000-0000-0000-000000000000}"/>
          </ac:spMkLst>
        </pc:spChg>
        <pc:graphicFrameChg chg="del mod">
          <ac:chgData name="Ganesh Anipindi" userId="9deeaadb0a9584d2" providerId="LiveId" clId="{05257B13-3F6D-4A4B-A03B-97706901F77E}" dt="2019-03-10T15:30:29.660" v="178" actId="478"/>
          <ac:graphicFrameMkLst>
            <pc:docMk/>
            <pc:sldMk cId="0" sldId="256"/>
            <ac:graphicFrameMk id="5" creationId="{BCD65183-993E-48CC-BCDA-1DECAFAF07C9}"/>
          </ac:graphicFrameMkLst>
        </pc:graphicFrameChg>
        <pc:graphicFrameChg chg="add mod">
          <ac:chgData name="Ganesh Anipindi" userId="9deeaadb0a9584d2" providerId="LiveId" clId="{05257B13-3F6D-4A4B-A03B-97706901F77E}" dt="2019-03-10T15:30:38.701" v="180" actId="1076"/>
          <ac:graphicFrameMkLst>
            <pc:docMk/>
            <pc:sldMk cId="0" sldId="256"/>
            <ac:graphicFrameMk id="6" creationId="{F98BA6EF-44BC-48AE-AFBD-A930DD4C70DF}"/>
          </ac:graphicFrameMkLst>
        </pc:graphicFrameChg>
      </pc:sldChg>
      <pc:sldChg chg="addSp delSp modSp mod">
        <pc:chgData name="Ganesh Anipindi" userId="9deeaadb0a9584d2" providerId="LiveId" clId="{05257B13-3F6D-4A4B-A03B-97706901F77E}" dt="2019-03-10T15:56:33.888" v="500" actId="20577"/>
        <pc:sldMkLst>
          <pc:docMk/>
          <pc:sldMk cId="0" sldId="257"/>
        </pc:sldMkLst>
        <pc:spChg chg="mod">
          <ac:chgData name="Ganesh Anipindi" userId="9deeaadb0a9584d2" providerId="LiveId" clId="{05257B13-3F6D-4A4B-A03B-97706901F77E}" dt="2019-03-10T15:56:33.888" v="500" actId="20577"/>
          <ac:spMkLst>
            <pc:docMk/>
            <pc:sldMk cId="0" sldId="257"/>
            <ac:spMk id="61" creationId="{00000000-0000-0000-0000-000000000000}"/>
          </ac:spMkLst>
        </pc:spChg>
        <pc:spChg chg="del">
          <ac:chgData name="Ganesh Anipindi" userId="9deeaadb0a9584d2" providerId="LiveId" clId="{05257B13-3F6D-4A4B-A03B-97706901F77E}" dt="2019-03-10T15:55:59.748" v="485" actId="478"/>
          <ac:spMkLst>
            <pc:docMk/>
            <pc:sldMk cId="0" sldId="257"/>
            <ac:spMk id="62" creationId="{00000000-0000-0000-0000-000000000000}"/>
          </ac:spMkLst>
        </pc:spChg>
        <pc:graphicFrameChg chg="del">
          <ac:chgData name="Ganesh Anipindi" userId="9deeaadb0a9584d2" providerId="LiveId" clId="{05257B13-3F6D-4A4B-A03B-97706901F77E}" dt="2019-03-10T15:42:29.730" v="289" actId="478"/>
          <ac:graphicFrameMkLst>
            <pc:docMk/>
            <pc:sldMk cId="0" sldId="257"/>
            <ac:graphicFrameMk id="6" creationId="{7ABE3DA9-4748-47C9-A543-18CE63CAA8E8}"/>
          </ac:graphicFrameMkLst>
        </pc:graphicFrameChg>
        <pc:graphicFrameChg chg="add mod">
          <ac:chgData name="Ganesh Anipindi" userId="9deeaadb0a9584d2" providerId="LiveId" clId="{05257B13-3F6D-4A4B-A03B-97706901F77E}" dt="2019-03-10T15:43:41.790" v="315" actId="692"/>
          <ac:graphicFrameMkLst>
            <pc:docMk/>
            <pc:sldMk cId="0" sldId="257"/>
            <ac:graphicFrameMk id="8" creationId="{ED95B1E5-819F-4A4D-AC5E-98EA887CB6E9}"/>
          </ac:graphicFrameMkLst>
        </pc:graphicFrameChg>
      </pc:sldChg>
      <pc:sldChg chg="addSp delSp modSp">
        <pc:chgData name="Ganesh Anipindi" userId="9deeaadb0a9584d2" providerId="LiveId" clId="{05257B13-3F6D-4A4B-A03B-97706901F77E}" dt="2019-03-10T16:03:36.040" v="876" actId="20577"/>
        <pc:sldMkLst>
          <pc:docMk/>
          <pc:sldMk cId="0" sldId="258"/>
        </pc:sldMkLst>
        <pc:spChg chg="mod">
          <ac:chgData name="Ganesh Anipindi" userId="9deeaadb0a9584d2" providerId="LiveId" clId="{05257B13-3F6D-4A4B-A03B-97706901F77E}" dt="2019-03-10T16:03:36.040" v="876" actId="20577"/>
          <ac:spMkLst>
            <pc:docMk/>
            <pc:sldMk cId="0" sldId="258"/>
            <ac:spMk id="68" creationId="{00000000-0000-0000-0000-000000000000}"/>
          </ac:spMkLst>
        </pc:spChg>
        <pc:spChg chg="del">
          <ac:chgData name="Ganesh Anipindi" userId="9deeaadb0a9584d2" providerId="LiveId" clId="{05257B13-3F6D-4A4B-A03B-97706901F77E}" dt="2019-03-10T15:59:59.408" v="504" actId="478"/>
          <ac:spMkLst>
            <pc:docMk/>
            <pc:sldMk cId="0" sldId="258"/>
            <ac:spMk id="69" creationId="{00000000-0000-0000-0000-000000000000}"/>
          </ac:spMkLst>
        </pc:spChg>
        <pc:graphicFrameChg chg="add del mod">
          <ac:chgData name="Ganesh Anipindi" userId="9deeaadb0a9584d2" providerId="LiveId" clId="{05257B13-3F6D-4A4B-A03B-97706901F77E}" dt="2019-03-10T16:00:35.758" v="506" actId="1076"/>
          <ac:graphicFrameMkLst>
            <pc:docMk/>
            <pc:sldMk cId="0" sldId="258"/>
            <ac:graphicFrameMk id="5" creationId="{D85A455A-C795-411E-893C-491589EE2D6B}"/>
          </ac:graphicFrameMkLst>
        </pc:graphicFrameChg>
      </pc:sldChg>
      <pc:sldChg chg="modSp">
        <pc:chgData name="Ganesh Anipindi" userId="9deeaadb0a9584d2" providerId="LiveId" clId="{05257B13-3F6D-4A4B-A03B-97706901F77E}" dt="2019-03-10T16:09:02.354" v="1038" actId="20577"/>
        <pc:sldMkLst>
          <pc:docMk/>
          <pc:sldMk cId="0" sldId="259"/>
        </pc:sldMkLst>
        <pc:spChg chg="mod">
          <ac:chgData name="Ganesh Anipindi" userId="9deeaadb0a9584d2" providerId="LiveId" clId="{05257B13-3F6D-4A4B-A03B-97706901F77E}" dt="2019-03-10T16:09:02.354" v="1038" actId="20577"/>
          <ac:spMkLst>
            <pc:docMk/>
            <pc:sldMk cId="0" sldId="259"/>
            <ac:spMk id="75" creationId="{00000000-0000-0000-0000-000000000000}"/>
          </ac:spMkLst>
        </pc:spChg>
        <pc:graphicFrameChg chg="mod">
          <ac:chgData name="Ganesh Anipindi" userId="9deeaadb0a9584d2" providerId="LiveId" clId="{05257B13-3F6D-4A4B-A03B-97706901F77E}" dt="2019-03-10T16:07:18.254" v="901" actId="20577"/>
          <ac:graphicFrameMkLst>
            <pc:docMk/>
            <pc:sldMk cId="0" sldId="259"/>
            <ac:graphicFrameMk id="6" creationId="{512CFC65-AB99-474E-AC7A-1E807A627055}"/>
          </ac:graphicFrameMkLst>
        </pc:graphicFrameChg>
      </pc:sldChg>
    </pc:docChg>
  </pc:docChgLst>
  <pc:docChgLst>
    <pc:chgData name="Ganesh Anipindi" userId="9deeaadb0a9584d2" providerId="LiveId" clId="{AF1D75E2-FD1E-4AAE-ACDA-17335C0196CB}"/>
    <pc:docChg chg="undo redo custSel modSld">
      <pc:chgData name="Ganesh Anipindi" userId="9deeaadb0a9584d2" providerId="LiveId" clId="{AF1D75E2-FD1E-4AAE-ACDA-17335C0196CB}" dt="2019-03-10T10:41:40.508" v="1498" actId="20577"/>
      <pc:docMkLst>
        <pc:docMk/>
      </pc:docMkLst>
      <pc:sldChg chg="addSp modSp mod modNotesTx">
        <pc:chgData name="Ganesh Anipindi" userId="9deeaadb0a9584d2" providerId="LiveId" clId="{AF1D75E2-FD1E-4AAE-ACDA-17335C0196CB}" dt="2019-03-10T05:57:19.267" v="554" actId="207"/>
        <pc:sldMkLst>
          <pc:docMk/>
          <pc:sldMk cId="0" sldId="256"/>
        </pc:sldMkLst>
        <pc:spChg chg="mod">
          <ac:chgData name="Ganesh Anipindi" userId="9deeaadb0a9584d2" providerId="LiveId" clId="{AF1D75E2-FD1E-4AAE-ACDA-17335C0196CB}" dt="2019-03-10T05:57:19.267" v="554" actId="20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Ganesh Anipindi" userId="9deeaadb0a9584d2" providerId="LiveId" clId="{AF1D75E2-FD1E-4AAE-ACDA-17335C0196CB}" dt="2019-03-10T05:41:41.870" v="137" actId="6549"/>
          <ac:spMkLst>
            <pc:docMk/>
            <pc:sldMk cId="0" sldId="256"/>
            <ac:spMk id="55" creationId="{00000000-0000-0000-0000-000000000000}"/>
          </ac:spMkLst>
        </pc:spChg>
        <pc:spChg chg="mod">
          <ac:chgData name="Ganesh Anipindi" userId="9deeaadb0a9584d2" providerId="LiveId" clId="{AF1D75E2-FD1E-4AAE-ACDA-17335C0196CB}" dt="2019-03-09T16:00:55.872" v="66" actId="20577"/>
          <ac:spMkLst>
            <pc:docMk/>
            <pc:sldMk cId="0" sldId="256"/>
            <ac:spMk id="56" creationId="{00000000-0000-0000-0000-000000000000}"/>
          </ac:spMkLst>
        </pc:spChg>
        <pc:graphicFrameChg chg="add mod">
          <ac:chgData name="Ganesh Anipindi" userId="9deeaadb0a9584d2" providerId="LiveId" clId="{AF1D75E2-FD1E-4AAE-ACDA-17335C0196CB}" dt="2019-03-10T05:45:45.887" v="154"/>
          <ac:graphicFrameMkLst>
            <pc:docMk/>
            <pc:sldMk cId="0" sldId="256"/>
            <ac:graphicFrameMk id="5" creationId="{BCD65183-993E-48CC-BCDA-1DECAFAF07C9}"/>
          </ac:graphicFrameMkLst>
        </pc:graphicFrameChg>
      </pc:sldChg>
      <pc:sldChg chg="addSp delSp modSp mod modNotesTx">
        <pc:chgData name="Ganesh Anipindi" userId="9deeaadb0a9584d2" providerId="LiveId" clId="{AF1D75E2-FD1E-4AAE-ACDA-17335C0196CB}" dt="2019-03-10T09:49:55.522" v="891" actId="20577"/>
        <pc:sldMkLst>
          <pc:docMk/>
          <pc:sldMk cId="0" sldId="257"/>
        </pc:sldMkLst>
        <pc:spChg chg="mod">
          <ac:chgData name="Ganesh Anipindi" userId="9deeaadb0a9584d2" providerId="LiveId" clId="{AF1D75E2-FD1E-4AAE-ACDA-17335C0196CB}" dt="2019-03-10T09:49:55.522" v="891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Ganesh Anipindi" userId="9deeaadb0a9584d2" providerId="LiveId" clId="{AF1D75E2-FD1E-4AAE-ACDA-17335C0196CB}" dt="2019-03-10T09:43:44.942" v="659" actId="2085"/>
          <ac:spMkLst>
            <pc:docMk/>
            <pc:sldMk cId="0" sldId="257"/>
            <ac:spMk id="62" creationId="{00000000-0000-0000-0000-000000000000}"/>
          </ac:spMkLst>
        </pc:spChg>
        <pc:spChg chg="mod">
          <ac:chgData name="Ganesh Anipindi" userId="9deeaadb0a9584d2" providerId="LiveId" clId="{AF1D75E2-FD1E-4AAE-ACDA-17335C0196CB}" dt="2019-03-10T07:29:45.292" v="592" actId="20577"/>
          <ac:spMkLst>
            <pc:docMk/>
            <pc:sldMk cId="0" sldId="257"/>
            <ac:spMk id="63" creationId="{00000000-0000-0000-0000-000000000000}"/>
          </ac:spMkLst>
        </pc:spChg>
        <pc:graphicFrameChg chg="add del mod modGraphic">
          <ac:chgData name="Ganesh Anipindi" userId="9deeaadb0a9584d2" providerId="LiveId" clId="{AF1D75E2-FD1E-4AAE-ACDA-17335C0196CB}" dt="2019-03-10T09:41:14.334" v="638" actId="478"/>
          <ac:graphicFrameMkLst>
            <pc:docMk/>
            <pc:sldMk cId="0" sldId="257"/>
            <ac:graphicFrameMk id="5" creationId="{23F25CB1-7CCF-44D5-A9F8-E6842179BDF3}"/>
          </ac:graphicFrameMkLst>
        </pc:graphicFrameChg>
        <pc:graphicFrameChg chg="add mod">
          <ac:chgData name="Ganesh Anipindi" userId="9deeaadb0a9584d2" providerId="LiveId" clId="{AF1D75E2-FD1E-4AAE-ACDA-17335C0196CB}" dt="2019-03-10T09:41:55.293" v="647" actId="14100"/>
          <ac:graphicFrameMkLst>
            <pc:docMk/>
            <pc:sldMk cId="0" sldId="257"/>
            <ac:graphicFrameMk id="6" creationId="{7ABE3DA9-4748-47C9-A543-18CE63CAA8E8}"/>
          </ac:graphicFrameMkLst>
        </pc:graphicFrameChg>
        <pc:graphicFrameChg chg="add mod">
          <ac:chgData name="Ganesh Anipindi" userId="9deeaadb0a9584d2" providerId="LiveId" clId="{AF1D75E2-FD1E-4AAE-ACDA-17335C0196CB}" dt="2019-03-10T09:45:08.661" v="688" actId="6549"/>
          <ac:graphicFrameMkLst>
            <pc:docMk/>
            <pc:sldMk cId="0" sldId="257"/>
            <ac:graphicFrameMk id="7" creationId="{7D5E9950-EDC5-45B8-B402-7790A6D48D8A}"/>
          </ac:graphicFrameMkLst>
        </pc:graphicFrameChg>
      </pc:sldChg>
      <pc:sldChg chg="addSp modSp mod modNotesTx">
        <pc:chgData name="Ganesh Anipindi" userId="9deeaadb0a9584d2" providerId="LiveId" clId="{AF1D75E2-FD1E-4AAE-ACDA-17335C0196CB}" dt="2019-03-10T10:10:30.788" v="1086" actId="20577"/>
        <pc:sldMkLst>
          <pc:docMk/>
          <pc:sldMk cId="0" sldId="258"/>
        </pc:sldMkLst>
        <pc:spChg chg="mod">
          <ac:chgData name="Ganesh Anipindi" userId="9deeaadb0a9584d2" providerId="LiveId" clId="{AF1D75E2-FD1E-4AAE-ACDA-17335C0196CB}" dt="2019-03-10T10:10:30.788" v="1086" actId="20577"/>
          <ac:spMkLst>
            <pc:docMk/>
            <pc:sldMk cId="0" sldId="258"/>
            <ac:spMk id="68" creationId="{00000000-0000-0000-0000-000000000000}"/>
          </ac:spMkLst>
        </pc:spChg>
        <pc:spChg chg="mod">
          <ac:chgData name="Ganesh Anipindi" userId="9deeaadb0a9584d2" providerId="LiveId" clId="{AF1D75E2-FD1E-4AAE-ACDA-17335C0196CB}" dt="2019-03-10T10:07:25.346" v="892" actId="6549"/>
          <ac:spMkLst>
            <pc:docMk/>
            <pc:sldMk cId="0" sldId="258"/>
            <ac:spMk id="69" creationId="{00000000-0000-0000-0000-000000000000}"/>
          </ac:spMkLst>
        </pc:spChg>
        <pc:spChg chg="mod">
          <ac:chgData name="Ganesh Anipindi" userId="9deeaadb0a9584d2" providerId="LiveId" clId="{AF1D75E2-FD1E-4AAE-ACDA-17335C0196CB}" dt="2019-03-09T16:13:45.517" v="129" actId="20577"/>
          <ac:spMkLst>
            <pc:docMk/>
            <pc:sldMk cId="0" sldId="258"/>
            <ac:spMk id="70" creationId="{00000000-0000-0000-0000-000000000000}"/>
          </ac:spMkLst>
        </pc:spChg>
        <pc:graphicFrameChg chg="add mod">
          <ac:chgData name="Ganesh Anipindi" userId="9deeaadb0a9584d2" providerId="LiveId" clId="{AF1D75E2-FD1E-4AAE-ACDA-17335C0196CB}" dt="2019-03-10T10:08:33.685" v="943" actId="20577"/>
          <ac:graphicFrameMkLst>
            <pc:docMk/>
            <pc:sldMk cId="0" sldId="258"/>
            <ac:graphicFrameMk id="5" creationId="{D85A455A-C795-411E-893C-491589EE2D6B}"/>
          </ac:graphicFrameMkLst>
        </pc:graphicFrameChg>
      </pc:sldChg>
      <pc:sldChg chg="addSp delSp modSp mod modNotesTx">
        <pc:chgData name="Ganesh Anipindi" userId="9deeaadb0a9584d2" providerId="LiveId" clId="{AF1D75E2-FD1E-4AAE-ACDA-17335C0196CB}" dt="2019-03-10T10:41:40.508" v="1498" actId="20577"/>
        <pc:sldMkLst>
          <pc:docMk/>
          <pc:sldMk cId="0" sldId="259"/>
        </pc:sldMkLst>
        <pc:spChg chg="mod">
          <ac:chgData name="Ganesh Anipindi" userId="9deeaadb0a9584d2" providerId="LiveId" clId="{AF1D75E2-FD1E-4AAE-ACDA-17335C0196CB}" dt="2019-03-10T10:41:40.508" v="1498" actId="20577"/>
          <ac:spMkLst>
            <pc:docMk/>
            <pc:sldMk cId="0" sldId="259"/>
            <ac:spMk id="75" creationId="{00000000-0000-0000-0000-000000000000}"/>
          </ac:spMkLst>
        </pc:spChg>
        <pc:spChg chg="mod">
          <ac:chgData name="Ganesh Anipindi" userId="9deeaadb0a9584d2" providerId="LiveId" clId="{AF1D75E2-FD1E-4AAE-ACDA-17335C0196CB}" dt="2019-03-10T10:33:19.196" v="1097" actId="6549"/>
          <ac:spMkLst>
            <pc:docMk/>
            <pc:sldMk cId="0" sldId="259"/>
            <ac:spMk id="76" creationId="{00000000-0000-0000-0000-000000000000}"/>
          </ac:spMkLst>
        </pc:spChg>
        <pc:spChg chg="mod">
          <ac:chgData name="Ganesh Anipindi" userId="9deeaadb0a9584d2" providerId="LiveId" clId="{AF1D75E2-FD1E-4AAE-ACDA-17335C0196CB}" dt="2019-03-09T16:15:20.887" v="134" actId="20577"/>
          <ac:spMkLst>
            <pc:docMk/>
            <pc:sldMk cId="0" sldId="259"/>
            <ac:spMk id="77" creationId="{00000000-0000-0000-0000-000000000000}"/>
          </ac:spMkLst>
        </pc:spChg>
        <pc:graphicFrameChg chg="add del mod">
          <ac:chgData name="Ganesh Anipindi" userId="9deeaadb0a9584d2" providerId="LiveId" clId="{AF1D75E2-FD1E-4AAE-ACDA-17335C0196CB}" dt="2019-03-10T10:33:12.626" v="1096" actId="478"/>
          <ac:graphicFrameMkLst>
            <pc:docMk/>
            <pc:sldMk cId="0" sldId="259"/>
            <ac:graphicFrameMk id="5" creationId="{CD58D555-CB81-48F4-A168-BFCAA094988D}"/>
          </ac:graphicFrameMkLst>
        </pc:graphicFrameChg>
        <pc:graphicFrameChg chg="add mod">
          <ac:chgData name="Ganesh Anipindi" userId="9deeaadb0a9584d2" providerId="LiveId" clId="{AF1D75E2-FD1E-4AAE-ACDA-17335C0196CB}" dt="2019-03-10T10:36:53.954" v="1173" actId="20577"/>
          <ac:graphicFrameMkLst>
            <pc:docMk/>
            <pc:sldMk cId="0" sldId="259"/>
            <ac:graphicFrameMk id="6" creationId="{512CFC65-AB99-474E-AC7A-1E807A62705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ip\OneDrive\Siri%20Prep\Udacity-Courses\02.%20Programming%20for%20data%20science\01.%20Introduction%20to%20SQL%20-%20Part%201\08%20.Project\Project%20Submission\Q2S1-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ip\OneDrive\Siri%20Prep\Udacity-Courses\02.%20Programming%20for%20data%20science\01.%20Introduction%20to%20SQL%20-%20Part%201\08%20.Project\Project%20Submission\Q3S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ip\OneDrive\Siri%20Prep\Udacity-Courses\02.%20Programming%20for%20data%20science\01.%20Introduction%20to%20SQL%20-%20Part%201\08%20.Project\Project%20Submission\Q4S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DVD Rental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Q1S1!$G$5</c:f>
              <c:strCache>
                <c:ptCount val="1"/>
                <c:pt idx="0">
                  <c:v>Rental_count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F02-4653-BABD-99FA564A054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F02-4653-BABD-99FA564A054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3F02-4653-BABD-99FA564A054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3F02-4653-BABD-99FA564A054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3F02-4653-BABD-99FA564A054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3F02-4653-BABD-99FA564A05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Q1S1!$F$6:$F$11</c:f>
              <c:strCache>
                <c:ptCount val="6"/>
                <c:pt idx="0">
                  <c:v>Music</c:v>
                </c:pt>
                <c:pt idx="1">
                  <c:v>Classics</c:v>
                </c:pt>
                <c:pt idx="2">
                  <c:v>Comedy</c:v>
                </c:pt>
                <c:pt idx="3">
                  <c:v>Children</c:v>
                </c:pt>
                <c:pt idx="4">
                  <c:v>Family</c:v>
                </c:pt>
                <c:pt idx="5">
                  <c:v>Animation</c:v>
                </c:pt>
              </c:strCache>
            </c:strRef>
          </c:cat>
          <c:val>
            <c:numRef>
              <c:f>Q1S1!$G$6:$G$11</c:f>
              <c:numCache>
                <c:formatCode>General</c:formatCode>
                <c:ptCount val="6"/>
                <c:pt idx="0">
                  <c:v>830</c:v>
                </c:pt>
                <c:pt idx="1">
                  <c:v>939</c:v>
                </c:pt>
                <c:pt idx="2">
                  <c:v>941</c:v>
                </c:pt>
                <c:pt idx="3">
                  <c:v>945</c:v>
                </c:pt>
                <c:pt idx="4">
                  <c:v>1096</c:v>
                </c:pt>
                <c:pt idx="5">
                  <c:v>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F02-4653-BABD-99FA564A0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baseline="0" dirty="0">
                <a:effectLst/>
              </a:rPr>
              <a:t>Quartiles of the rental duration for movies across all categories</a:t>
            </a:r>
            <a:endParaRPr lang="en-US" sz="1050" dirty="0"/>
          </a:p>
        </c:rich>
      </c:tx>
      <c:layout>
        <c:manualLayout>
          <c:xMode val="edge"/>
          <c:yMode val="edge"/>
          <c:x val="0.1434567385986916"/>
          <c:y val="4.97609515234295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627340336505056"/>
          <c:y val="0.11976949974586183"/>
          <c:w val="0.71052030066453398"/>
          <c:h val="0.68232020819668648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'Q2S1-3'!$J$14</c:f>
              <c:strCache>
                <c:ptCount val="1"/>
                <c:pt idx="0">
                  <c:v>1st quartile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'Q2S1-3'!$K$13:$Z$13</c:f>
              <c:strCache>
                <c:ptCount val="1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Action </c:v>
                </c:pt>
                <c:pt idx="7">
                  <c:v>Documentary</c:v>
                </c:pt>
                <c:pt idx="8">
                  <c:v>Drama</c:v>
                </c:pt>
                <c:pt idx="9">
                  <c:v>Foreign</c:v>
                </c:pt>
                <c:pt idx="10">
                  <c:v>Games</c:v>
                </c:pt>
                <c:pt idx="11">
                  <c:v>Horror</c:v>
                </c:pt>
                <c:pt idx="12">
                  <c:v>New</c:v>
                </c:pt>
                <c:pt idx="13">
                  <c:v>Sci-fic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'Q2S1-3'!$K$14:$Z$14</c:f>
              <c:numCache>
                <c:formatCode>General</c:formatCode>
                <c:ptCount val="16"/>
                <c:pt idx="0">
                  <c:v>51</c:v>
                </c:pt>
                <c:pt idx="1">
                  <c:v>48</c:v>
                </c:pt>
                <c:pt idx="2">
                  <c:v>48</c:v>
                </c:pt>
                <c:pt idx="3">
                  <c:v>48</c:v>
                </c:pt>
                <c:pt idx="4">
                  <c:v>61</c:v>
                </c:pt>
                <c:pt idx="5">
                  <c:v>45</c:v>
                </c:pt>
                <c:pt idx="6">
                  <c:v>52</c:v>
                </c:pt>
                <c:pt idx="7">
                  <c:v>54</c:v>
                </c:pt>
                <c:pt idx="8">
                  <c:v>55</c:v>
                </c:pt>
                <c:pt idx="9">
                  <c:v>63</c:v>
                </c:pt>
                <c:pt idx="10">
                  <c:v>54</c:v>
                </c:pt>
                <c:pt idx="11">
                  <c:v>45</c:v>
                </c:pt>
                <c:pt idx="12">
                  <c:v>48</c:v>
                </c:pt>
                <c:pt idx="13">
                  <c:v>53</c:v>
                </c:pt>
                <c:pt idx="14">
                  <c:v>57</c:v>
                </c:pt>
                <c:pt idx="1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8-4106-96AB-C9D368D9D936}"/>
            </c:ext>
          </c:extLst>
        </c:ser>
        <c:ser>
          <c:idx val="1"/>
          <c:order val="1"/>
          <c:tx>
            <c:strRef>
              <c:f>'Q2S1-3'!$J$15</c:f>
              <c:strCache>
                <c:ptCount val="1"/>
                <c:pt idx="0">
                  <c:v>2nd quartile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'Q2S1-3'!$K$13:$Z$13</c:f>
              <c:strCache>
                <c:ptCount val="1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Action </c:v>
                </c:pt>
                <c:pt idx="7">
                  <c:v>Documentary</c:v>
                </c:pt>
                <c:pt idx="8">
                  <c:v>Drama</c:v>
                </c:pt>
                <c:pt idx="9">
                  <c:v>Foreign</c:v>
                </c:pt>
                <c:pt idx="10">
                  <c:v>Games</c:v>
                </c:pt>
                <c:pt idx="11">
                  <c:v>Horror</c:v>
                </c:pt>
                <c:pt idx="12">
                  <c:v>New</c:v>
                </c:pt>
                <c:pt idx="13">
                  <c:v>Sci-fic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'Q2S1-3'!$K$15:$Z$15</c:f>
              <c:numCache>
                <c:formatCode>General</c:formatCode>
                <c:ptCount val="16"/>
                <c:pt idx="0">
                  <c:v>71</c:v>
                </c:pt>
                <c:pt idx="1">
                  <c:v>69</c:v>
                </c:pt>
                <c:pt idx="2">
                  <c:v>62</c:v>
                </c:pt>
                <c:pt idx="3">
                  <c:v>64</c:v>
                </c:pt>
                <c:pt idx="4">
                  <c:v>80</c:v>
                </c:pt>
                <c:pt idx="5">
                  <c:v>62</c:v>
                </c:pt>
                <c:pt idx="6">
                  <c:v>70</c:v>
                </c:pt>
                <c:pt idx="7">
                  <c:v>70</c:v>
                </c:pt>
                <c:pt idx="8">
                  <c:v>73</c:v>
                </c:pt>
                <c:pt idx="9">
                  <c:v>82</c:v>
                </c:pt>
                <c:pt idx="10">
                  <c:v>67</c:v>
                </c:pt>
                <c:pt idx="11">
                  <c:v>58</c:v>
                </c:pt>
                <c:pt idx="12">
                  <c:v>64</c:v>
                </c:pt>
                <c:pt idx="13">
                  <c:v>65</c:v>
                </c:pt>
                <c:pt idx="14">
                  <c:v>78</c:v>
                </c:pt>
                <c:pt idx="15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8-4106-96AB-C9D368D9D936}"/>
            </c:ext>
          </c:extLst>
        </c:ser>
        <c:ser>
          <c:idx val="2"/>
          <c:order val="2"/>
          <c:tx>
            <c:strRef>
              <c:f>'Q2S1-3'!$J$16</c:f>
              <c:strCache>
                <c:ptCount val="1"/>
                <c:pt idx="0">
                  <c:v>3rd quartile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'Q2S1-3'!$K$13:$Z$13</c:f>
              <c:strCache>
                <c:ptCount val="1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Action </c:v>
                </c:pt>
                <c:pt idx="7">
                  <c:v>Documentary</c:v>
                </c:pt>
                <c:pt idx="8">
                  <c:v>Drama</c:v>
                </c:pt>
                <c:pt idx="9">
                  <c:v>Foreign</c:v>
                </c:pt>
                <c:pt idx="10">
                  <c:v>Games</c:v>
                </c:pt>
                <c:pt idx="11">
                  <c:v>Horror</c:v>
                </c:pt>
                <c:pt idx="12">
                  <c:v>New</c:v>
                </c:pt>
                <c:pt idx="13">
                  <c:v>Sci-fic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'Q2S1-3'!$K$16:$Z$16</c:f>
              <c:numCache>
                <c:formatCode>General</c:formatCode>
                <c:ptCount val="16"/>
                <c:pt idx="0">
                  <c:v>91</c:v>
                </c:pt>
                <c:pt idx="1">
                  <c:v>84</c:v>
                </c:pt>
                <c:pt idx="2">
                  <c:v>81</c:v>
                </c:pt>
                <c:pt idx="3">
                  <c:v>78</c:v>
                </c:pt>
                <c:pt idx="4">
                  <c:v>100</c:v>
                </c:pt>
                <c:pt idx="5">
                  <c:v>76</c:v>
                </c:pt>
                <c:pt idx="6">
                  <c:v>89</c:v>
                </c:pt>
                <c:pt idx="7">
                  <c:v>90</c:v>
                </c:pt>
                <c:pt idx="8">
                  <c:v>84</c:v>
                </c:pt>
                <c:pt idx="9">
                  <c:v>104</c:v>
                </c:pt>
                <c:pt idx="10">
                  <c:v>87</c:v>
                </c:pt>
                <c:pt idx="11">
                  <c:v>77</c:v>
                </c:pt>
                <c:pt idx="12">
                  <c:v>89</c:v>
                </c:pt>
                <c:pt idx="13">
                  <c:v>80</c:v>
                </c:pt>
                <c:pt idx="14">
                  <c:v>97</c:v>
                </c:pt>
                <c:pt idx="1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8-4106-96AB-C9D368D9D936}"/>
            </c:ext>
          </c:extLst>
        </c:ser>
        <c:ser>
          <c:idx val="3"/>
          <c:order val="3"/>
          <c:tx>
            <c:strRef>
              <c:f>'Q2S1-3'!$J$17</c:f>
              <c:strCache>
                <c:ptCount val="1"/>
                <c:pt idx="0">
                  <c:v>4th quartile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'Q2S1-3'!$K$13:$Z$13</c:f>
              <c:strCache>
                <c:ptCount val="1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  <c:pt idx="6">
                  <c:v>Action </c:v>
                </c:pt>
                <c:pt idx="7">
                  <c:v>Documentary</c:v>
                </c:pt>
                <c:pt idx="8">
                  <c:v>Drama</c:v>
                </c:pt>
                <c:pt idx="9">
                  <c:v>Foreign</c:v>
                </c:pt>
                <c:pt idx="10">
                  <c:v>Games</c:v>
                </c:pt>
                <c:pt idx="11">
                  <c:v>Horror</c:v>
                </c:pt>
                <c:pt idx="12">
                  <c:v>New</c:v>
                </c:pt>
                <c:pt idx="13">
                  <c:v>Sci-fic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'Q2S1-3'!$K$17:$Z$17</c:f>
              <c:numCache>
                <c:formatCode>General</c:formatCode>
                <c:ptCount val="16"/>
                <c:pt idx="0">
                  <c:v>110</c:v>
                </c:pt>
                <c:pt idx="1">
                  <c:v>101</c:v>
                </c:pt>
                <c:pt idx="2">
                  <c:v>98</c:v>
                </c:pt>
                <c:pt idx="3">
                  <c:v>96</c:v>
                </c:pt>
                <c:pt idx="4">
                  <c:v>116</c:v>
                </c:pt>
                <c:pt idx="5">
                  <c:v>84</c:v>
                </c:pt>
                <c:pt idx="6">
                  <c:v>106</c:v>
                </c:pt>
                <c:pt idx="7">
                  <c:v>110</c:v>
                </c:pt>
                <c:pt idx="8">
                  <c:v>103</c:v>
                </c:pt>
                <c:pt idx="9">
                  <c:v>124</c:v>
                </c:pt>
                <c:pt idx="10">
                  <c:v>101</c:v>
                </c:pt>
                <c:pt idx="11">
                  <c:v>92</c:v>
                </c:pt>
                <c:pt idx="12">
                  <c:v>98</c:v>
                </c:pt>
                <c:pt idx="13">
                  <c:v>100</c:v>
                </c:pt>
                <c:pt idx="14">
                  <c:v>117</c:v>
                </c:pt>
                <c:pt idx="15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B8-4106-96AB-C9D368D9D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2821104"/>
        <c:axId val="1243845744"/>
        <c:axId val="0"/>
      </c:bar3DChart>
      <c:catAx>
        <c:axId val="35282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845744"/>
        <c:crosses val="autoZero"/>
        <c:auto val="1"/>
        <c:lblAlgn val="ctr"/>
        <c:lblOffset val="50"/>
        <c:tickLblSkip val="1"/>
        <c:noMultiLvlLbl val="0"/>
      </c:catAx>
      <c:valAx>
        <c:axId val="124384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2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Duration Rented</a:t>
            </a:r>
          </a:p>
        </c:rich>
      </c:tx>
      <c:layout>
        <c:manualLayout>
          <c:xMode val="edge"/>
          <c:yMode val="edge"/>
          <c:x val="0.13304177602799649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377-4118-9BA2-32642432259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noFill/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D377-4118-9BA2-32642432259C}"/>
              </c:ext>
            </c:extLst>
          </c:dPt>
          <c:dLbls>
            <c:dLbl>
              <c:idx val="0"/>
              <c:layout>
                <c:manualLayout>
                  <c:x val="9.7222222222222224E-2"/>
                  <c:y val="8.7962962962963048E-2"/>
                </c:manualLayout>
              </c:layout>
              <c:tx>
                <c:rich>
                  <a:bodyPr/>
                  <a:lstStyle/>
                  <a:p>
                    <a:fld id="{B8F964A1-3522-4A37-8CB3-B0353AE868C3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ED994798-D9B4-4D50-AA08-AC9BF72A8149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 (</a:t>
                    </a:r>
                    <a:fld id="{6D0D8262-C33B-4203-9DDB-77A724EEC293}" type="PERCENTAGE">
                      <a:rPr lang="en-US" baseline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377-4118-9BA2-32642432259C}"/>
                </c:ext>
              </c:extLst>
            </c:dLbl>
            <c:dLbl>
              <c:idx val="1"/>
              <c:layout>
                <c:manualLayout>
                  <c:x val="-0.11388888888888891"/>
                  <c:y val="5.092592592592584E-2"/>
                </c:manualLayout>
              </c:layout>
              <c:tx>
                <c:rich>
                  <a:bodyPr/>
                  <a:lstStyle/>
                  <a:p>
                    <a:fld id="{0DE34538-FF98-4743-B775-3B437BB0F791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66C4C08A-92D7-4DE5-AB20-E36EA498E8BA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 (</a:t>
                    </a:r>
                    <a:fld id="{E5C1A7CE-00D0-408B-9D99-DFEA1DE2C813}" type="PERCENTAGE">
                      <a:rPr lang="en-US" baseline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377-4118-9BA2-3264243225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'Q2S1-2'!$J$8:$J$9</c:f>
              <c:strCache>
                <c:ptCount val="2"/>
                <c:pt idx="0">
                  <c:v>Other Movies</c:v>
                </c:pt>
                <c:pt idx="1">
                  <c:v>Family Movies</c:v>
                </c:pt>
              </c:strCache>
            </c:strRef>
          </c:cat>
          <c:val>
            <c:numRef>
              <c:f>'Q2S1-2'!$K$8:$K$9</c:f>
              <c:numCache>
                <c:formatCode>General</c:formatCode>
                <c:ptCount val="2"/>
                <c:pt idx="0">
                  <c:v>3161</c:v>
                </c:pt>
                <c:pt idx="1">
                  <c:v>1824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77-4118-9BA2-32642432259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AB4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 rental order count for two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Q3S2!$H$2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Q3S2!$G$3:$G$7</c:f>
              <c:numCache>
                <c:formatCode>mmm\-yy</c:formatCode>
                <c:ptCount val="5"/>
                <c:pt idx="0">
                  <c:v>38473</c:v>
                </c:pt>
                <c:pt idx="1">
                  <c:v>38504</c:v>
                </c:pt>
                <c:pt idx="2">
                  <c:v>38534</c:v>
                </c:pt>
                <c:pt idx="3">
                  <c:v>38565</c:v>
                </c:pt>
                <c:pt idx="4">
                  <c:v>38749</c:v>
                </c:pt>
              </c:numCache>
            </c:numRef>
          </c:cat>
          <c:val>
            <c:numRef>
              <c:f>Q3S2!$H$3:$H$7</c:f>
              <c:numCache>
                <c:formatCode>General</c:formatCode>
                <c:ptCount val="5"/>
                <c:pt idx="0">
                  <c:v>575</c:v>
                </c:pt>
                <c:pt idx="1">
                  <c:v>1121</c:v>
                </c:pt>
                <c:pt idx="2">
                  <c:v>3334</c:v>
                </c:pt>
                <c:pt idx="3">
                  <c:v>2801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4-47D4-90BB-95CE3E8D7CD5}"/>
            </c:ext>
          </c:extLst>
        </c:ser>
        <c:ser>
          <c:idx val="1"/>
          <c:order val="1"/>
          <c:tx>
            <c:strRef>
              <c:f>Q3S2!$I$2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b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Q3S2!$G$3:$G$7</c:f>
              <c:numCache>
                <c:formatCode>mmm\-yy</c:formatCode>
                <c:ptCount val="5"/>
                <c:pt idx="0">
                  <c:v>38473</c:v>
                </c:pt>
                <c:pt idx="1">
                  <c:v>38504</c:v>
                </c:pt>
                <c:pt idx="2">
                  <c:v>38534</c:v>
                </c:pt>
                <c:pt idx="3">
                  <c:v>38565</c:v>
                </c:pt>
                <c:pt idx="4">
                  <c:v>38749</c:v>
                </c:pt>
              </c:numCache>
            </c:numRef>
          </c:cat>
          <c:val>
            <c:numRef>
              <c:f>Q3S2!$I$3:$I$7</c:f>
              <c:numCache>
                <c:formatCode>General</c:formatCode>
                <c:ptCount val="5"/>
                <c:pt idx="0">
                  <c:v>581</c:v>
                </c:pt>
                <c:pt idx="1">
                  <c:v>1190</c:v>
                </c:pt>
                <c:pt idx="2">
                  <c:v>3375</c:v>
                </c:pt>
                <c:pt idx="3">
                  <c:v>2885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54-47D4-90BB-95CE3E8D7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84638031"/>
        <c:axId val="1833886751"/>
      </c:barChart>
      <c:dateAx>
        <c:axId val="188463803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886751"/>
        <c:crosses val="autoZero"/>
        <c:auto val="1"/>
        <c:lblOffset val="100"/>
        <c:baseTimeUnit val="months"/>
      </c:dateAx>
      <c:valAx>
        <c:axId val="183388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63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paying</a:t>
            </a:r>
            <a:r>
              <a:rPr lang="en-US" baseline="0" dirty="0"/>
              <a:t> </a:t>
            </a:r>
            <a:r>
              <a:rPr lang="en-US" dirty="0"/>
              <a:t>customers - 2007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Q4S2!$J$13</c:f>
              <c:strCache>
                <c:ptCount val="1"/>
                <c:pt idx="0">
                  <c:v>5/1/2007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Q4S2!$H$14:$H$23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Q4S2!$J$14:$J$23</c:f>
              <c:numCache>
                <c:formatCode>General</c:formatCode>
                <c:ptCount val="10"/>
                <c:pt idx="0" formatCode="_(* #,##0.00_);_(* \(#,##0.00\);_(* &quot;-&quot;??_);_(@_)">
                  <c:v>2.99</c:v>
                </c:pt>
                <c:pt idx="2" formatCode="_(* #,##0.00_);_(* \(#,##0.00\);_(* &quot;-&quot;??_);_(@_)">
                  <c:v>2.99</c:v>
                </c:pt>
                <c:pt idx="5" formatCode="_(* #,##0.00_);_(* \(#,##0.00\);_(* &quot;-&quot;??_);_(@_)">
                  <c:v>0.99</c:v>
                </c:pt>
                <c:pt idx="6" formatCode="_(* #,##0.00_);_(* \(#,##0.00\);_(* &quot;-&quot;??_);_(@_)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4-4CD6-AC83-9795F693151F}"/>
            </c:ext>
          </c:extLst>
        </c:ser>
        <c:ser>
          <c:idx val="2"/>
          <c:order val="2"/>
          <c:tx>
            <c:strRef>
              <c:f>Q4S2!$K$13</c:f>
              <c:strCache>
                <c:ptCount val="1"/>
                <c:pt idx="0">
                  <c:v>4/1/2007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Q4S2!$H$14:$H$23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Q4S2!$K$14:$K$23</c:f>
              <c:numCache>
                <c:formatCode>_(* #,##0.00_);_(* \(#,##0.00\);_(* "-"??_);_(@_)</c:formatCode>
                <c:ptCount val="10"/>
                <c:pt idx="0">
                  <c:v>72.88</c:v>
                </c:pt>
                <c:pt idx="1">
                  <c:v>93.82</c:v>
                </c:pt>
                <c:pt idx="2">
                  <c:v>54.86</c:v>
                </c:pt>
                <c:pt idx="3">
                  <c:v>100.78</c:v>
                </c:pt>
                <c:pt idx="4">
                  <c:v>89.8</c:v>
                </c:pt>
                <c:pt idx="5">
                  <c:v>73.8</c:v>
                </c:pt>
                <c:pt idx="6">
                  <c:v>85.82</c:v>
                </c:pt>
                <c:pt idx="7">
                  <c:v>61.88</c:v>
                </c:pt>
                <c:pt idx="8">
                  <c:v>96.81</c:v>
                </c:pt>
                <c:pt idx="9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4-4CD6-AC83-9795F693151F}"/>
            </c:ext>
          </c:extLst>
        </c:ser>
        <c:ser>
          <c:idx val="3"/>
          <c:order val="3"/>
          <c:tx>
            <c:strRef>
              <c:f>Q4S2!$L$13</c:f>
              <c:strCache>
                <c:ptCount val="1"/>
                <c:pt idx="0">
                  <c:v>3/1/2007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Q4S2!$H$14:$H$23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Q4S2!$L$14:$L$23</c:f>
              <c:numCache>
                <c:formatCode>_(* #,##0.00_);_(* \(#,##0.00\);_(* "-"??_);_(@_)</c:formatCode>
                <c:ptCount val="10"/>
                <c:pt idx="0">
                  <c:v>71.84</c:v>
                </c:pt>
                <c:pt idx="1">
                  <c:v>72.84</c:v>
                </c:pt>
                <c:pt idx="2">
                  <c:v>86.83</c:v>
                </c:pt>
                <c:pt idx="3">
                  <c:v>87.82</c:v>
                </c:pt>
                <c:pt idx="4">
                  <c:v>76.87</c:v>
                </c:pt>
                <c:pt idx="5">
                  <c:v>53.9</c:v>
                </c:pt>
                <c:pt idx="6">
                  <c:v>58.88</c:v>
                </c:pt>
                <c:pt idx="7">
                  <c:v>64.849999999999994</c:v>
                </c:pt>
                <c:pt idx="8">
                  <c:v>74.849999999999994</c:v>
                </c:pt>
                <c:pt idx="9">
                  <c:v>67.88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34-4CD6-AC83-9795F693151F}"/>
            </c:ext>
          </c:extLst>
        </c:ser>
        <c:ser>
          <c:idx val="4"/>
          <c:order val="4"/>
          <c:tx>
            <c:strRef>
              <c:f>Q4S2!$M$13</c:f>
              <c:strCache>
                <c:ptCount val="1"/>
                <c:pt idx="0">
                  <c:v>2/1/2007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Q4S2!$H$14:$H$23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Q4S2!$M$14:$M$23</c:f>
              <c:numCache>
                <c:formatCode>_(* #,##0.00_);_(* \(#,##0.00\);_(* "-"??_);_(@_)</c:formatCode>
                <c:ptCount val="10"/>
                <c:pt idx="0">
                  <c:v>19.96</c:v>
                </c:pt>
                <c:pt idx="1">
                  <c:v>22.94</c:v>
                </c:pt>
                <c:pt idx="2">
                  <c:v>22.94</c:v>
                </c:pt>
                <c:pt idx="3">
                  <c:v>22.95</c:v>
                </c:pt>
                <c:pt idx="4">
                  <c:v>41.91</c:v>
                </c:pt>
                <c:pt idx="5">
                  <c:v>37.92</c:v>
                </c:pt>
                <c:pt idx="6">
                  <c:v>44.92</c:v>
                </c:pt>
                <c:pt idx="7">
                  <c:v>35.94</c:v>
                </c:pt>
                <c:pt idx="8">
                  <c:v>19.96</c:v>
                </c:pt>
                <c:pt idx="9">
                  <c:v>25.93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34-4CD6-AC83-9795F6931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82345168"/>
        <c:axId val="6842213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Q4S2!$I$13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Q4S2!$H$14:$H$23</c15:sqref>
                        </c15:formulaRef>
                      </c:ext>
                    </c:extLst>
                    <c:strCache>
                      <c:ptCount val="10"/>
                      <c:pt idx="0">
                        <c:v>Ana Bradley</c:v>
                      </c:pt>
                      <c:pt idx="1">
                        <c:v>Clara Shaw</c:v>
                      </c:pt>
                      <c:pt idx="2">
                        <c:v>Curtis Irby</c:v>
                      </c:pt>
                      <c:pt idx="3">
                        <c:v>Eleanor Hunt</c:v>
                      </c:pt>
                      <c:pt idx="4">
                        <c:v>Karl Seal</c:v>
                      </c:pt>
                      <c:pt idx="5">
                        <c:v>Marcia Dean</c:v>
                      </c:pt>
                      <c:pt idx="6">
                        <c:v>Marion Snyder</c:v>
                      </c:pt>
                      <c:pt idx="7">
                        <c:v>Mike Way</c:v>
                      </c:pt>
                      <c:pt idx="8">
                        <c:v>Rhonda Kennedy</c:v>
                      </c:pt>
                      <c:pt idx="9">
                        <c:v>Tommy Collazo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Q4S2!$I$14:$I$23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D34-4CD6-AC83-9795F693151F}"/>
                  </c:ext>
                </c:extLst>
              </c15:ser>
            </c15:filteredBarSeries>
          </c:ext>
        </c:extLst>
      </c:barChart>
      <c:catAx>
        <c:axId val="68234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221328"/>
        <c:crosses val="autoZero"/>
        <c:auto val="1"/>
        <c:lblAlgn val="ctr"/>
        <c:lblOffset val="100"/>
        <c:noMultiLvlLbl val="0"/>
      </c:catAx>
      <c:valAx>
        <c:axId val="6842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4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1: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</a:t>
            </a:r>
            <a:r>
              <a:rPr lang="en-US" dirty="0" err="1"/>
              <a:t>t1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f.title</a:t>
            </a:r>
            <a:r>
              <a:rPr lang="en-US" dirty="0"/>
              <a:t> AS </a:t>
            </a:r>
            <a:r>
              <a:rPr lang="en-US" dirty="0" err="1"/>
              <a:t>film_title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cat.name AS </a:t>
            </a:r>
            <a:r>
              <a:rPr lang="en-US" dirty="0" err="1"/>
              <a:t>category_name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i.inventory_id</a:t>
            </a:r>
            <a:r>
              <a:rPr lang="en-US" dirty="0"/>
              <a:t> AS </a:t>
            </a:r>
            <a:r>
              <a:rPr lang="en-US" dirty="0" err="1"/>
              <a:t>inventory_id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category cat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film_category</a:t>
            </a:r>
            <a:r>
              <a:rPr lang="en-US" dirty="0"/>
              <a:t> fc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cat.category_id</a:t>
            </a:r>
            <a:r>
              <a:rPr lang="en-US" dirty="0"/>
              <a:t> = </a:t>
            </a:r>
            <a:r>
              <a:rPr lang="en-US" dirty="0" err="1"/>
              <a:t>fc.category_id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film 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fc.film_id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inventory </a:t>
            </a:r>
            <a:r>
              <a:rPr lang="en-US" dirty="0" err="1"/>
              <a:t>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i.film_id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r.inventory_id</a:t>
            </a:r>
            <a:r>
              <a:rPr lang="en-US" dirty="0"/>
              <a:t> = </a:t>
            </a:r>
            <a:r>
              <a:rPr lang="en-US" dirty="0" err="1"/>
              <a:t>i.inventory_id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cat.name IN ('Animation', 'Children', 'Classics', 'Comedy', 'Family', 'Music')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cat.name)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film_title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category_name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COUNT(*) AS </a:t>
            </a:r>
            <a:r>
              <a:rPr lang="en-US" dirty="0" err="1"/>
              <a:t>rental_count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t1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 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2, 1;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2: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</a:t>
            </a:r>
            <a:r>
              <a:rPr lang="en-US" dirty="0" err="1"/>
              <a:t>t1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(SELECT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f.title</a:t>
            </a:r>
            <a:r>
              <a:rPr lang="en-US" dirty="0"/>
              <a:t> AS </a:t>
            </a:r>
            <a:r>
              <a:rPr lang="en-US" dirty="0" err="1"/>
              <a:t>film_title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cat.name AS </a:t>
            </a:r>
            <a:r>
              <a:rPr lang="en-US" dirty="0" err="1"/>
              <a:t>category_name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f.rental_duration</a:t>
            </a:r>
            <a:r>
              <a:rPr lang="en-US" dirty="0"/>
              <a:t> AS </a:t>
            </a:r>
            <a:r>
              <a:rPr lang="en-US" dirty="0" err="1"/>
              <a:t>rental_duration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CASE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WHEN cat.name IN ('Animation', 'Children', 'Classics', 'Comedy', 'Family', 'Music') THEN '</a:t>
            </a:r>
            <a:r>
              <a:rPr lang="en-US" dirty="0" err="1"/>
              <a:t>family_movies</a:t>
            </a:r>
            <a:r>
              <a:rPr lang="en-US" dirty="0"/>
              <a:t>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ELSE '</a:t>
            </a:r>
            <a:r>
              <a:rPr lang="en-US" dirty="0" err="1"/>
              <a:t>other_movies</a:t>
            </a:r>
            <a:r>
              <a:rPr lang="en-US" dirty="0"/>
              <a:t>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END AS </a:t>
            </a:r>
            <a:r>
              <a:rPr lang="en-US" dirty="0" err="1"/>
              <a:t>movie_category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NTILE(4) OVER (ORDER BY </a:t>
            </a:r>
            <a:r>
              <a:rPr lang="en-US" dirty="0" err="1"/>
              <a:t>f.rental_duration</a:t>
            </a:r>
            <a:r>
              <a:rPr lang="en-US" dirty="0"/>
              <a:t>) AS </a:t>
            </a:r>
            <a:r>
              <a:rPr lang="en-US" dirty="0" err="1"/>
              <a:t>standard_quartile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category cat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film_category</a:t>
            </a:r>
            <a:r>
              <a:rPr lang="en-US" dirty="0"/>
              <a:t> fc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cat.category_id</a:t>
            </a:r>
            <a:r>
              <a:rPr lang="en-US" dirty="0"/>
              <a:t> = </a:t>
            </a:r>
            <a:r>
              <a:rPr lang="en-US" dirty="0" err="1"/>
              <a:t>fc.category_id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film 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fc.film_id</a:t>
            </a:r>
            <a:r>
              <a:rPr lang="en-US" dirty="0"/>
              <a:t> = </a:t>
            </a:r>
            <a:r>
              <a:rPr lang="en-US" dirty="0" err="1"/>
              <a:t>f.film_id</a:t>
            </a:r>
            <a:r>
              <a:rPr lang="en-US" dirty="0"/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film_title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category_name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rental_duration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standard_quartile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SUM(</a:t>
            </a:r>
            <a:r>
              <a:rPr lang="en-US" dirty="0" err="1"/>
              <a:t>rental_duration</a:t>
            </a:r>
            <a:r>
              <a:rPr lang="en-US" dirty="0"/>
              <a:t>) OVER (PARTITION BY </a:t>
            </a:r>
            <a:r>
              <a:rPr lang="en-US" dirty="0" err="1"/>
              <a:t>movie_category</a:t>
            </a:r>
            <a:r>
              <a:rPr lang="en-US" dirty="0"/>
              <a:t> ORDER BY </a:t>
            </a:r>
            <a:r>
              <a:rPr lang="en-US" dirty="0" err="1"/>
              <a:t>category_name</a:t>
            </a:r>
            <a:r>
              <a:rPr lang="en-US" dirty="0"/>
              <a:t>) AS </a:t>
            </a:r>
            <a:r>
              <a:rPr lang="en-US" dirty="0" err="1"/>
              <a:t>length_rental_duration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t1</a:t>
            </a:r>
            <a:r>
              <a:rPr lang="en-US" dirty="0"/>
              <a:t>;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3: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DATE_PART('month', </a:t>
            </a:r>
            <a:r>
              <a:rPr lang="en-US" dirty="0" err="1"/>
              <a:t>r.rental_date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DATE_PART('year', </a:t>
            </a:r>
            <a:r>
              <a:rPr lang="en-US" dirty="0" err="1"/>
              <a:t>r.rental_date</a:t>
            </a:r>
            <a:r>
              <a:rPr lang="en-US" dirty="0"/>
              <a:t>) AS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i.store_id</a:t>
            </a:r>
            <a:r>
              <a:rPr lang="en-US" dirty="0"/>
              <a:t> AS </a:t>
            </a:r>
            <a:r>
              <a:rPr lang="en-US" dirty="0" err="1"/>
              <a:t>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COUNT(*) AS </a:t>
            </a:r>
            <a:r>
              <a:rPr lang="en-US" dirty="0" err="1"/>
              <a:t>Count_rentals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inventory </a:t>
            </a:r>
            <a:r>
              <a:rPr lang="en-US" dirty="0" err="1"/>
              <a:t>i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r.inventory_id</a:t>
            </a:r>
            <a:r>
              <a:rPr lang="en-US" dirty="0"/>
              <a:t> = </a:t>
            </a:r>
            <a:r>
              <a:rPr lang="en-US" dirty="0" err="1"/>
              <a:t>i.inventory_id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 2, 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4 DESC;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4: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</a:t>
            </a:r>
            <a:r>
              <a:rPr lang="en-US" dirty="0" err="1"/>
              <a:t>t1</a:t>
            </a:r>
            <a:r>
              <a:rPr lang="en-US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(SELECT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CONCAT(</a:t>
            </a:r>
            <a:r>
              <a:rPr lang="en-US" dirty="0" err="1"/>
              <a:t>c.first_name</a:t>
            </a:r>
            <a:r>
              <a:rPr lang="en-US" dirty="0"/>
              <a:t>,' ', </a:t>
            </a:r>
            <a:r>
              <a:rPr lang="en-US" dirty="0" err="1"/>
              <a:t>c.last_name</a:t>
            </a:r>
            <a:r>
              <a:rPr lang="en-US" dirty="0"/>
              <a:t>) AS </a:t>
            </a:r>
            <a:r>
              <a:rPr lang="en-US" dirty="0" err="1"/>
              <a:t>fullname</a:t>
            </a:r>
            <a:r>
              <a:rPr lang="en-US" dirty="0"/>
              <a:t>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p.customer_id</a:t>
            </a:r>
            <a:r>
              <a:rPr lang="en-US" dirty="0"/>
              <a:t> AS </a:t>
            </a:r>
            <a:r>
              <a:rPr lang="en-US" dirty="0" err="1"/>
              <a:t>customer_id</a:t>
            </a:r>
            <a:r>
              <a:rPr lang="en-US" dirty="0"/>
              <a:t>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SUM(</a:t>
            </a:r>
            <a:r>
              <a:rPr lang="en-US" dirty="0" err="1"/>
              <a:t>p.amount</a:t>
            </a:r>
            <a:r>
              <a:rPr lang="en-US" dirty="0"/>
              <a:t>)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payment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WHERE </a:t>
            </a:r>
            <a:r>
              <a:rPr lang="en-US" dirty="0" err="1"/>
              <a:t>p.payment_date</a:t>
            </a:r>
            <a:r>
              <a:rPr lang="en-US" dirty="0"/>
              <a:t> BETWEEN '2007-01-01' AND '2008-01-01'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3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 10)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DATE_TRUNC('month',</a:t>
            </a:r>
            <a:r>
              <a:rPr lang="en-US" dirty="0" err="1"/>
              <a:t>p.payment_date</a:t>
            </a:r>
            <a:r>
              <a:rPr lang="en-US" dirty="0"/>
              <a:t>) AS </a:t>
            </a:r>
            <a:r>
              <a:rPr lang="en-US" dirty="0" err="1"/>
              <a:t>pay_mon</a:t>
            </a:r>
            <a:r>
              <a:rPr lang="en-US" dirty="0"/>
              <a:t>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t1.fullname</a:t>
            </a:r>
            <a:r>
              <a:rPr lang="en-US" dirty="0"/>
              <a:t>, COUNT(*) AS </a:t>
            </a:r>
            <a:r>
              <a:rPr lang="en-US" dirty="0" err="1"/>
              <a:t>pay_countperson</a:t>
            </a:r>
            <a:r>
              <a:rPr lang="en-US" dirty="0"/>
              <a:t>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SUM(</a:t>
            </a:r>
            <a:r>
              <a:rPr lang="en-US" dirty="0" err="1"/>
              <a:t>p.amount</a:t>
            </a:r>
            <a:r>
              <a:rPr lang="en-US" dirty="0"/>
              <a:t>) AS </a:t>
            </a:r>
            <a:r>
              <a:rPr lang="en-US" dirty="0" err="1"/>
              <a:t>pay_amount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payment 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customer 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</a:t>
            </a:r>
            <a:r>
              <a:rPr lang="en-US" dirty="0" err="1"/>
              <a:t>t1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ON </a:t>
            </a:r>
            <a:r>
              <a:rPr lang="en-US" dirty="0" err="1"/>
              <a:t>t1.customer_id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WHERE </a:t>
            </a:r>
            <a:r>
              <a:rPr lang="en-US" dirty="0" err="1"/>
              <a:t>p.payment_date</a:t>
            </a:r>
            <a:r>
              <a:rPr lang="en-US" dirty="0"/>
              <a:t> BETWEEN '2007-01-01' AND '2008-01-01'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2,3;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pie chart represents the DVD rental count of family friendly movies.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From the chart, it can be observed that animation (20%) &amp; family movies (18%) have been rented out the most. Children, comedy and classics are rented out about 16% over the given period.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least popular category are musicals representing only 14%.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1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times a family movie has been rented out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8BA6EF-44BC-48AE-AFBD-A930DD4C7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710625"/>
              </p:ext>
            </p:extLst>
          </p:nvPr>
        </p:nvGraphicFramePr>
        <p:xfrm>
          <a:off x="40539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235615" y="1042321"/>
            <a:ext cx="4798918" cy="388027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first graph shows the rental duration per quartiles across all categories.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second graph shows the duration family friendly movies (37%) were rented versus the duration of other movies (63%) rented.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2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ow the length of rental duration of family-friendly movies compared to the duration that all movies are rented for?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5E9950-EDC5-45B8-B402-7790A6D48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67346"/>
              </p:ext>
            </p:extLst>
          </p:nvPr>
        </p:nvGraphicFramePr>
        <p:xfrm>
          <a:off x="109466" y="854293"/>
          <a:ext cx="3718696" cy="255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95B1E5-819F-4A4D-AC5E-98EA887CB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47515"/>
              </p:ext>
            </p:extLst>
          </p:nvPr>
        </p:nvGraphicFramePr>
        <p:xfrm>
          <a:off x="621030" y="3642360"/>
          <a:ext cx="2327910" cy="143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data shows that rental orders were only during 5 months from May 2005 to Feb 2006.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graph shows that the rental order count for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store_id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2 is slightly higher that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store_id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1 for the months in the year 2005. In Feb 2006, the rentals fell drastically and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store_id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1 performed marginally better than the other store. 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3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ow the two stores compare in their count of rental orders during every month for all the years?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5A455A-C795-411E-893C-491589EE2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390141"/>
              </p:ext>
            </p:extLst>
          </p:nvPr>
        </p:nvGraphicFramePr>
        <p:xfrm>
          <a:off x="3945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graph captures the amounts paid monthly by the top 10 customers during 2007.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is observed that amount spent by the all top 10 customers has increased from Feb 2007 till April 2007.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Finally, it is observed that the payment has drastically reduced in May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/>
              <a:t> 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4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Who were our top 10 paying customers?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2CFC65-AB99-474E-AC7A-1E807A627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48642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945</Words>
  <Application>Microsoft Office PowerPoint</Application>
  <PresentationFormat>On-screen Show (16:9)</PresentationFormat>
  <Paragraphs>107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Query 1: How many times a family movie has been rented out ?</vt:lpstr>
      <vt:lpstr> Query 2: How the length of rental duration of family-friendly movies compared to the duration that all movies are rented for?</vt:lpstr>
      <vt:lpstr> Query 3: How the two stores compare in their count of rental orders during every month for all the years?</vt:lpstr>
      <vt:lpstr>   Query 4: Who were our top 10 paying customers?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dc:creator>Ganesh Anipindi</dc:creator>
  <cp:lastModifiedBy>Ganesh Anipindi</cp:lastModifiedBy>
  <cp:revision>10</cp:revision>
  <dcterms:modified xsi:type="dcterms:W3CDTF">2019-03-10T16:09:10Z</dcterms:modified>
</cp:coreProperties>
</file>