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ks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65" r:id="rId4"/>
    <p:sldId id="259" r:id="rId5"/>
    <p:sldId id="268" r:id="rId6"/>
    <p:sldId id="273" r:id="rId7"/>
    <p:sldId id="271" r:id="rId8"/>
    <p:sldId id="272" r:id="rId9"/>
    <p:sldId id="274" r:id="rId10"/>
    <p:sldId id="269" r:id="rId11"/>
    <p:sldId id="261" r:id="rId12"/>
    <p:sldId id="266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72ECD5-94DD-46C8-AE0C-A95A4445D9E3}" v="131" dt="2020-07-14T18:49:03.945"/>
    <p1510:client id="{8DE55A8E-E859-4A56-A67E-F352DF2FF7A6}" v="59" dt="2020-07-23T09:24:16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56" y="-7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2007_Workbook111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31"/>
    </mc:Choice>
    <mc:Fallback>
      <c:style val="31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5383869877342249"/>
          <c:y val="0.10037753741647755"/>
          <c:w val="0.85125262321882034"/>
          <c:h val="0.632413008531931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</c:spPr>
            <c:extLst>
              <c:ext xmlns:c16="http://schemas.microsoft.com/office/drawing/2014/chart" uri="{C3380CC4-5D6E-409C-BE32-E72D297353CC}">
                <c16:uniqueId val="{00000001-02A6-416B-959A-460152DCD952}"/>
              </c:ext>
            </c:extLst>
          </c:dPt>
          <c:dPt>
            <c:idx val="1"/>
            <c:invertIfNegative val="0"/>
            <c:bubble3D val="0"/>
            <c:spPr>
              <a:solidFill>
                <a:srgbClr val="FFC000"/>
              </a:solidFill>
            </c:spPr>
            <c:extLst>
              <c:ext xmlns:c16="http://schemas.microsoft.com/office/drawing/2014/chart" uri="{C3380CC4-5D6E-409C-BE32-E72D297353CC}">
                <c16:uniqueId val="{00000003-02A6-416B-959A-460152DCD952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5-02A6-416B-959A-460152DCD952}"/>
              </c:ext>
            </c:extLst>
          </c:dPt>
          <c:cat>
            <c:strRef>
              <c:f>Sheet1!$A$2:$A$5</c:f>
              <c:strCache>
                <c:ptCount val="3"/>
                <c:pt idx="0">
                  <c:v>POSITIVE</c:v>
                </c:pt>
                <c:pt idx="1">
                  <c:v>NEUTRAL</c:v>
                </c:pt>
                <c:pt idx="2">
                  <c:v>NEGATIVE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456</c:v>
                </c:pt>
                <c:pt idx="1">
                  <c:v>268</c:v>
                </c:pt>
                <c:pt idx="2">
                  <c:v>360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2A6-416B-959A-460152DCD9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POSITIVE</c:v>
                </c:pt>
                <c:pt idx="1">
                  <c:v>NEUTRAL</c:v>
                </c:pt>
                <c:pt idx="2">
                  <c:v>NEGATIVE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7-02A6-416B-959A-460152DCD9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3"/>
                <c:pt idx="0">
                  <c:v>POSITIVE</c:v>
                </c:pt>
                <c:pt idx="1">
                  <c:v>NEUTRAL</c:v>
                </c:pt>
                <c:pt idx="2">
                  <c:v>NEGATIVE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8-02A6-416B-959A-460152DCD9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81"/>
        <c:axId val="152640512"/>
        <c:axId val="156041984"/>
      </c:barChart>
      <c:catAx>
        <c:axId val="15264051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lang="en-IN" sz="1400"/>
            </a:pPr>
            <a:endParaRPr lang="en-US"/>
          </a:p>
        </c:txPr>
        <c:crossAx val="156041984"/>
        <c:crosses val="autoZero"/>
        <c:auto val="1"/>
        <c:lblAlgn val="ctr"/>
        <c:lblOffset val="100"/>
        <c:noMultiLvlLbl val="0"/>
      </c:catAx>
      <c:valAx>
        <c:axId val="15604198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lang="en-IN"/>
            </a:pPr>
            <a:endParaRPr lang="en-US"/>
          </a:p>
        </c:txPr>
        <c:crossAx val="152640512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CE3624-16CD-4BED-8569-BAB08CE34F0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81C069C-3E0C-4D4D-88A5-DD3BDCDFEEF5}" type="pres">
      <dgm:prSet presAssocID="{FBCE3624-16CD-4BED-8569-BAB08CE34F0C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E5EDF72E-26C6-4573-BFC1-D39560201883}" type="presOf" srcId="{FBCE3624-16CD-4BED-8569-BAB08CE34F0C}" destId="{681C069C-3E0C-4D4D-88A5-DD3BDCDFEEF5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F3B399-CDE3-4EFB-AC6B-E922FCC867C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B592B7A-A526-4E9A-A497-00D6BC68E4B0}">
      <dgm:prSet phldrT="[Text]"/>
      <dgm:spPr/>
      <dgm:t>
        <a:bodyPr/>
        <a:lstStyle/>
        <a:p>
          <a:r>
            <a:rPr lang="en-US" dirty="0"/>
            <a:t>General Description</a:t>
          </a:r>
          <a:endParaRPr lang="en-IN" dirty="0"/>
        </a:p>
      </dgm:t>
    </dgm:pt>
    <dgm:pt modelId="{5A7C4EFB-CABF-4330-861C-321D0DFEEA49}" type="parTrans" cxnId="{A241B0D2-988A-4EAE-AEBD-CF8B75CE9F0D}">
      <dgm:prSet/>
      <dgm:spPr/>
      <dgm:t>
        <a:bodyPr/>
        <a:lstStyle/>
        <a:p>
          <a:endParaRPr lang="en-IN"/>
        </a:p>
      </dgm:t>
    </dgm:pt>
    <dgm:pt modelId="{52FDA2EE-1896-4D12-808F-B0987CD0294F}" type="sibTrans" cxnId="{A241B0D2-988A-4EAE-AEBD-CF8B75CE9F0D}">
      <dgm:prSet/>
      <dgm:spPr/>
      <dgm:t>
        <a:bodyPr/>
        <a:lstStyle/>
        <a:p>
          <a:endParaRPr lang="en-IN"/>
        </a:p>
      </dgm:t>
    </dgm:pt>
    <dgm:pt modelId="{F5B5B6AE-D572-4FAD-A296-3C6D2C55395E}">
      <dgm:prSet phldrT="[Text]"/>
      <dgm:spPr/>
      <dgm:t>
        <a:bodyPr/>
        <a:lstStyle/>
        <a:p>
          <a:r>
            <a:rPr lang="en-US" dirty="0"/>
            <a:t>Novelty / Uniqueness</a:t>
          </a:r>
          <a:endParaRPr lang="en-IN" dirty="0"/>
        </a:p>
      </dgm:t>
    </dgm:pt>
    <dgm:pt modelId="{13BB7838-9F29-4FDE-94EF-CB2CD2A93304}" type="parTrans" cxnId="{B228D581-2A8B-485B-8065-E5323E9966E3}">
      <dgm:prSet/>
      <dgm:spPr/>
      <dgm:t>
        <a:bodyPr/>
        <a:lstStyle/>
        <a:p>
          <a:endParaRPr lang="en-IN"/>
        </a:p>
      </dgm:t>
    </dgm:pt>
    <dgm:pt modelId="{9A46A135-9C58-4BE3-8A99-EC6403CCB11D}" type="sibTrans" cxnId="{B228D581-2A8B-485B-8065-E5323E9966E3}">
      <dgm:prSet/>
      <dgm:spPr/>
      <dgm:t>
        <a:bodyPr/>
        <a:lstStyle/>
        <a:p>
          <a:endParaRPr lang="en-IN"/>
        </a:p>
      </dgm:t>
    </dgm:pt>
    <dgm:pt modelId="{A8CD8E47-DC11-4168-999F-24062158D259}">
      <dgm:prSet/>
      <dgm:spPr/>
      <dgm:t>
        <a:bodyPr/>
        <a:lstStyle/>
        <a:p>
          <a:r>
            <a:rPr lang="en-US" dirty="0"/>
            <a:t>Business / Socio Impact</a:t>
          </a:r>
          <a:endParaRPr lang="en-IN" dirty="0"/>
        </a:p>
      </dgm:t>
    </dgm:pt>
    <dgm:pt modelId="{104EBF2B-F219-4C06-91D3-549FF6E4E0C6}" type="parTrans" cxnId="{7AA64731-5086-48DE-9917-0A5D35A48592}">
      <dgm:prSet/>
      <dgm:spPr/>
      <dgm:t>
        <a:bodyPr/>
        <a:lstStyle/>
        <a:p>
          <a:endParaRPr lang="en-IN"/>
        </a:p>
      </dgm:t>
    </dgm:pt>
    <dgm:pt modelId="{7068A00E-FCE4-4AA8-9F74-8F77B8A92E3F}" type="sibTrans" cxnId="{7AA64731-5086-48DE-9917-0A5D35A48592}">
      <dgm:prSet/>
      <dgm:spPr/>
      <dgm:t>
        <a:bodyPr/>
        <a:lstStyle/>
        <a:p>
          <a:endParaRPr lang="en-IN"/>
        </a:p>
      </dgm:t>
    </dgm:pt>
    <dgm:pt modelId="{B50E2879-A816-462F-8EE2-FAD39A3CF3D0}">
      <dgm:prSet/>
      <dgm:spPr/>
      <dgm:t>
        <a:bodyPr/>
        <a:lstStyle/>
        <a:p>
          <a:r>
            <a:rPr lang="en-US" dirty="0"/>
            <a:t>Technology Stack</a:t>
          </a:r>
          <a:endParaRPr lang="en-IN" dirty="0"/>
        </a:p>
      </dgm:t>
    </dgm:pt>
    <dgm:pt modelId="{54CA0682-540D-49B0-A7FB-BD2FA64FAFA8}" type="parTrans" cxnId="{D91EA926-4021-4D1A-93F3-47498D4ADB7C}">
      <dgm:prSet/>
      <dgm:spPr/>
      <dgm:t>
        <a:bodyPr/>
        <a:lstStyle/>
        <a:p>
          <a:endParaRPr lang="en-IN"/>
        </a:p>
      </dgm:t>
    </dgm:pt>
    <dgm:pt modelId="{8083D04C-E042-41D6-828A-FED3BF0C554D}" type="sibTrans" cxnId="{D91EA926-4021-4D1A-93F3-47498D4ADB7C}">
      <dgm:prSet/>
      <dgm:spPr/>
      <dgm:t>
        <a:bodyPr/>
        <a:lstStyle/>
        <a:p>
          <a:endParaRPr lang="en-IN"/>
        </a:p>
      </dgm:t>
    </dgm:pt>
    <dgm:pt modelId="{1F7A439E-B606-4CA5-8386-4CA1C93E0011}">
      <dgm:prSet/>
      <dgm:spPr/>
      <dgm:t>
        <a:bodyPr/>
        <a:lstStyle/>
        <a:p>
          <a:r>
            <a:rPr lang="en-US" dirty="0"/>
            <a:t>Scope</a:t>
          </a:r>
          <a:endParaRPr lang="en-IN" dirty="0"/>
        </a:p>
      </dgm:t>
    </dgm:pt>
    <dgm:pt modelId="{9F12D723-B539-436D-9D5F-BA35F64B58CA}" type="parTrans" cxnId="{CF4C397D-795D-47A3-99B8-A287272B2AB9}">
      <dgm:prSet/>
      <dgm:spPr/>
      <dgm:t>
        <a:bodyPr/>
        <a:lstStyle/>
        <a:p>
          <a:endParaRPr lang="en-IN"/>
        </a:p>
      </dgm:t>
    </dgm:pt>
    <dgm:pt modelId="{81DE1E77-E54F-44BB-A285-5F5C9A8EBC97}" type="sibTrans" cxnId="{CF4C397D-795D-47A3-99B8-A287272B2AB9}">
      <dgm:prSet/>
      <dgm:spPr/>
      <dgm:t>
        <a:bodyPr/>
        <a:lstStyle/>
        <a:p>
          <a:endParaRPr lang="en-IN"/>
        </a:p>
      </dgm:t>
    </dgm:pt>
    <dgm:pt modelId="{4037EE24-539B-4D0E-ABCF-54B2331F88FA}">
      <dgm:prSet phldr="0"/>
      <dgm:spPr/>
      <dgm:t>
        <a:bodyPr/>
        <a:lstStyle/>
        <a:p>
          <a:pPr rtl="0"/>
          <a:r>
            <a:rPr lang="en-US" dirty="0">
              <a:latin typeface="Calibri"/>
            </a:rPr>
            <a:t>Problem Statement</a:t>
          </a:r>
        </a:p>
      </dgm:t>
    </dgm:pt>
    <dgm:pt modelId="{6967E18F-A497-40C3-9343-5306346A23CE}" type="parTrans" cxnId="{0A009E77-26A9-4D34-8AD1-6981831CF58B}">
      <dgm:prSet/>
      <dgm:spPr/>
    </dgm:pt>
    <dgm:pt modelId="{E4D0ABEC-43CC-4B45-BF8F-F1514E5A9106}" type="sibTrans" cxnId="{0A009E77-26A9-4D34-8AD1-6981831CF58B}">
      <dgm:prSet/>
      <dgm:spPr/>
    </dgm:pt>
    <dgm:pt modelId="{1C8DDE99-A79F-440E-AC70-B30CE8008E63}" type="pres">
      <dgm:prSet presAssocID="{31F3B399-CDE3-4EFB-AC6B-E922FCC867C7}" presName="linear" presStyleCnt="0">
        <dgm:presLayoutVars>
          <dgm:dir/>
          <dgm:animLvl val="lvl"/>
          <dgm:resizeHandles val="exact"/>
        </dgm:presLayoutVars>
      </dgm:prSet>
      <dgm:spPr/>
    </dgm:pt>
    <dgm:pt modelId="{027B92E8-CAF4-4994-87A9-7A14B9F98D72}" type="pres">
      <dgm:prSet presAssocID="{4037EE24-539B-4D0E-ABCF-54B2331F88FA}" presName="parentLin" presStyleCnt="0"/>
      <dgm:spPr/>
    </dgm:pt>
    <dgm:pt modelId="{E2914325-F806-40A4-9BCF-4BD77AAC5E89}" type="pres">
      <dgm:prSet presAssocID="{4037EE24-539B-4D0E-ABCF-54B2331F88FA}" presName="parentLeftMargin" presStyleLbl="node1" presStyleIdx="0" presStyleCnt="6"/>
      <dgm:spPr/>
    </dgm:pt>
    <dgm:pt modelId="{B8AAADAE-54B7-436C-B8F6-DA8131466735}" type="pres">
      <dgm:prSet presAssocID="{4037EE24-539B-4D0E-ABCF-54B2331F88FA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C12FD0DE-20CE-4CCD-8F6F-2BC822708E73}" type="pres">
      <dgm:prSet presAssocID="{4037EE24-539B-4D0E-ABCF-54B2331F88FA}" presName="negativeSpace" presStyleCnt="0"/>
      <dgm:spPr/>
    </dgm:pt>
    <dgm:pt modelId="{498E5105-5099-4643-BED2-68F021A77E7B}" type="pres">
      <dgm:prSet presAssocID="{4037EE24-539B-4D0E-ABCF-54B2331F88FA}" presName="childText" presStyleLbl="conFgAcc1" presStyleIdx="0" presStyleCnt="6">
        <dgm:presLayoutVars>
          <dgm:bulletEnabled val="1"/>
        </dgm:presLayoutVars>
      </dgm:prSet>
      <dgm:spPr/>
    </dgm:pt>
    <dgm:pt modelId="{5441E1EC-759C-4B58-99E7-0F0A4FC9C705}" type="pres">
      <dgm:prSet presAssocID="{E4D0ABEC-43CC-4B45-BF8F-F1514E5A9106}" presName="spaceBetweenRectangles" presStyleCnt="0"/>
      <dgm:spPr/>
    </dgm:pt>
    <dgm:pt modelId="{D75755F9-F067-42ED-A232-D9B059B8AF7C}" type="pres">
      <dgm:prSet presAssocID="{3B592B7A-A526-4E9A-A497-00D6BC68E4B0}" presName="parentLin" presStyleCnt="0"/>
      <dgm:spPr/>
    </dgm:pt>
    <dgm:pt modelId="{C70E8900-50BC-45E1-9941-598727768A18}" type="pres">
      <dgm:prSet presAssocID="{3B592B7A-A526-4E9A-A497-00D6BC68E4B0}" presName="parentLeftMargin" presStyleLbl="node1" presStyleIdx="0" presStyleCnt="6"/>
      <dgm:spPr/>
    </dgm:pt>
    <dgm:pt modelId="{70021230-AC94-44A8-B7EE-9440FD7036D7}" type="pres">
      <dgm:prSet presAssocID="{3B592B7A-A526-4E9A-A497-00D6BC68E4B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352EC09-1C02-436B-BB10-B1150162628C}" type="pres">
      <dgm:prSet presAssocID="{3B592B7A-A526-4E9A-A497-00D6BC68E4B0}" presName="negativeSpace" presStyleCnt="0"/>
      <dgm:spPr/>
    </dgm:pt>
    <dgm:pt modelId="{59CCDCB2-099D-4DB9-B130-705E583EBC35}" type="pres">
      <dgm:prSet presAssocID="{3B592B7A-A526-4E9A-A497-00D6BC68E4B0}" presName="childText" presStyleLbl="conFgAcc1" presStyleIdx="1" presStyleCnt="6">
        <dgm:presLayoutVars>
          <dgm:bulletEnabled val="1"/>
        </dgm:presLayoutVars>
      </dgm:prSet>
      <dgm:spPr/>
    </dgm:pt>
    <dgm:pt modelId="{A4B97FA4-19F6-436C-8FEC-1B5708669AD6}" type="pres">
      <dgm:prSet presAssocID="{52FDA2EE-1896-4D12-808F-B0987CD0294F}" presName="spaceBetweenRectangles" presStyleCnt="0"/>
      <dgm:spPr/>
    </dgm:pt>
    <dgm:pt modelId="{1D9C717A-E4B7-457D-B388-2CF94C587CE3}" type="pres">
      <dgm:prSet presAssocID="{F5B5B6AE-D572-4FAD-A296-3C6D2C55395E}" presName="parentLin" presStyleCnt="0"/>
      <dgm:spPr/>
    </dgm:pt>
    <dgm:pt modelId="{2D022683-E639-4C0E-B1B5-2FDF5B062E18}" type="pres">
      <dgm:prSet presAssocID="{F5B5B6AE-D572-4FAD-A296-3C6D2C55395E}" presName="parentLeftMargin" presStyleLbl="node1" presStyleIdx="1" presStyleCnt="6"/>
      <dgm:spPr/>
    </dgm:pt>
    <dgm:pt modelId="{4C0B57B9-2C9A-42E7-9C80-68C0A43F3EF4}" type="pres">
      <dgm:prSet presAssocID="{F5B5B6AE-D572-4FAD-A296-3C6D2C55395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580175D-2E09-41A7-8A84-B4BC94695FD8}" type="pres">
      <dgm:prSet presAssocID="{F5B5B6AE-D572-4FAD-A296-3C6D2C55395E}" presName="negativeSpace" presStyleCnt="0"/>
      <dgm:spPr/>
    </dgm:pt>
    <dgm:pt modelId="{F1D2771A-2FCA-4644-9235-1174EC08A128}" type="pres">
      <dgm:prSet presAssocID="{F5B5B6AE-D572-4FAD-A296-3C6D2C55395E}" presName="childText" presStyleLbl="conFgAcc1" presStyleIdx="2" presStyleCnt="6">
        <dgm:presLayoutVars>
          <dgm:bulletEnabled val="1"/>
        </dgm:presLayoutVars>
      </dgm:prSet>
      <dgm:spPr/>
    </dgm:pt>
    <dgm:pt modelId="{17E88E00-3A8C-4D22-9A8A-17FCC51D493D}" type="pres">
      <dgm:prSet presAssocID="{9A46A135-9C58-4BE3-8A99-EC6403CCB11D}" presName="spaceBetweenRectangles" presStyleCnt="0"/>
      <dgm:spPr/>
    </dgm:pt>
    <dgm:pt modelId="{19666D87-6C2E-4A2E-8573-1CBF1C24F518}" type="pres">
      <dgm:prSet presAssocID="{A8CD8E47-DC11-4168-999F-24062158D259}" presName="parentLin" presStyleCnt="0"/>
      <dgm:spPr/>
    </dgm:pt>
    <dgm:pt modelId="{9FBAB82D-74A3-4164-B600-D9B7F8A8DD1A}" type="pres">
      <dgm:prSet presAssocID="{A8CD8E47-DC11-4168-999F-24062158D259}" presName="parentLeftMargin" presStyleLbl="node1" presStyleIdx="2" presStyleCnt="6"/>
      <dgm:spPr/>
    </dgm:pt>
    <dgm:pt modelId="{B658A709-E33C-48B8-A368-CE0B047A9C4D}" type="pres">
      <dgm:prSet presAssocID="{A8CD8E47-DC11-4168-999F-24062158D25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90BFB18-2302-45AD-9617-27C1A1A5B36D}" type="pres">
      <dgm:prSet presAssocID="{A8CD8E47-DC11-4168-999F-24062158D259}" presName="negativeSpace" presStyleCnt="0"/>
      <dgm:spPr/>
    </dgm:pt>
    <dgm:pt modelId="{437814B9-D51E-4766-81EA-4E8011E37536}" type="pres">
      <dgm:prSet presAssocID="{A8CD8E47-DC11-4168-999F-24062158D259}" presName="childText" presStyleLbl="conFgAcc1" presStyleIdx="3" presStyleCnt="6">
        <dgm:presLayoutVars>
          <dgm:bulletEnabled val="1"/>
        </dgm:presLayoutVars>
      </dgm:prSet>
      <dgm:spPr/>
    </dgm:pt>
    <dgm:pt modelId="{7A81BAA9-09DE-4637-942D-E58CD32E9AED}" type="pres">
      <dgm:prSet presAssocID="{7068A00E-FCE4-4AA8-9F74-8F77B8A92E3F}" presName="spaceBetweenRectangles" presStyleCnt="0"/>
      <dgm:spPr/>
    </dgm:pt>
    <dgm:pt modelId="{AC9E6E16-3999-400B-A409-6D11FAFC105B}" type="pres">
      <dgm:prSet presAssocID="{B50E2879-A816-462F-8EE2-FAD39A3CF3D0}" presName="parentLin" presStyleCnt="0"/>
      <dgm:spPr/>
    </dgm:pt>
    <dgm:pt modelId="{E2B9C579-A9B5-4626-B49E-02DD213550B8}" type="pres">
      <dgm:prSet presAssocID="{B50E2879-A816-462F-8EE2-FAD39A3CF3D0}" presName="parentLeftMargin" presStyleLbl="node1" presStyleIdx="3" presStyleCnt="6"/>
      <dgm:spPr/>
    </dgm:pt>
    <dgm:pt modelId="{B4328D11-5BB4-4BCA-BC55-3DD33927BCF8}" type="pres">
      <dgm:prSet presAssocID="{B50E2879-A816-462F-8EE2-FAD39A3CF3D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2470AB3-95C6-4882-B358-19D0D10E7613}" type="pres">
      <dgm:prSet presAssocID="{B50E2879-A816-462F-8EE2-FAD39A3CF3D0}" presName="negativeSpace" presStyleCnt="0"/>
      <dgm:spPr/>
    </dgm:pt>
    <dgm:pt modelId="{C56EABC0-E443-464D-99C8-026C65CE2397}" type="pres">
      <dgm:prSet presAssocID="{B50E2879-A816-462F-8EE2-FAD39A3CF3D0}" presName="childText" presStyleLbl="conFgAcc1" presStyleIdx="4" presStyleCnt="6">
        <dgm:presLayoutVars>
          <dgm:bulletEnabled val="1"/>
        </dgm:presLayoutVars>
      </dgm:prSet>
      <dgm:spPr/>
    </dgm:pt>
    <dgm:pt modelId="{FE614F19-72C8-47A1-ACCE-955AF205923B}" type="pres">
      <dgm:prSet presAssocID="{8083D04C-E042-41D6-828A-FED3BF0C554D}" presName="spaceBetweenRectangles" presStyleCnt="0"/>
      <dgm:spPr/>
    </dgm:pt>
    <dgm:pt modelId="{6E66ABA8-F828-4552-9D44-C3C819262F10}" type="pres">
      <dgm:prSet presAssocID="{1F7A439E-B606-4CA5-8386-4CA1C93E0011}" presName="parentLin" presStyleCnt="0"/>
      <dgm:spPr/>
    </dgm:pt>
    <dgm:pt modelId="{AE7A86F0-287E-46EE-B005-255CB1B5DDB0}" type="pres">
      <dgm:prSet presAssocID="{1F7A439E-B606-4CA5-8386-4CA1C93E0011}" presName="parentLeftMargin" presStyleLbl="node1" presStyleIdx="4" presStyleCnt="6"/>
      <dgm:spPr/>
    </dgm:pt>
    <dgm:pt modelId="{A6099287-2B3A-4495-BA39-70782EE1597E}" type="pres">
      <dgm:prSet presAssocID="{1F7A439E-B606-4CA5-8386-4CA1C93E0011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CF6781E4-0701-4480-B438-0CA43608765B}" type="pres">
      <dgm:prSet presAssocID="{1F7A439E-B606-4CA5-8386-4CA1C93E0011}" presName="negativeSpace" presStyleCnt="0"/>
      <dgm:spPr/>
    </dgm:pt>
    <dgm:pt modelId="{E283B332-CE4F-43D8-A7AC-38FC36075BED}" type="pres">
      <dgm:prSet presAssocID="{1F7A439E-B606-4CA5-8386-4CA1C93E0011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02D31621-54C0-43D5-8B4B-26E43A515B90}" type="presOf" srcId="{4037EE24-539B-4D0E-ABCF-54B2331F88FA}" destId="{E2914325-F806-40A4-9BCF-4BD77AAC5E89}" srcOrd="0" destOrd="0" presId="urn:microsoft.com/office/officeart/2005/8/layout/list1"/>
    <dgm:cxn modelId="{D91EA926-4021-4D1A-93F3-47498D4ADB7C}" srcId="{31F3B399-CDE3-4EFB-AC6B-E922FCC867C7}" destId="{B50E2879-A816-462F-8EE2-FAD39A3CF3D0}" srcOrd="4" destOrd="0" parTransId="{54CA0682-540D-49B0-A7FB-BD2FA64FAFA8}" sibTransId="{8083D04C-E042-41D6-828A-FED3BF0C554D}"/>
    <dgm:cxn modelId="{02BD1930-C7F5-4CEC-8884-4C8CCFC1C600}" type="presOf" srcId="{A8CD8E47-DC11-4168-999F-24062158D259}" destId="{9FBAB82D-74A3-4164-B600-D9B7F8A8DD1A}" srcOrd="0" destOrd="0" presId="urn:microsoft.com/office/officeart/2005/8/layout/list1"/>
    <dgm:cxn modelId="{84FBF230-1854-4BD4-B09A-D12D1DC950BF}" type="presOf" srcId="{F5B5B6AE-D572-4FAD-A296-3C6D2C55395E}" destId="{4C0B57B9-2C9A-42E7-9C80-68C0A43F3EF4}" srcOrd="1" destOrd="0" presId="urn:microsoft.com/office/officeart/2005/8/layout/list1"/>
    <dgm:cxn modelId="{7AA64731-5086-48DE-9917-0A5D35A48592}" srcId="{31F3B399-CDE3-4EFB-AC6B-E922FCC867C7}" destId="{A8CD8E47-DC11-4168-999F-24062158D259}" srcOrd="3" destOrd="0" parTransId="{104EBF2B-F219-4C06-91D3-549FF6E4E0C6}" sibTransId="{7068A00E-FCE4-4AA8-9F74-8F77B8A92E3F}"/>
    <dgm:cxn modelId="{4DA0713C-D4DB-4F61-9180-4BD7EF83E199}" type="presOf" srcId="{F5B5B6AE-D572-4FAD-A296-3C6D2C55395E}" destId="{2D022683-E639-4C0E-B1B5-2FDF5B062E18}" srcOrd="0" destOrd="0" presId="urn:microsoft.com/office/officeart/2005/8/layout/list1"/>
    <dgm:cxn modelId="{6AE14444-F5EC-4EFA-BF3B-20C3FE5598F3}" type="presOf" srcId="{B50E2879-A816-462F-8EE2-FAD39A3CF3D0}" destId="{E2B9C579-A9B5-4626-B49E-02DD213550B8}" srcOrd="0" destOrd="0" presId="urn:microsoft.com/office/officeart/2005/8/layout/list1"/>
    <dgm:cxn modelId="{8051F464-306B-47DE-95D9-96E56E395887}" type="presOf" srcId="{4037EE24-539B-4D0E-ABCF-54B2331F88FA}" destId="{B8AAADAE-54B7-436C-B8F6-DA8131466735}" srcOrd="1" destOrd="0" presId="urn:microsoft.com/office/officeart/2005/8/layout/list1"/>
    <dgm:cxn modelId="{BF68306B-1E0A-45E3-9843-C1B014F59035}" type="presOf" srcId="{A8CD8E47-DC11-4168-999F-24062158D259}" destId="{B658A709-E33C-48B8-A368-CE0B047A9C4D}" srcOrd="1" destOrd="0" presId="urn:microsoft.com/office/officeart/2005/8/layout/list1"/>
    <dgm:cxn modelId="{0A009E77-26A9-4D34-8AD1-6981831CF58B}" srcId="{31F3B399-CDE3-4EFB-AC6B-E922FCC867C7}" destId="{4037EE24-539B-4D0E-ABCF-54B2331F88FA}" srcOrd="0" destOrd="0" parTransId="{6967E18F-A497-40C3-9343-5306346A23CE}" sibTransId="{E4D0ABEC-43CC-4B45-BF8F-F1514E5A9106}"/>
    <dgm:cxn modelId="{CF4C397D-795D-47A3-99B8-A287272B2AB9}" srcId="{31F3B399-CDE3-4EFB-AC6B-E922FCC867C7}" destId="{1F7A439E-B606-4CA5-8386-4CA1C93E0011}" srcOrd="5" destOrd="0" parTransId="{9F12D723-B539-436D-9D5F-BA35F64B58CA}" sibTransId="{81DE1E77-E54F-44BB-A285-5F5C9A8EBC97}"/>
    <dgm:cxn modelId="{B228D581-2A8B-485B-8065-E5323E9966E3}" srcId="{31F3B399-CDE3-4EFB-AC6B-E922FCC867C7}" destId="{F5B5B6AE-D572-4FAD-A296-3C6D2C55395E}" srcOrd="2" destOrd="0" parTransId="{13BB7838-9F29-4FDE-94EF-CB2CD2A93304}" sibTransId="{9A46A135-9C58-4BE3-8A99-EC6403CCB11D}"/>
    <dgm:cxn modelId="{7838F293-9C80-497E-96AF-2F2E834CA013}" type="presOf" srcId="{3B592B7A-A526-4E9A-A497-00D6BC68E4B0}" destId="{70021230-AC94-44A8-B7EE-9440FD7036D7}" srcOrd="1" destOrd="0" presId="urn:microsoft.com/office/officeart/2005/8/layout/list1"/>
    <dgm:cxn modelId="{196C719A-DEE6-446A-95CF-950DA26B37AB}" type="presOf" srcId="{3B592B7A-A526-4E9A-A497-00D6BC68E4B0}" destId="{C70E8900-50BC-45E1-9941-598727768A18}" srcOrd="0" destOrd="0" presId="urn:microsoft.com/office/officeart/2005/8/layout/list1"/>
    <dgm:cxn modelId="{38E63EAD-EB73-4C39-8509-AFC4A1F8A486}" type="presOf" srcId="{1F7A439E-B606-4CA5-8386-4CA1C93E0011}" destId="{AE7A86F0-287E-46EE-B005-255CB1B5DDB0}" srcOrd="0" destOrd="0" presId="urn:microsoft.com/office/officeart/2005/8/layout/list1"/>
    <dgm:cxn modelId="{ED01A1B8-C38F-4A71-ABD2-9E3B9FE131D1}" type="presOf" srcId="{1F7A439E-B606-4CA5-8386-4CA1C93E0011}" destId="{A6099287-2B3A-4495-BA39-70782EE1597E}" srcOrd="1" destOrd="0" presId="urn:microsoft.com/office/officeart/2005/8/layout/list1"/>
    <dgm:cxn modelId="{A241B0D2-988A-4EAE-AEBD-CF8B75CE9F0D}" srcId="{31F3B399-CDE3-4EFB-AC6B-E922FCC867C7}" destId="{3B592B7A-A526-4E9A-A497-00D6BC68E4B0}" srcOrd="1" destOrd="0" parTransId="{5A7C4EFB-CABF-4330-861C-321D0DFEEA49}" sibTransId="{52FDA2EE-1896-4D12-808F-B0987CD0294F}"/>
    <dgm:cxn modelId="{39F6DAED-6680-475F-91D7-1E9CFBAC454B}" type="presOf" srcId="{B50E2879-A816-462F-8EE2-FAD39A3CF3D0}" destId="{B4328D11-5BB4-4BCA-BC55-3DD33927BCF8}" srcOrd="1" destOrd="0" presId="urn:microsoft.com/office/officeart/2005/8/layout/list1"/>
    <dgm:cxn modelId="{1633E2F0-6AFA-43BD-8EE1-E717C4C17989}" type="presOf" srcId="{31F3B399-CDE3-4EFB-AC6B-E922FCC867C7}" destId="{1C8DDE99-A79F-440E-AC70-B30CE8008E63}" srcOrd="0" destOrd="0" presId="urn:microsoft.com/office/officeart/2005/8/layout/list1"/>
    <dgm:cxn modelId="{A3A2D50E-09FD-46F1-AFC5-77FCF2B6369D}" type="presParOf" srcId="{1C8DDE99-A79F-440E-AC70-B30CE8008E63}" destId="{027B92E8-CAF4-4994-87A9-7A14B9F98D72}" srcOrd="0" destOrd="0" presId="urn:microsoft.com/office/officeart/2005/8/layout/list1"/>
    <dgm:cxn modelId="{9D3C69E8-8EC7-4568-A686-5DEA4294AA4C}" type="presParOf" srcId="{027B92E8-CAF4-4994-87A9-7A14B9F98D72}" destId="{E2914325-F806-40A4-9BCF-4BD77AAC5E89}" srcOrd="0" destOrd="0" presId="urn:microsoft.com/office/officeart/2005/8/layout/list1"/>
    <dgm:cxn modelId="{805E642F-60F2-4391-9A2D-DD8EBF7D7C40}" type="presParOf" srcId="{027B92E8-CAF4-4994-87A9-7A14B9F98D72}" destId="{B8AAADAE-54B7-436C-B8F6-DA8131466735}" srcOrd="1" destOrd="0" presId="urn:microsoft.com/office/officeart/2005/8/layout/list1"/>
    <dgm:cxn modelId="{3C798FE6-E2DD-4B85-AB27-B6556C07027A}" type="presParOf" srcId="{1C8DDE99-A79F-440E-AC70-B30CE8008E63}" destId="{C12FD0DE-20CE-4CCD-8F6F-2BC822708E73}" srcOrd="1" destOrd="0" presId="urn:microsoft.com/office/officeart/2005/8/layout/list1"/>
    <dgm:cxn modelId="{38BF3BE5-4FA7-4B9D-88CA-E11C25784C4F}" type="presParOf" srcId="{1C8DDE99-A79F-440E-AC70-B30CE8008E63}" destId="{498E5105-5099-4643-BED2-68F021A77E7B}" srcOrd="2" destOrd="0" presId="urn:microsoft.com/office/officeart/2005/8/layout/list1"/>
    <dgm:cxn modelId="{7E77AC25-89B8-494B-AB2A-1534848C5062}" type="presParOf" srcId="{1C8DDE99-A79F-440E-AC70-B30CE8008E63}" destId="{5441E1EC-759C-4B58-99E7-0F0A4FC9C705}" srcOrd="3" destOrd="0" presId="urn:microsoft.com/office/officeart/2005/8/layout/list1"/>
    <dgm:cxn modelId="{DEEE6F9C-551C-406C-8744-A41AEC2494C0}" type="presParOf" srcId="{1C8DDE99-A79F-440E-AC70-B30CE8008E63}" destId="{D75755F9-F067-42ED-A232-D9B059B8AF7C}" srcOrd="4" destOrd="0" presId="urn:microsoft.com/office/officeart/2005/8/layout/list1"/>
    <dgm:cxn modelId="{B8056392-C60C-434B-9747-72328AC7E8BA}" type="presParOf" srcId="{D75755F9-F067-42ED-A232-D9B059B8AF7C}" destId="{C70E8900-50BC-45E1-9941-598727768A18}" srcOrd="0" destOrd="0" presId="urn:microsoft.com/office/officeart/2005/8/layout/list1"/>
    <dgm:cxn modelId="{42EF4955-848F-4F77-90D2-96BD2DECE0AB}" type="presParOf" srcId="{D75755F9-F067-42ED-A232-D9B059B8AF7C}" destId="{70021230-AC94-44A8-B7EE-9440FD7036D7}" srcOrd="1" destOrd="0" presId="urn:microsoft.com/office/officeart/2005/8/layout/list1"/>
    <dgm:cxn modelId="{0B0F82EA-23F9-42D4-AFFB-DC9E4BEA6450}" type="presParOf" srcId="{1C8DDE99-A79F-440E-AC70-B30CE8008E63}" destId="{5352EC09-1C02-436B-BB10-B1150162628C}" srcOrd="5" destOrd="0" presId="urn:microsoft.com/office/officeart/2005/8/layout/list1"/>
    <dgm:cxn modelId="{85ECF037-AA05-4E6D-80D2-5FC2C57C4380}" type="presParOf" srcId="{1C8DDE99-A79F-440E-AC70-B30CE8008E63}" destId="{59CCDCB2-099D-4DB9-B130-705E583EBC35}" srcOrd="6" destOrd="0" presId="urn:microsoft.com/office/officeart/2005/8/layout/list1"/>
    <dgm:cxn modelId="{71396517-7009-4E1B-A6C9-DAB69B6010C9}" type="presParOf" srcId="{1C8DDE99-A79F-440E-AC70-B30CE8008E63}" destId="{A4B97FA4-19F6-436C-8FEC-1B5708669AD6}" srcOrd="7" destOrd="0" presId="urn:microsoft.com/office/officeart/2005/8/layout/list1"/>
    <dgm:cxn modelId="{4827440E-4848-462F-B197-9A1497B53836}" type="presParOf" srcId="{1C8DDE99-A79F-440E-AC70-B30CE8008E63}" destId="{1D9C717A-E4B7-457D-B388-2CF94C587CE3}" srcOrd="8" destOrd="0" presId="urn:microsoft.com/office/officeart/2005/8/layout/list1"/>
    <dgm:cxn modelId="{04069E46-AC04-42C0-9505-15766036D835}" type="presParOf" srcId="{1D9C717A-E4B7-457D-B388-2CF94C587CE3}" destId="{2D022683-E639-4C0E-B1B5-2FDF5B062E18}" srcOrd="0" destOrd="0" presId="urn:microsoft.com/office/officeart/2005/8/layout/list1"/>
    <dgm:cxn modelId="{5F03FB95-5853-4B27-8F08-72FAD4B689CA}" type="presParOf" srcId="{1D9C717A-E4B7-457D-B388-2CF94C587CE3}" destId="{4C0B57B9-2C9A-42E7-9C80-68C0A43F3EF4}" srcOrd="1" destOrd="0" presId="urn:microsoft.com/office/officeart/2005/8/layout/list1"/>
    <dgm:cxn modelId="{02A9DCEA-77C8-4961-B820-B3691F3E87BE}" type="presParOf" srcId="{1C8DDE99-A79F-440E-AC70-B30CE8008E63}" destId="{F580175D-2E09-41A7-8A84-B4BC94695FD8}" srcOrd="9" destOrd="0" presId="urn:microsoft.com/office/officeart/2005/8/layout/list1"/>
    <dgm:cxn modelId="{2759FDED-9DFE-4A60-AA92-F826DB28B86F}" type="presParOf" srcId="{1C8DDE99-A79F-440E-AC70-B30CE8008E63}" destId="{F1D2771A-2FCA-4644-9235-1174EC08A128}" srcOrd="10" destOrd="0" presId="urn:microsoft.com/office/officeart/2005/8/layout/list1"/>
    <dgm:cxn modelId="{16502B61-BE92-4D87-B8B5-0CAB038AA630}" type="presParOf" srcId="{1C8DDE99-A79F-440E-AC70-B30CE8008E63}" destId="{17E88E00-3A8C-4D22-9A8A-17FCC51D493D}" srcOrd="11" destOrd="0" presId="urn:microsoft.com/office/officeart/2005/8/layout/list1"/>
    <dgm:cxn modelId="{A7339278-31C4-46EF-8CE9-9CDE6BA54F46}" type="presParOf" srcId="{1C8DDE99-A79F-440E-AC70-B30CE8008E63}" destId="{19666D87-6C2E-4A2E-8573-1CBF1C24F518}" srcOrd="12" destOrd="0" presId="urn:microsoft.com/office/officeart/2005/8/layout/list1"/>
    <dgm:cxn modelId="{88F702FB-0890-4B50-894F-63A9AA97FEF6}" type="presParOf" srcId="{19666D87-6C2E-4A2E-8573-1CBF1C24F518}" destId="{9FBAB82D-74A3-4164-B600-D9B7F8A8DD1A}" srcOrd="0" destOrd="0" presId="urn:microsoft.com/office/officeart/2005/8/layout/list1"/>
    <dgm:cxn modelId="{F6D49514-2676-4961-8F70-04A464A200C7}" type="presParOf" srcId="{19666D87-6C2E-4A2E-8573-1CBF1C24F518}" destId="{B658A709-E33C-48B8-A368-CE0B047A9C4D}" srcOrd="1" destOrd="0" presId="urn:microsoft.com/office/officeart/2005/8/layout/list1"/>
    <dgm:cxn modelId="{0A9B6BE6-BB51-42F7-9397-42EB0E600D70}" type="presParOf" srcId="{1C8DDE99-A79F-440E-AC70-B30CE8008E63}" destId="{090BFB18-2302-45AD-9617-27C1A1A5B36D}" srcOrd="13" destOrd="0" presId="urn:microsoft.com/office/officeart/2005/8/layout/list1"/>
    <dgm:cxn modelId="{F58EACCF-C864-4D8D-92D1-660A48AF9765}" type="presParOf" srcId="{1C8DDE99-A79F-440E-AC70-B30CE8008E63}" destId="{437814B9-D51E-4766-81EA-4E8011E37536}" srcOrd="14" destOrd="0" presId="urn:microsoft.com/office/officeart/2005/8/layout/list1"/>
    <dgm:cxn modelId="{E455A1A5-E9D0-4960-A097-21614FF74418}" type="presParOf" srcId="{1C8DDE99-A79F-440E-AC70-B30CE8008E63}" destId="{7A81BAA9-09DE-4637-942D-E58CD32E9AED}" srcOrd="15" destOrd="0" presId="urn:microsoft.com/office/officeart/2005/8/layout/list1"/>
    <dgm:cxn modelId="{01A557AE-80DE-4FB2-B37C-A49D6792634A}" type="presParOf" srcId="{1C8DDE99-A79F-440E-AC70-B30CE8008E63}" destId="{AC9E6E16-3999-400B-A409-6D11FAFC105B}" srcOrd="16" destOrd="0" presId="urn:microsoft.com/office/officeart/2005/8/layout/list1"/>
    <dgm:cxn modelId="{FBF6A85A-BFF4-4C63-A274-6F331C88F373}" type="presParOf" srcId="{AC9E6E16-3999-400B-A409-6D11FAFC105B}" destId="{E2B9C579-A9B5-4626-B49E-02DD213550B8}" srcOrd="0" destOrd="0" presId="urn:microsoft.com/office/officeart/2005/8/layout/list1"/>
    <dgm:cxn modelId="{493009C1-02C3-41B7-9F47-74AAC2D94DD1}" type="presParOf" srcId="{AC9E6E16-3999-400B-A409-6D11FAFC105B}" destId="{B4328D11-5BB4-4BCA-BC55-3DD33927BCF8}" srcOrd="1" destOrd="0" presId="urn:microsoft.com/office/officeart/2005/8/layout/list1"/>
    <dgm:cxn modelId="{DE028F82-4C57-46F9-A57C-53B5D8C5D7CC}" type="presParOf" srcId="{1C8DDE99-A79F-440E-AC70-B30CE8008E63}" destId="{C2470AB3-95C6-4882-B358-19D0D10E7613}" srcOrd="17" destOrd="0" presId="urn:microsoft.com/office/officeart/2005/8/layout/list1"/>
    <dgm:cxn modelId="{F512CCB9-E6F3-4B48-827A-05217ED80AD5}" type="presParOf" srcId="{1C8DDE99-A79F-440E-AC70-B30CE8008E63}" destId="{C56EABC0-E443-464D-99C8-026C65CE2397}" srcOrd="18" destOrd="0" presId="urn:microsoft.com/office/officeart/2005/8/layout/list1"/>
    <dgm:cxn modelId="{0B9F5535-28FA-480D-BE4D-4F488BFA9082}" type="presParOf" srcId="{1C8DDE99-A79F-440E-AC70-B30CE8008E63}" destId="{FE614F19-72C8-47A1-ACCE-955AF205923B}" srcOrd="19" destOrd="0" presId="urn:microsoft.com/office/officeart/2005/8/layout/list1"/>
    <dgm:cxn modelId="{A8B60580-0BA6-4977-9333-7D9A82517CA6}" type="presParOf" srcId="{1C8DDE99-A79F-440E-AC70-B30CE8008E63}" destId="{6E66ABA8-F828-4552-9D44-C3C819262F10}" srcOrd="20" destOrd="0" presId="urn:microsoft.com/office/officeart/2005/8/layout/list1"/>
    <dgm:cxn modelId="{BCA23CF7-8D13-415A-89E6-9DFE617A03ED}" type="presParOf" srcId="{6E66ABA8-F828-4552-9D44-C3C819262F10}" destId="{AE7A86F0-287E-46EE-B005-255CB1B5DDB0}" srcOrd="0" destOrd="0" presId="urn:microsoft.com/office/officeart/2005/8/layout/list1"/>
    <dgm:cxn modelId="{C1642101-7157-491E-A53E-2F611EF08B0B}" type="presParOf" srcId="{6E66ABA8-F828-4552-9D44-C3C819262F10}" destId="{A6099287-2B3A-4495-BA39-70782EE1597E}" srcOrd="1" destOrd="0" presId="urn:microsoft.com/office/officeart/2005/8/layout/list1"/>
    <dgm:cxn modelId="{7913C48F-A059-4793-8747-BB3A2973839D}" type="presParOf" srcId="{1C8DDE99-A79F-440E-AC70-B30CE8008E63}" destId="{CF6781E4-0701-4480-B438-0CA43608765B}" srcOrd="21" destOrd="0" presId="urn:microsoft.com/office/officeart/2005/8/layout/list1"/>
    <dgm:cxn modelId="{D33BD13F-6CE6-4D79-8E61-1CB34981635D}" type="presParOf" srcId="{1C8DDE99-A79F-440E-AC70-B30CE8008E63}" destId="{E283B332-CE4F-43D8-A7AC-38FC36075BED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5614F6-1DF8-413C-8142-BFCF0DCF7476}" type="doc">
      <dgm:prSet loTypeId="urn:microsoft.com/office/officeart/2005/8/layout/radial6" loCatId="cycle" qsTypeId="urn:microsoft.com/office/officeart/2005/8/quickstyle/3d9" qsCatId="3D" csTypeId="urn:microsoft.com/office/officeart/2005/8/colors/colorful1#1" csCatId="colorful" phldr="1"/>
      <dgm:spPr/>
      <dgm:t>
        <a:bodyPr/>
        <a:lstStyle/>
        <a:p>
          <a:endParaRPr lang="en-IN"/>
        </a:p>
      </dgm:t>
    </dgm:pt>
    <dgm:pt modelId="{573E629D-0062-4A82-B65A-71DC2D103599}">
      <dgm:prSet phldrT="[Text]"/>
      <dgm:spPr/>
      <dgm:t>
        <a:bodyPr/>
        <a:lstStyle/>
        <a:p>
          <a:r>
            <a:rPr lang="en-US" dirty="0"/>
            <a:t>Tools</a:t>
          </a:r>
          <a:endParaRPr lang="en-IN" dirty="0"/>
        </a:p>
      </dgm:t>
    </dgm:pt>
    <dgm:pt modelId="{49EC5F85-4E3B-4F5E-AD23-A57BA462C623}" type="parTrans" cxnId="{16204FBE-9F63-4E75-BA01-7C78C10A28FD}">
      <dgm:prSet/>
      <dgm:spPr/>
      <dgm:t>
        <a:bodyPr/>
        <a:lstStyle/>
        <a:p>
          <a:endParaRPr lang="en-IN"/>
        </a:p>
      </dgm:t>
    </dgm:pt>
    <dgm:pt modelId="{6DBC40D2-7BF0-436F-A26B-3EFB4156E3B1}" type="sibTrans" cxnId="{16204FBE-9F63-4E75-BA01-7C78C10A28FD}">
      <dgm:prSet/>
      <dgm:spPr/>
      <dgm:t>
        <a:bodyPr/>
        <a:lstStyle/>
        <a:p>
          <a:endParaRPr lang="en-IN"/>
        </a:p>
      </dgm:t>
    </dgm:pt>
    <dgm:pt modelId="{FBA0C1F1-B8C2-4B78-A1EC-ADA88EDA8D92}">
      <dgm:prSet phldrT="[Text]" custT="1"/>
      <dgm:spPr/>
      <dgm:t>
        <a:bodyPr/>
        <a:lstStyle/>
        <a:p>
          <a:r>
            <a:rPr lang="en-US" sz="2000" b="1" dirty="0">
              <a:latin typeface="Estrangelo Edessa" pitchFamily="66" charset="0"/>
              <a:cs typeface="Estrangelo Edessa" pitchFamily="66" charset="0"/>
            </a:rPr>
            <a:t>Python 3</a:t>
          </a:r>
          <a:endParaRPr lang="en-IN" sz="2000" b="1" dirty="0">
            <a:latin typeface="Estrangelo Edessa" pitchFamily="66" charset="0"/>
            <a:cs typeface="Estrangelo Edessa" pitchFamily="66" charset="0"/>
          </a:endParaRPr>
        </a:p>
      </dgm:t>
    </dgm:pt>
    <dgm:pt modelId="{25334D50-16AD-4293-95D6-1C0A44078819}" type="parTrans" cxnId="{09793E03-14C4-40C4-AD2B-D93D5B026FA6}">
      <dgm:prSet/>
      <dgm:spPr/>
      <dgm:t>
        <a:bodyPr/>
        <a:lstStyle/>
        <a:p>
          <a:endParaRPr lang="en-IN"/>
        </a:p>
      </dgm:t>
    </dgm:pt>
    <dgm:pt modelId="{1CF83A2A-52DA-4B22-B226-6626614D2A74}" type="sibTrans" cxnId="{09793E03-14C4-40C4-AD2B-D93D5B026FA6}">
      <dgm:prSet/>
      <dgm:spPr/>
      <dgm:t>
        <a:bodyPr/>
        <a:lstStyle/>
        <a:p>
          <a:endParaRPr lang="en-IN"/>
        </a:p>
      </dgm:t>
    </dgm:pt>
    <dgm:pt modelId="{38574163-00E2-46F6-A7C7-FCCD349012E1}">
      <dgm:prSet phldrT="[Text]" custT="1"/>
      <dgm:spPr/>
      <dgm:t>
        <a:bodyPr/>
        <a:lstStyle/>
        <a:p>
          <a:r>
            <a:rPr lang="en-US" sz="1800" b="1" dirty="0"/>
            <a:t>IBM </a:t>
          </a:r>
          <a:r>
            <a:rPr lang="en-US" sz="1800" b="1" dirty="0" err="1"/>
            <a:t>Cognos</a:t>
          </a:r>
          <a:r>
            <a:rPr lang="en-US" sz="1800" b="1" dirty="0"/>
            <a:t> embedded dashboard</a:t>
          </a:r>
        </a:p>
        <a:p>
          <a:endParaRPr lang="en-IN" sz="1200" dirty="0"/>
        </a:p>
      </dgm:t>
    </dgm:pt>
    <dgm:pt modelId="{14CA3530-FCB7-4552-8724-117B9C70DF24}" type="parTrans" cxnId="{830F6CE6-67C6-441E-85DB-CF15C77A5B09}">
      <dgm:prSet/>
      <dgm:spPr/>
      <dgm:t>
        <a:bodyPr/>
        <a:lstStyle/>
        <a:p>
          <a:endParaRPr lang="en-IN"/>
        </a:p>
      </dgm:t>
    </dgm:pt>
    <dgm:pt modelId="{596A1779-C63D-4F61-BE5A-D9B46247E4FE}" type="sibTrans" cxnId="{830F6CE6-67C6-441E-85DB-CF15C77A5B09}">
      <dgm:prSet/>
      <dgm:spPr/>
      <dgm:t>
        <a:bodyPr/>
        <a:lstStyle/>
        <a:p>
          <a:endParaRPr lang="en-IN"/>
        </a:p>
      </dgm:t>
    </dgm:pt>
    <dgm:pt modelId="{9884371C-1691-44BE-B46E-9A0D97635C2A}">
      <dgm:prSet phldrT="[Text]" custT="1"/>
      <dgm:spPr/>
      <dgm:t>
        <a:bodyPr/>
        <a:lstStyle/>
        <a:p>
          <a:r>
            <a:rPr lang="en-US" sz="1600" b="1" dirty="0"/>
            <a:t>IBM Cloud for Deployment</a:t>
          </a:r>
          <a:endParaRPr lang="en-IN" sz="1600" b="1" dirty="0"/>
        </a:p>
      </dgm:t>
    </dgm:pt>
    <dgm:pt modelId="{C8512B29-A574-4513-AE17-B97A60FCDFE8}" type="parTrans" cxnId="{ED5FBD3D-7F37-4BC1-9EE3-712AD17E1DA7}">
      <dgm:prSet/>
      <dgm:spPr/>
      <dgm:t>
        <a:bodyPr/>
        <a:lstStyle/>
        <a:p>
          <a:endParaRPr lang="en-IN"/>
        </a:p>
      </dgm:t>
    </dgm:pt>
    <dgm:pt modelId="{473254DE-21A8-40CC-8908-5A991A4B2EDD}" type="sibTrans" cxnId="{ED5FBD3D-7F37-4BC1-9EE3-712AD17E1DA7}">
      <dgm:prSet/>
      <dgm:spPr/>
      <dgm:t>
        <a:bodyPr/>
        <a:lstStyle/>
        <a:p>
          <a:endParaRPr lang="en-IN"/>
        </a:p>
      </dgm:t>
    </dgm:pt>
    <dgm:pt modelId="{4A12A3F0-A351-491D-93BE-62E88D4A2036}">
      <dgm:prSet phldrT="[Text]" custT="1"/>
      <dgm:spPr/>
      <dgm:t>
        <a:bodyPr/>
        <a:lstStyle/>
        <a:p>
          <a:r>
            <a:rPr lang="en-US" sz="1800" b="1" dirty="0"/>
            <a:t>IBM Watson Studio</a:t>
          </a:r>
          <a:endParaRPr lang="en-IN" sz="1800" b="1" dirty="0"/>
        </a:p>
      </dgm:t>
    </dgm:pt>
    <dgm:pt modelId="{EACAC879-406B-4FE4-8F59-C2C7448EBF47}" type="parTrans" cxnId="{E8B992E2-E189-44E7-9DDE-08D048588C82}">
      <dgm:prSet/>
      <dgm:spPr/>
      <dgm:t>
        <a:bodyPr/>
        <a:lstStyle/>
        <a:p>
          <a:endParaRPr lang="en-IN"/>
        </a:p>
      </dgm:t>
    </dgm:pt>
    <dgm:pt modelId="{237CA20C-5EA4-4581-B40C-9C96540A73B3}" type="sibTrans" cxnId="{E8B992E2-E189-44E7-9DDE-08D048588C82}">
      <dgm:prSet/>
      <dgm:spPr/>
      <dgm:t>
        <a:bodyPr/>
        <a:lstStyle/>
        <a:p>
          <a:endParaRPr lang="en-IN"/>
        </a:p>
      </dgm:t>
    </dgm:pt>
    <dgm:pt modelId="{D71A7823-0407-436C-828D-2E2ACB05B8FE}">
      <dgm:prSet custT="1"/>
      <dgm:spPr/>
      <dgm:t>
        <a:bodyPr/>
        <a:lstStyle/>
        <a:p>
          <a:r>
            <a:rPr lang="en-US" sz="1800" b="1" dirty="0"/>
            <a:t>Natural language processing  (NLP)</a:t>
          </a:r>
          <a:endParaRPr lang="en-IN" sz="1800" b="1" dirty="0"/>
        </a:p>
      </dgm:t>
    </dgm:pt>
    <dgm:pt modelId="{2830C3FF-F6B8-412E-9AF3-143777B27649}" type="parTrans" cxnId="{A1A6CB76-4D1D-464A-8EAF-5125D5AF4AFD}">
      <dgm:prSet/>
      <dgm:spPr/>
      <dgm:t>
        <a:bodyPr/>
        <a:lstStyle/>
        <a:p>
          <a:endParaRPr lang="en-IN"/>
        </a:p>
      </dgm:t>
    </dgm:pt>
    <dgm:pt modelId="{CDE5CC69-6306-4A17-963E-22B651C4002F}" type="sibTrans" cxnId="{A1A6CB76-4D1D-464A-8EAF-5125D5AF4AFD}">
      <dgm:prSet/>
      <dgm:spPr/>
      <dgm:t>
        <a:bodyPr/>
        <a:lstStyle/>
        <a:p>
          <a:endParaRPr lang="en-IN"/>
        </a:p>
      </dgm:t>
    </dgm:pt>
    <dgm:pt modelId="{388175DE-3ACC-4CCD-B12E-DD02CE773940}">
      <dgm:prSet custT="1"/>
      <dgm:spPr/>
      <dgm:t>
        <a:bodyPr/>
        <a:lstStyle/>
        <a:p>
          <a:r>
            <a:rPr lang="en-US" sz="2000" b="1" dirty="0"/>
            <a:t>Machine learning</a:t>
          </a:r>
        </a:p>
      </dgm:t>
    </dgm:pt>
    <dgm:pt modelId="{97541D07-E3BF-4EB2-A318-4DBD2EC55EDA}" type="parTrans" cxnId="{9AFF27D1-0AA6-4457-AF1C-A68061F5B652}">
      <dgm:prSet/>
      <dgm:spPr/>
      <dgm:t>
        <a:bodyPr/>
        <a:lstStyle/>
        <a:p>
          <a:endParaRPr lang="en-IN"/>
        </a:p>
      </dgm:t>
    </dgm:pt>
    <dgm:pt modelId="{AEA7B442-576A-4653-AFC3-FD6B00B1B500}" type="sibTrans" cxnId="{9AFF27D1-0AA6-4457-AF1C-A68061F5B652}">
      <dgm:prSet/>
      <dgm:spPr/>
      <dgm:t>
        <a:bodyPr/>
        <a:lstStyle/>
        <a:p>
          <a:endParaRPr lang="en-IN"/>
        </a:p>
      </dgm:t>
    </dgm:pt>
    <dgm:pt modelId="{AFE954B3-CE6E-4551-BC2C-DBBDD10E586B}" type="pres">
      <dgm:prSet presAssocID="{9E5614F6-1DF8-413C-8142-BFCF0DCF747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10F5BD2-4BC8-4F39-869C-420D76B8070F}" type="pres">
      <dgm:prSet presAssocID="{573E629D-0062-4A82-B65A-71DC2D103599}" presName="centerShape" presStyleLbl="node0" presStyleIdx="0" presStyleCnt="1"/>
      <dgm:spPr/>
    </dgm:pt>
    <dgm:pt modelId="{A5CB9B84-46E9-4C56-AB43-12888BE68CCE}" type="pres">
      <dgm:prSet presAssocID="{FBA0C1F1-B8C2-4B78-A1EC-ADA88EDA8D92}" presName="node" presStyleLbl="node1" presStyleIdx="0" presStyleCnt="6" custScaleX="121000" custScaleY="121000">
        <dgm:presLayoutVars>
          <dgm:bulletEnabled val="1"/>
        </dgm:presLayoutVars>
      </dgm:prSet>
      <dgm:spPr/>
    </dgm:pt>
    <dgm:pt modelId="{25F21D0E-3A04-4F96-8D6F-2DFFF14146B8}" type="pres">
      <dgm:prSet presAssocID="{FBA0C1F1-B8C2-4B78-A1EC-ADA88EDA8D92}" presName="dummy" presStyleCnt="0"/>
      <dgm:spPr/>
    </dgm:pt>
    <dgm:pt modelId="{D01A46B3-98B4-437B-9F80-044D0C0EAE59}" type="pres">
      <dgm:prSet presAssocID="{1CF83A2A-52DA-4B22-B226-6626614D2A74}" presName="sibTrans" presStyleLbl="sibTrans2D1" presStyleIdx="0" presStyleCnt="6" custLinFactNeighborX="3094" custLinFactNeighborY="667"/>
      <dgm:spPr/>
    </dgm:pt>
    <dgm:pt modelId="{4B0778CA-8EB8-4AB7-8B6A-2412344C7446}" type="pres">
      <dgm:prSet presAssocID="{D71A7823-0407-436C-828D-2E2ACB05B8FE}" presName="node" presStyleLbl="node1" presStyleIdx="1" presStyleCnt="6" custScaleX="121000" custScaleY="121000">
        <dgm:presLayoutVars>
          <dgm:bulletEnabled val="1"/>
        </dgm:presLayoutVars>
      </dgm:prSet>
      <dgm:spPr/>
    </dgm:pt>
    <dgm:pt modelId="{7AC45DA0-548A-4505-9A08-19D46196FDC9}" type="pres">
      <dgm:prSet presAssocID="{D71A7823-0407-436C-828D-2E2ACB05B8FE}" presName="dummy" presStyleCnt="0"/>
      <dgm:spPr/>
    </dgm:pt>
    <dgm:pt modelId="{015B855D-D190-4527-9434-5F60BE7A8527}" type="pres">
      <dgm:prSet presAssocID="{CDE5CC69-6306-4A17-963E-22B651C4002F}" presName="sibTrans" presStyleLbl="sibTrans2D1" presStyleIdx="1" presStyleCnt="6"/>
      <dgm:spPr/>
    </dgm:pt>
    <dgm:pt modelId="{4D438481-E797-417B-AADB-A2428B1F6B44}" type="pres">
      <dgm:prSet presAssocID="{388175DE-3ACC-4CCD-B12E-DD02CE773940}" presName="node" presStyleLbl="node1" presStyleIdx="2" presStyleCnt="6" custScaleX="121000" custScaleY="121000">
        <dgm:presLayoutVars>
          <dgm:bulletEnabled val="1"/>
        </dgm:presLayoutVars>
      </dgm:prSet>
      <dgm:spPr/>
    </dgm:pt>
    <dgm:pt modelId="{6D884C0B-235A-4DF3-91FA-F7D3A1766BF4}" type="pres">
      <dgm:prSet presAssocID="{388175DE-3ACC-4CCD-B12E-DD02CE773940}" presName="dummy" presStyleCnt="0"/>
      <dgm:spPr/>
    </dgm:pt>
    <dgm:pt modelId="{04EBD69F-96F7-4700-B3A6-AC5BE0EC6180}" type="pres">
      <dgm:prSet presAssocID="{AEA7B442-576A-4653-AFC3-FD6B00B1B500}" presName="sibTrans" presStyleLbl="sibTrans2D1" presStyleIdx="2" presStyleCnt="6"/>
      <dgm:spPr/>
    </dgm:pt>
    <dgm:pt modelId="{173A1CE0-9C61-4BD7-91BE-E551BFD7383A}" type="pres">
      <dgm:prSet presAssocID="{38574163-00E2-46F6-A7C7-FCCD349012E1}" presName="node" presStyleLbl="node1" presStyleIdx="3" presStyleCnt="6" custScaleX="121000" custScaleY="121000">
        <dgm:presLayoutVars>
          <dgm:bulletEnabled val="1"/>
        </dgm:presLayoutVars>
      </dgm:prSet>
      <dgm:spPr/>
    </dgm:pt>
    <dgm:pt modelId="{5699B034-1436-41A1-AE59-BBA6097D2CC8}" type="pres">
      <dgm:prSet presAssocID="{38574163-00E2-46F6-A7C7-FCCD349012E1}" presName="dummy" presStyleCnt="0"/>
      <dgm:spPr/>
    </dgm:pt>
    <dgm:pt modelId="{5B451A51-A382-4D2C-B921-66F1EA26463F}" type="pres">
      <dgm:prSet presAssocID="{596A1779-C63D-4F61-BE5A-D9B46247E4FE}" presName="sibTrans" presStyleLbl="sibTrans2D1" presStyleIdx="3" presStyleCnt="6"/>
      <dgm:spPr/>
    </dgm:pt>
    <dgm:pt modelId="{B5391BF6-B124-41B6-B564-BE586C00F90B}" type="pres">
      <dgm:prSet presAssocID="{9884371C-1691-44BE-B46E-9A0D97635C2A}" presName="node" presStyleLbl="node1" presStyleIdx="4" presStyleCnt="6" custScaleX="121000" custScaleY="121000">
        <dgm:presLayoutVars>
          <dgm:bulletEnabled val="1"/>
        </dgm:presLayoutVars>
      </dgm:prSet>
      <dgm:spPr/>
    </dgm:pt>
    <dgm:pt modelId="{5B4B7F8A-440A-4FD9-B064-F382F5215138}" type="pres">
      <dgm:prSet presAssocID="{9884371C-1691-44BE-B46E-9A0D97635C2A}" presName="dummy" presStyleCnt="0"/>
      <dgm:spPr/>
    </dgm:pt>
    <dgm:pt modelId="{9F0A748E-0878-4DC9-A092-3F9D46380A8F}" type="pres">
      <dgm:prSet presAssocID="{473254DE-21A8-40CC-8908-5A991A4B2EDD}" presName="sibTrans" presStyleLbl="sibTrans2D1" presStyleIdx="4" presStyleCnt="6"/>
      <dgm:spPr/>
    </dgm:pt>
    <dgm:pt modelId="{4B0550BD-F9FC-4841-94A8-1E43831808E1}" type="pres">
      <dgm:prSet presAssocID="{4A12A3F0-A351-491D-93BE-62E88D4A2036}" presName="node" presStyleLbl="node1" presStyleIdx="5" presStyleCnt="6" custScaleX="121000" custScaleY="121000">
        <dgm:presLayoutVars>
          <dgm:bulletEnabled val="1"/>
        </dgm:presLayoutVars>
      </dgm:prSet>
      <dgm:spPr/>
    </dgm:pt>
    <dgm:pt modelId="{9D4C5972-34FB-4430-9048-7A3EA007B99B}" type="pres">
      <dgm:prSet presAssocID="{4A12A3F0-A351-491D-93BE-62E88D4A2036}" presName="dummy" presStyleCnt="0"/>
      <dgm:spPr/>
    </dgm:pt>
    <dgm:pt modelId="{2A6F434C-F98C-4CAF-A208-29E3FD5C1689}" type="pres">
      <dgm:prSet presAssocID="{237CA20C-5EA4-4581-B40C-9C96540A73B3}" presName="sibTrans" presStyleLbl="sibTrans2D1" presStyleIdx="5" presStyleCnt="6"/>
      <dgm:spPr/>
    </dgm:pt>
  </dgm:ptLst>
  <dgm:cxnLst>
    <dgm:cxn modelId="{09793E03-14C4-40C4-AD2B-D93D5B026FA6}" srcId="{573E629D-0062-4A82-B65A-71DC2D103599}" destId="{FBA0C1F1-B8C2-4B78-A1EC-ADA88EDA8D92}" srcOrd="0" destOrd="0" parTransId="{25334D50-16AD-4293-95D6-1C0A44078819}" sibTransId="{1CF83A2A-52DA-4B22-B226-6626614D2A74}"/>
    <dgm:cxn modelId="{BB156806-F52B-4BBC-8D16-B03EEECD025A}" type="presOf" srcId="{4A12A3F0-A351-491D-93BE-62E88D4A2036}" destId="{4B0550BD-F9FC-4841-94A8-1E43831808E1}" srcOrd="0" destOrd="0" presId="urn:microsoft.com/office/officeart/2005/8/layout/radial6"/>
    <dgm:cxn modelId="{ED5FBD3D-7F37-4BC1-9EE3-712AD17E1DA7}" srcId="{573E629D-0062-4A82-B65A-71DC2D103599}" destId="{9884371C-1691-44BE-B46E-9A0D97635C2A}" srcOrd="4" destOrd="0" parTransId="{C8512B29-A574-4513-AE17-B97A60FCDFE8}" sibTransId="{473254DE-21A8-40CC-8908-5A991A4B2EDD}"/>
    <dgm:cxn modelId="{D8CFFD47-BC8D-4D2A-91E5-7354BFFD8F62}" type="presOf" srcId="{D71A7823-0407-436C-828D-2E2ACB05B8FE}" destId="{4B0778CA-8EB8-4AB7-8B6A-2412344C7446}" srcOrd="0" destOrd="0" presId="urn:microsoft.com/office/officeart/2005/8/layout/radial6"/>
    <dgm:cxn modelId="{6463924C-C282-485F-B72A-25AD0F649F34}" type="presOf" srcId="{388175DE-3ACC-4CCD-B12E-DD02CE773940}" destId="{4D438481-E797-417B-AADB-A2428B1F6B44}" srcOrd="0" destOrd="0" presId="urn:microsoft.com/office/officeart/2005/8/layout/radial6"/>
    <dgm:cxn modelId="{AAA66E6D-916A-4C32-9D26-F472A708B63B}" type="presOf" srcId="{237CA20C-5EA4-4581-B40C-9C96540A73B3}" destId="{2A6F434C-F98C-4CAF-A208-29E3FD5C1689}" srcOrd="0" destOrd="0" presId="urn:microsoft.com/office/officeart/2005/8/layout/radial6"/>
    <dgm:cxn modelId="{DEE7E872-F7C5-4432-BBB8-E6E9345CFA4C}" type="presOf" srcId="{9E5614F6-1DF8-413C-8142-BFCF0DCF7476}" destId="{AFE954B3-CE6E-4551-BC2C-DBBDD10E586B}" srcOrd="0" destOrd="0" presId="urn:microsoft.com/office/officeart/2005/8/layout/radial6"/>
    <dgm:cxn modelId="{A1A6CB76-4D1D-464A-8EAF-5125D5AF4AFD}" srcId="{573E629D-0062-4A82-B65A-71DC2D103599}" destId="{D71A7823-0407-436C-828D-2E2ACB05B8FE}" srcOrd="1" destOrd="0" parTransId="{2830C3FF-F6B8-412E-9AF3-143777B27649}" sibTransId="{CDE5CC69-6306-4A17-963E-22B651C4002F}"/>
    <dgm:cxn modelId="{BE368597-B49B-4AB1-91B4-3EE06EB2C3E9}" type="presOf" srcId="{1CF83A2A-52DA-4B22-B226-6626614D2A74}" destId="{D01A46B3-98B4-437B-9F80-044D0C0EAE59}" srcOrd="0" destOrd="0" presId="urn:microsoft.com/office/officeart/2005/8/layout/radial6"/>
    <dgm:cxn modelId="{F2CB2AA7-999D-4459-9250-4D2FBEE144B3}" type="presOf" srcId="{FBA0C1F1-B8C2-4B78-A1EC-ADA88EDA8D92}" destId="{A5CB9B84-46E9-4C56-AB43-12888BE68CCE}" srcOrd="0" destOrd="0" presId="urn:microsoft.com/office/officeart/2005/8/layout/radial6"/>
    <dgm:cxn modelId="{92D8C7A7-9122-45E8-A6BF-3F7D54BBA5A3}" type="presOf" srcId="{573E629D-0062-4A82-B65A-71DC2D103599}" destId="{410F5BD2-4BC8-4F39-869C-420D76B8070F}" srcOrd="0" destOrd="0" presId="urn:microsoft.com/office/officeart/2005/8/layout/radial6"/>
    <dgm:cxn modelId="{ED0AA6B0-CDD8-456B-AA17-630B46602CB7}" type="presOf" srcId="{9884371C-1691-44BE-B46E-9A0D97635C2A}" destId="{B5391BF6-B124-41B6-B564-BE586C00F90B}" srcOrd="0" destOrd="0" presId="urn:microsoft.com/office/officeart/2005/8/layout/radial6"/>
    <dgm:cxn modelId="{16204FBE-9F63-4E75-BA01-7C78C10A28FD}" srcId="{9E5614F6-1DF8-413C-8142-BFCF0DCF7476}" destId="{573E629D-0062-4A82-B65A-71DC2D103599}" srcOrd="0" destOrd="0" parTransId="{49EC5F85-4E3B-4F5E-AD23-A57BA462C623}" sibTransId="{6DBC40D2-7BF0-436F-A26B-3EFB4156E3B1}"/>
    <dgm:cxn modelId="{11AD6FC7-D152-478C-8313-499A9670A0B4}" type="presOf" srcId="{AEA7B442-576A-4653-AFC3-FD6B00B1B500}" destId="{04EBD69F-96F7-4700-B3A6-AC5BE0EC6180}" srcOrd="0" destOrd="0" presId="urn:microsoft.com/office/officeart/2005/8/layout/radial6"/>
    <dgm:cxn modelId="{9AFF27D1-0AA6-4457-AF1C-A68061F5B652}" srcId="{573E629D-0062-4A82-B65A-71DC2D103599}" destId="{388175DE-3ACC-4CCD-B12E-DD02CE773940}" srcOrd="2" destOrd="0" parTransId="{97541D07-E3BF-4EB2-A318-4DBD2EC55EDA}" sibTransId="{AEA7B442-576A-4653-AFC3-FD6B00B1B500}"/>
    <dgm:cxn modelId="{38D839D4-6874-4729-B318-668E8035698F}" type="presOf" srcId="{38574163-00E2-46F6-A7C7-FCCD349012E1}" destId="{173A1CE0-9C61-4BD7-91BE-E551BFD7383A}" srcOrd="0" destOrd="0" presId="urn:microsoft.com/office/officeart/2005/8/layout/radial6"/>
    <dgm:cxn modelId="{E8B992E2-E189-44E7-9DDE-08D048588C82}" srcId="{573E629D-0062-4A82-B65A-71DC2D103599}" destId="{4A12A3F0-A351-491D-93BE-62E88D4A2036}" srcOrd="5" destOrd="0" parTransId="{EACAC879-406B-4FE4-8F59-C2C7448EBF47}" sibTransId="{237CA20C-5EA4-4581-B40C-9C96540A73B3}"/>
    <dgm:cxn modelId="{EC4611E3-D5E9-4311-B221-DDB12CE9C53C}" type="presOf" srcId="{596A1779-C63D-4F61-BE5A-D9B46247E4FE}" destId="{5B451A51-A382-4D2C-B921-66F1EA26463F}" srcOrd="0" destOrd="0" presId="urn:microsoft.com/office/officeart/2005/8/layout/radial6"/>
    <dgm:cxn modelId="{830F6CE6-67C6-441E-85DB-CF15C77A5B09}" srcId="{573E629D-0062-4A82-B65A-71DC2D103599}" destId="{38574163-00E2-46F6-A7C7-FCCD349012E1}" srcOrd="3" destOrd="0" parTransId="{14CA3530-FCB7-4552-8724-117B9C70DF24}" sibTransId="{596A1779-C63D-4F61-BE5A-D9B46247E4FE}"/>
    <dgm:cxn modelId="{C81171E9-CBA0-4612-AB96-BDDFDF32EEB7}" type="presOf" srcId="{CDE5CC69-6306-4A17-963E-22B651C4002F}" destId="{015B855D-D190-4527-9434-5F60BE7A8527}" srcOrd="0" destOrd="0" presId="urn:microsoft.com/office/officeart/2005/8/layout/radial6"/>
    <dgm:cxn modelId="{DEDF9FF2-ECDA-491B-9223-57C21287F057}" type="presOf" srcId="{473254DE-21A8-40CC-8908-5A991A4B2EDD}" destId="{9F0A748E-0878-4DC9-A092-3F9D46380A8F}" srcOrd="0" destOrd="0" presId="urn:microsoft.com/office/officeart/2005/8/layout/radial6"/>
    <dgm:cxn modelId="{8BDFD3DA-F4D0-46C5-AE69-38A9E9EA6569}" type="presParOf" srcId="{AFE954B3-CE6E-4551-BC2C-DBBDD10E586B}" destId="{410F5BD2-4BC8-4F39-869C-420D76B8070F}" srcOrd="0" destOrd="0" presId="urn:microsoft.com/office/officeart/2005/8/layout/radial6"/>
    <dgm:cxn modelId="{D3A8DB43-7304-4C8E-8BC9-BC995961844D}" type="presParOf" srcId="{AFE954B3-CE6E-4551-BC2C-DBBDD10E586B}" destId="{A5CB9B84-46E9-4C56-AB43-12888BE68CCE}" srcOrd="1" destOrd="0" presId="urn:microsoft.com/office/officeart/2005/8/layout/radial6"/>
    <dgm:cxn modelId="{1712C860-8D88-41C6-833D-9A9747585DCC}" type="presParOf" srcId="{AFE954B3-CE6E-4551-BC2C-DBBDD10E586B}" destId="{25F21D0E-3A04-4F96-8D6F-2DFFF14146B8}" srcOrd="2" destOrd="0" presId="urn:microsoft.com/office/officeart/2005/8/layout/radial6"/>
    <dgm:cxn modelId="{51B6D462-86E1-4AB8-822B-7DC213BE0F29}" type="presParOf" srcId="{AFE954B3-CE6E-4551-BC2C-DBBDD10E586B}" destId="{D01A46B3-98B4-437B-9F80-044D0C0EAE59}" srcOrd="3" destOrd="0" presId="urn:microsoft.com/office/officeart/2005/8/layout/radial6"/>
    <dgm:cxn modelId="{0E59129C-FEBB-49D8-B0AA-D23474CA315D}" type="presParOf" srcId="{AFE954B3-CE6E-4551-BC2C-DBBDD10E586B}" destId="{4B0778CA-8EB8-4AB7-8B6A-2412344C7446}" srcOrd="4" destOrd="0" presId="urn:microsoft.com/office/officeart/2005/8/layout/radial6"/>
    <dgm:cxn modelId="{030B6789-7893-48A4-BD1F-8FE8A337BF7D}" type="presParOf" srcId="{AFE954B3-CE6E-4551-BC2C-DBBDD10E586B}" destId="{7AC45DA0-548A-4505-9A08-19D46196FDC9}" srcOrd="5" destOrd="0" presId="urn:microsoft.com/office/officeart/2005/8/layout/radial6"/>
    <dgm:cxn modelId="{DD0A1C66-7D75-42BD-A748-00A06CFA6906}" type="presParOf" srcId="{AFE954B3-CE6E-4551-BC2C-DBBDD10E586B}" destId="{015B855D-D190-4527-9434-5F60BE7A8527}" srcOrd="6" destOrd="0" presId="urn:microsoft.com/office/officeart/2005/8/layout/radial6"/>
    <dgm:cxn modelId="{6608ECC8-850E-440E-A9ED-A63007D6BD02}" type="presParOf" srcId="{AFE954B3-CE6E-4551-BC2C-DBBDD10E586B}" destId="{4D438481-E797-417B-AADB-A2428B1F6B44}" srcOrd="7" destOrd="0" presId="urn:microsoft.com/office/officeart/2005/8/layout/radial6"/>
    <dgm:cxn modelId="{1813C9EC-D1A7-46CE-B0E7-C5D43ADB473B}" type="presParOf" srcId="{AFE954B3-CE6E-4551-BC2C-DBBDD10E586B}" destId="{6D884C0B-235A-4DF3-91FA-F7D3A1766BF4}" srcOrd="8" destOrd="0" presId="urn:microsoft.com/office/officeart/2005/8/layout/radial6"/>
    <dgm:cxn modelId="{3300DF49-2AF4-4767-B2FF-7FC59B377AA8}" type="presParOf" srcId="{AFE954B3-CE6E-4551-BC2C-DBBDD10E586B}" destId="{04EBD69F-96F7-4700-B3A6-AC5BE0EC6180}" srcOrd="9" destOrd="0" presId="urn:microsoft.com/office/officeart/2005/8/layout/radial6"/>
    <dgm:cxn modelId="{DECD1788-DD6B-4579-AAD2-99AA826733E6}" type="presParOf" srcId="{AFE954B3-CE6E-4551-BC2C-DBBDD10E586B}" destId="{173A1CE0-9C61-4BD7-91BE-E551BFD7383A}" srcOrd="10" destOrd="0" presId="urn:microsoft.com/office/officeart/2005/8/layout/radial6"/>
    <dgm:cxn modelId="{D7851695-6FEE-43F8-A1E6-2A9FE31AB6C0}" type="presParOf" srcId="{AFE954B3-CE6E-4551-BC2C-DBBDD10E586B}" destId="{5699B034-1436-41A1-AE59-BBA6097D2CC8}" srcOrd="11" destOrd="0" presId="urn:microsoft.com/office/officeart/2005/8/layout/radial6"/>
    <dgm:cxn modelId="{A2C21BDA-7034-4A5B-B0B4-F526CC3BD801}" type="presParOf" srcId="{AFE954B3-CE6E-4551-BC2C-DBBDD10E586B}" destId="{5B451A51-A382-4D2C-B921-66F1EA26463F}" srcOrd="12" destOrd="0" presId="urn:microsoft.com/office/officeart/2005/8/layout/radial6"/>
    <dgm:cxn modelId="{0A4ECFB3-A99D-489D-B781-BD7C2038C339}" type="presParOf" srcId="{AFE954B3-CE6E-4551-BC2C-DBBDD10E586B}" destId="{B5391BF6-B124-41B6-B564-BE586C00F90B}" srcOrd="13" destOrd="0" presId="urn:microsoft.com/office/officeart/2005/8/layout/radial6"/>
    <dgm:cxn modelId="{6A4EC220-EF42-4591-BEBA-56A710F4D111}" type="presParOf" srcId="{AFE954B3-CE6E-4551-BC2C-DBBDD10E586B}" destId="{5B4B7F8A-440A-4FD9-B064-F382F5215138}" srcOrd="14" destOrd="0" presId="urn:microsoft.com/office/officeart/2005/8/layout/radial6"/>
    <dgm:cxn modelId="{5290104E-C001-46D9-95F8-B26DB3EC3291}" type="presParOf" srcId="{AFE954B3-CE6E-4551-BC2C-DBBDD10E586B}" destId="{9F0A748E-0878-4DC9-A092-3F9D46380A8F}" srcOrd="15" destOrd="0" presId="urn:microsoft.com/office/officeart/2005/8/layout/radial6"/>
    <dgm:cxn modelId="{192412B1-284A-4D02-A37B-D237086D9D06}" type="presParOf" srcId="{AFE954B3-CE6E-4551-BC2C-DBBDD10E586B}" destId="{4B0550BD-F9FC-4841-94A8-1E43831808E1}" srcOrd="16" destOrd="0" presId="urn:microsoft.com/office/officeart/2005/8/layout/radial6"/>
    <dgm:cxn modelId="{BB86394C-120F-4271-8D09-F1CD950A7722}" type="presParOf" srcId="{AFE954B3-CE6E-4551-BC2C-DBBDD10E586B}" destId="{9D4C5972-34FB-4430-9048-7A3EA007B99B}" srcOrd="17" destOrd="0" presId="urn:microsoft.com/office/officeart/2005/8/layout/radial6"/>
    <dgm:cxn modelId="{B4F0635E-6305-4F36-9C33-7F44231B449E}" type="presParOf" srcId="{AFE954B3-CE6E-4551-BC2C-DBBDD10E586B}" destId="{2A6F434C-F98C-4CAF-A208-29E3FD5C1689}" srcOrd="18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E5105-5099-4643-BED2-68F021A77E7B}">
      <dsp:nvSpPr>
        <dsp:cNvPr id="0" name=""/>
        <dsp:cNvSpPr/>
      </dsp:nvSpPr>
      <dsp:spPr>
        <a:xfrm>
          <a:off x="0" y="313111"/>
          <a:ext cx="7344816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AAADAE-54B7-436C-B8F6-DA8131466735}">
      <dsp:nvSpPr>
        <dsp:cNvPr id="0" name=""/>
        <dsp:cNvSpPr/>
      </dsp:nvSpPr>
      <dsp:spPr>
        <a:xfrm>
          <a:off x="367240" y="47431"/>
          <a:ext cx="5141371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32" tIns="0" rIns="194332" bIns="0" numCol="1" spcCol="1270" anchor="ctr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/>
            </a:rPr>
            <a:t>Problem Statement</a:t>
          </a:r>
        </a:p>
      </dsp:txBody>
      <dsp:txXfrm>
        <a:off x="393179" y="73370"/>
        <a:ext cx="5089493" cy="479482"/>
      </dsp:txXfrm>
    </dsp:sp>
    <dsp:sp modelId="{59CCDCB2-099D-4DB9-B130-705E583EBC35}">
      <dsp:nvSpPr>
        <dsp:cNvPr id="0" name=""/>
        <dsp:cNvSpPr/>
      </dsp:nvSpPr>
      <dsp:spPr>
        <a:xfrm>
          <a:off x="0" y="1129591"/>
          <a:ext cx="7344816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021230-AC94-44A8-B7EE-9440FD7036D7}">
      <dsp:nvSpPr>
        <dsp:cNvPr id="0" name=""/>
        <dsp:cNvSpPr/>
      </dsp:nvSpPr>
      <dsp:spPr>
        <a:xfrm>
          <a:off x="367240" y="863911"/>
          <a:ext cx="5141371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32" tIns="0" rIns="19433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General Description</a:t>
          </a:r>
          <a:endParaRPr lang="en-IN" sz="1800" kern="1200" dirty="0"/>
        </a:p>
      </dsp:txBody>
      <dsp:txXfrm>
        <a:off x="393179" y="889850"/>
        <a:ext cx="5089493" cy="479482"/>
      </dsp:txXfrm>
    </dsp:sp>
    <dsp:sp modelId="{F1D2771A-2FCA-4644-9235-1174EC08A128}">
      <dsp:nvSpPr>
        <dsp:cNvPr id="0" name=""/>
        <dsp:cNvSpPr/>
      </dsp:nvSpPr>
      <dsp:spPr>
        <a:xfrm>
          <a:off x="0" y="1946071"/>
          <a:ext cx="7344816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0B57B9-2C9A-42E7-9C80-68C0A43F3EF4}">
      <dsp:nvSpPr>
        <dsp:cNvPr id="0" name=""/>
        <dsp:cNvSpPr/>
      </dsp:nvSpPr>
      <dsp:spPr>
        <a:xfrm>
          <a:off x="367240" y="1680391"/>
          <a:ext cx="5141371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32" tIns="0" rIns="19433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Novelty / Uniqueness</a:t>
          </a:r>
          <a:endParaRPr lang="en-IN" sz="1800" kern="1200" dirty="0"/>
        </a:p>
      </dsp:txBody>
      <dsp:txXfrm>
        <a:off x="393179" y="1706330"/>
        <a:ext cx="5089493" cy="479482"/>
      </dsp:txXfrm>
    </dsp:sp>
    <dsp:sp modelId="{437814B9-D51E-4766-81EA-4E8011E37536}">
      <dsp:nvSpPr>
        <dsp:cNvPr id="0" name=""/>
        <dsp:cNvSpPr/>
      </dsp:nvSpPr>
      <dsp:spPr>
        <a:xfrm>
          <a:off x="0" y="2762552"/>
          <a:ext cx="7344816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58A709-E33C-48B8-A368-CE0B047A9C4D}">
      <dsp:nvSpPr>
        <dsp:cNvPr id="0" name=""/>
        <dsp:cNvSpPr/>
      </dsp:nvSpPr>
      <dsp:spPr>
        <a:xfrm>
          <a:off x="367240" y="2496871"/>
          <a:ext cx="5141371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32" tIns="0" rIns="19433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Business / Socio Impact</a:t>
          </a:r>
          <a:endParaRPr lang="en-IN" sz="1800" kern="1200" dirty="0"/>
        </a:p>
      </dsp:txBody>
      <dsp:txXfrm>
        <a:off x="393179" y="2522810"/>
        <a:ext cx="5089493" cy="479482"/>
      </dsp:txXfrm>
    </dsp:sp>
    <dsp:sp modelId="{C56EABC0-E443-464D-99C8-026C65CE2397}">
      <dsp:nvSpPr>
        <dsp:cNvPr id="0" name=""/>
        <dsp:cNvSpPr/>
      </dsp:nvSpPr>
      <dsp:spPr>
        <a:xfrm>
          <a:off x="0" y="3579032"/>
          <a:ext cx="7344816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28D11-5BB4-4BCA-BC55-3DD33927BCF8}">
      <dsp:nvSpPr>
        <dsp:cNvPr id="0" name=""/>
        <dsp:cNvSpPr/>
      </dsp:nvSpPr>
      <dsp:spPr>
        <a:xfrm>
          <a:off x="367240" y="3313352"/>
          <a:ext cx="5141371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32" tIns="0" rIns="19433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Technology Stack</a:t>
          </a:r>
          <a:endParaRPr lang="en-IN" sz="1800" kern="1200" dirty="0"/>
        </a:p>
      </dsp:txBody>
      <dsp:txXfrm>
        <a:off x="393179" y="3339291"/>
        <a:ext cx="5089493" cy="479482"/>
      </dsp:txXfrm>
    </dsp:sp>
    <dsp:sp modelId="{E283B332-CE4F-43D8-A7AC-38FC36075BED}">
      <dsp:nvSpPr>
        <dsp:cNvPr id="0" name=""/>
        <dsp:cNvSpPr/>
      </dsp:nvSpPr>
      <dsp:spPr>
        <a:xfrm>
          <a:off x="0" y="4395512"/>
          <a:ext cx="7344816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099287-2B3A-4495-BA39-70782EE1597E}">
      <dsp:nvSpPr>
        <dsp:cNvPr id="0" name=""/>
        <dsp:cNvSpPr/>
      </dsp:nvSpPr>
      <dsp:spPr>
        <a:xfrm>
          <a:off x="367240" y="4129832"/>
          <a:ext cx="5141371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32" tIns="0" rIns="19433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Scope</a:t>
          </a:r>
          <a:endParaRPr lang="en-IN" sz="1800" kern="1200" dirty="0"/>
        </a:p>
      </dsp:txBody>
      <dsp:txXfrm>
        <a:off x="393179" y="4155771"/>
        <a:ext cx="5089493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F434C-F98C-4CAF-A208-29E3FD5C1689}">
      <dsp:nvSpPr>
        <dsp:cNvPr id="0" name=""/>
        <dsp:cNvSpPr/>
      </dsp:nvSpPr>
      <dsp:spPr>
        <a:xfrm>
          <a:off x="2321044" y="700864"/>
          <a:ext cx="4790959" cy="4790959"/>
        </a:xfrm>
        <a:prstGeom prst="blockArc">
          <a:avLst>
            <a:gd name="adj1" fmla="val 12600000"/>
            <a:gd name="adj2" fmla="val 16200000"/>
            <a:gd name="adj3" fmla="val 452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0A748E-0878-4DC9-A092-3F9D46380A8F}">
      <dsp:nvSpPr>
        <dsp:cNvPr id="0" name=""/>
        <dsp:cNvSpPr/>
      </dsp:nvSpPr>
      <dsp:spPr>
        <a:xfrm>
          <a:off x="2321044" y="700864"/>
          <a:ext cx="4790959" cy="4790959"/>
        </a:xfrm>
        <a:prstGeom prst="blockArc">
          <a:avLst>
            <a:gd name="adj1" fmla="val 9000000"/>
            <a:gd name="adj2" fmla="val 12600000"/>
            <a:gd name="adj3" fmla="val 4526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51A51-A382-4D2C-B921-66F1EA26463F}">
      <dsp:nvSpPr>
        <dsp:cNvPr id="0" name=""/>
        <dsp:cNvSpPr/>
      </dsp:nvSpPr>
      <dsp:spPr>
        <a:xfrm>
          <a:off x="2321044" y="700864"/>
          <a:ext cx="4790959" cy="4790959"/>
        </a:xfrm>
        <a:prstGeom prst="blockArc">
          <a:avLst>
            <a:gd name="adj1" fmla="val 5400000"/>
            <a:gd name="adj2" fmla="val 9000000"/>
            <a:gd name="adj3" fmla="val 4526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BD69F-96F7-4700-B3A6-AC5BE0EC6180}">
      <dsp:nvSpPr>
        <dsp:cNvPr id="0" name=""/>
        <dsp:cNvSpPr/>
      </dsp:nvSpPr>
      <dsp:spPr>
        <a:xfrm>
          <a:off x="2321044" y="700864"/>
          <a:ext cx="4790959" cy="4790959"/>
        </a:xfrm>
        <a:prstGeom prst="blockArc">
          <a:avLst>
            <a:gd name="adj1" fmla="val 1800000"/>
            <a:gd name="adj2" fmla="val 5400000"/>
            <a:gd name="adj3" fmla="val 4526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B855D-D190-4527-9434-5F60BE7A8527}">
      <dsp:nvSpPr>
        <dsp:cNvPr id="0" name=""/>
        <dsp:cNvSpPr/>
      </dsp:nvSpPr>
      <dsp:spPr>
        <a:xfrm>
          <a:off x="2321044" y="700864"/>
          <a:ext cx="4790959" cy="4790959"/>
        </a:xfrm>
        <a:prstGeom prst="blockArc">
          <a:avLst>
            <a:gd name="adj1" fmla="val 19800000"/>
            <a:gd name="adj2" fmla="val 1800000"/>
            <a:gd name="adj3" fmla="val 4526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A46B3-98B4-437B-9F80-044D0C0EAE59}">
      <dsp:nvSpPr>
        <dsp:cNvPr id="0" name=""/>
        <dsp:cNvSpPr/>
      </dsp:nvSpPr>
      <dsp:spPr>
        <a:xfrm>
          <a:off x="2469276" y="732820"/>
          <a:ext cx="4790959" cy="4790959"/>
        </a:xfrm>
        <a:prstGeom prst="blockArc">
          <a:avLst>
            <a:gd name="adj1" fmla="val 16200000"/>
            <a:gd name="adj2" fmla="val 19800000"/>
            <a:gd name="adj3" fmla="val 452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227350" prstMaterial="matte"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F5BD2-4BC8-4F39-869C-420D76B8070F}">
      <dsp:nvSpPr>
        <dsp:cNvPr id="0" name=""/>
        <dsp:cNvSpPr/>
      </dsp:nvSpPr>
      <dsp:spPr>
        <a:xfrm>
          <a:off x="3641027" y="2020847"/>
          <a:ext cx="2150992" cy="21509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  <a:sp3d extrusionH="28000" prstMaterial="matte"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200" kern="1200" dirty="0"/>
            <a:t>Tools</a:t>
          </a:r>
          <a:endParaRPr lang="en-IN" sz="5200" kern="1200" dirty="0"/>
        </a:p>
      </dsp:txBody>
      <dsp:txXfrm>
        <a:off x="3956032" y="2335852"/>
        <a:ext cx="1520982" cy="1520982"/>
      </dsp:txXfrm>
    </dsp:sp>
    <dsp:sp modelId="{A5CB9B84-46E9-4C56-AB43-12888BE68CCE}">
      <dsp:nvSpPr>
        <dsp:cNvPr id="0" name=""/>
        <dsp:cNvSpPr/>
      </dsp:nvSpPr>
      <dsp:spPr>
        <a:xfrm>
          <a:off x="3805578" y="-155876"/>
          <a:ext cx="1821890" cy="182189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Estrangelo Edessa" pitchFamily="66" charset="0"/>
              <a:cs typeface="Estrangelo Edessa" pitchFamily="66" charset="0"/>
            </a:rPr>
            <a:t>Python 3</a:t>
          </a:r>
          <a:endParaRPr lang="en-IN" sz="2000" b="1" kern="1200" dirty="0">
            <a:latin typeface="Estrangelo Edessa" pitchFamily="66" charset="0"/>
            <a:cs typeface="Estrangelo Edessa" pitchFamily="66" charset="0"/>
          </a:endParaRPr>
        </a:p>
      </dsp:txBody>
      <dsp:txXfrm>
        <a:off x="4072388" y="110934"/>
        <a:ext cx="1288270" cy="1288270"/>
      </dsp:txXfrm>
    </dsp:sp>
    <dsp:sp modelId="{4B0778CA-8EB8-4AB7-8B6A-2412344C7446}">
      <dsp:nvSpPr>
        <dsp:cNvPr id="0" name=""/>
        <dsp:cNvSpPr/>
      </dsp:nvSpPr>
      <dsp:spPr>
        <a:xfrm>
          <a:off x="5833181" y="1014761"/>
          <a:ext cx="1821890" cy="182189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Natural language processing  (NLP)</a:t>
          </a:r>
          <a:endParaRPr lang="en-IN" sz="1800" b="1" kern="1200" dirty="0"/>
        </a:p>
      </dsp:txBody>
      <dsp:txXfrm>
        <a:off x="6099991" y="1281571"/>
        <a:ext cx="1288270" cy="1288270"/>
      </dsp:txXfrm>
    </dsp:sp>
    <dsp:sp modelId="{4D438481-E797-417B-AADB-A2428B1F6B44}">
      <dsp:nvSpPr>
        <dsp:cNvPr id="0" name=""/>
        <dsp:cNvSpPr/>
      </dsp:nvSpPr>
      <dsp:spPr>
        <a:xfrm>
          <a:off x="5833181" y="3356035"/>
          <a:ext cx="1821890" cy="182189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  <a:sp3d extrusionH="28000" prstMaterial="matte"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Machine learning</a:t>
          </a:r>
        </a:p>
      </dsp:txBody>
      <dsp:txXfrm>
        <a:off x="6099991" y="3622845"/>
        <a:ext cx="1288270" cy="1288270"/>
      </dsp:txXfrm>
    </dsp:sp>
    <dsp:sp modelId="{173A1CE0-9C61-4BD7-91BE-E551BFD7383A}">
      <dsp:nvSpPr>
        <dsp:cNvPr id="0" name=""/>
        <dsp:cNvSpPr/>
      </dsp:nvSpPr>
      <dsp:spPr>
        <a:xfrm>
          <a:off x="3805578" y="4526673"/>
          <a:ext cx="1821890" cy="182189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IBM </a:t>
          </a:r>
          <a:r>
            <a:rPr lang="en-US" sz="1800" b="1" kern="1200" dirty="0" err="1"/>
            <a:t>Cognos</a:t>
          </a:r>
          <a:r>
            <a:rPr lang="en-US" sz="1800" b="1" kern="1200" dirty="0"/>
            <a:t> embedded dashboard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 dirty="0"/>
        </a:p>
      </dsp:txBody>
      <dsp:txXfrm>
        <a:off x="4072388" y="4793483"/>
        <a:ext cx="1288270" cy="1288270"/>
      </dsp:txXfrm>
    </dsp:sp>
    <dsp:sp modelId="{B5391BF6-B124-41B6-B564-BE586C00F90B}">
      <dsp:nvSpPr>
        <dsp:cNvPr id="0" name=""/>
        <dsp:cNvSpPr/>
      </dsp:nvSpPr>
      <dsp:spPr>
        <a:xfrm>
          <a:off x="1777975" y="3356035"/>
          <a:ext cx="1821890" cy="182189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  <a:sp3d extrusionH="28000" prstMaterial="matte"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IBM Cloud for Deployment</a:t>
          </a:r>
          <a:endParaRPr lang="en-IN" sz="1600" b="1" kern="1200" dirty="0"/>
        </a:p>
      </dsp:txBody>
      <dsp:txXfrm>
        <a:off x="2044785" y="3622845"/>
        <a:ext cx="1288270" cy="1288270"/>
      </dsp:txXfrm>
    </dsp:sp>
    <dsp:sp modelId="{4B0550BD-F9FC-4841-94A8-1E43831808E1}">
      <dsp:nvSpPr>
        <dsp:cNvPr id="0" name=""/>
        <dsp:cNvSpPr/>
      </dsp:nvSpPr>
      <dsp:spPr>
        <a:xfrm>
          <a:off x="1777975" y="1014761"/>
          <a:ext cx="1821890" cy="182189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  <a:sp3d extrusionH="28000" prstMaterial="matte"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IBM Watson Studio</a:t>
          </a:r>
          <a:endParaRPr lang="en-IN" sz="1800" b="1" kern="1200" dirty="0"/>
        </a:p>
      </dsp:txBody>
      <dsp:txXfrm>
        <a:off x="2044785" y="1281571"/>
        <a:ext cx="1288270" cy="12882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59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BBC39-3B39-4CB2-9B15-42D61F6DC91D}" type="datetimeFigureOut">
              <a:rPr lang="en-IN" smtClean="0"/>
              <a:pPr/>
              <a:t>23-07-2020</a:t>
            </a:fld>
            <a:endParaRPr lang="en-IN"/>
          </a:p>
        </p:txBody>
      </p:sp>
      <p:sp>
        <p:nvSpPr>
          <p:cNvPr id="104866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6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6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6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1ED43-0AA5-4D06-ADCC-D29619B889E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126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1ED43-0AA5-4D06-ADCC-D29619B889E3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01ED43-0AA5-4D06-ADCC-D29619B889E3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01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6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55A9-8A6E-4944-B2C8-F170D400C4EC}" type="datetime1">
              <a:rPr lang="en-US" smtClean="0"/>
              <a:pPr/>
              <a:t>7/23/2020</a:t>
            </a:fld>
            <a:endParaRPr lang="en-US"/>
          </a:p>
        </p:txBody>
      </p:sp>
      <p:sp>
        <p:nvSpPr>
          <p:cNvPr id="10486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28DF-C7D9-4FCF-B5FB-7939480D3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55BBB-3E27-416D-949D-0FA898C1057F}" type="datetime1">
              <a:rPr lang="en-US" smtClean="0"/>
              <a:pPr/>
              <a:t>7/23/2020</a:t>
            </a:fld>
            <a:endParaRPr lang="en-US"/>
          </a:p>
        </p:txBody>
      </p:sp>
      <p:sp>
        <p:nvSpPr>
          <p:cNvPr id="10486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28DF-C7D9-4FCF-B5FB-7939480D3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69533-E93F-4065-B855-B97CA3E7CCDA}" type="datetime1">
              <a:rPr lang="en-US" smtClean="0"/>
              <a:pPr/>
              <a:t>7/23/2020</a:t>
            </a:fld>
            <a:endParaRPr lang="en-US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28DF-C7D9-4FCF-B5FB-7939480D3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A3FDF-E34A-42F6-9F75-678261EC4AB3}" type="datetime1">
              <a:rPr lang="en-US" smtClean="0"/>
              <a:pPr/>
              <a:t>7/23/2020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28DF-C7D9-4FCF-B5FB-7939480D3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4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0F27D-D6B8-4206-8E43-A27EB67EB620}" type="datetime1">
              <a:rPr lang="en-US" smtClean="0"/>
              <a:pPr/>
              <a:t>7/23/2020</a:t>
            </a:fld>
            <a:endParaRPr lang="en-US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28DF-C7D9-4FCF-B5FB-7939480D3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7BBF-06C6-482D-B72B-94ADAA277A86}" type="datetime1">
              <a:rPr lang="en-US" smtClean="0"/>
              <a:pPr/>
              <a:t>7/23/2020</a:t>
            </a:fld>
            <a:endParaRPr lang="en-US"/>
          </a:p>
        </p:txBody>
      </p:sp>
      <p:sp>
        <p:nvSpPr>
          <p:cNvPr id="104864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28DF-C7D9-4FCF-B5FB-7939480D3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 fontScale="95833" lnSpcReduction="20000"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 fontScale="95833" lnSpcReduction="20000"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8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7A50D-86E5-44B1-BA95-3853AD14BA4E}" type="datetime1">
              <a:rPr lang="en-US" smtClean="0"/>
              <a:pPr/>
              <a:t>7/23/2020</a:t>
            </a:fld>
            <a:endParaRPr lang="en-US"/>
          </a:p>
        </p:txBody>
      </p:sp>
      <p:sp>
        <p:nvSpPr>
          <p:cNvPr id="104865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28DF-C7D9-4FCF-B5FB-7939480D3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1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AC56-6A2F-485C-B9AA-FC444863EE94}" type="datetime1">
              <a:rPr lang="en-US" smtClean="0"/>
              <a:pPr/>
              <a:t>7/23/2020</a:t>
            </a:fld>
            <a:endParaRPr lang="en-US"/>
          </a:p>
        </p:txBody>
      </p:sp>
      <p:sp>
        <p:nvSpPr>
          <p:cNvPr id="104861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28DF-C7D9-4FCF-B5FB-7939480D3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8A60-36F2-46F2-9888-6A7305C48795}" type="datetime1">
              <a:rPr lang="en-US" smtClean="0"/>
              <a:pPr/>
              <a:t>7/23/2020</a:t>
            </a:fld>
            <a:endParaRPr lang="en-US"/>
          </a:p>
        </p:txBody>
      </p:sp>
      <p:sp>
        <p:nvSpPr>
          <p:cNvPr id="104859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28DF-C7D9-4FCF-B5FB-7939480D3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5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5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DFFE-8FC0-4266-B726-AA55435C1867}" type="datetime1">
              <a:rPr lang="en-US" smtClean="0"/>
              <a:pPr/>
              <a:t>7/23/2020</a:t>
            </a:fld>
            <a:endParaRPr lang="en-US"/>
          </a:p>
        </p:txBody>
      </p:sp>
      <p:sp>
        <p:nvSpPr>
          <p:cNvPr id="104865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28DF-C7D9-4FCF-B5FB-7939480D3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6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161A-C3AF-4903-B6B3-495F37C6CCB7}" type="datetime1">
              <a:rPr lang="en-US" smtClean="0"/>
              <a:pPr/>
              <a:t>7/23/2020</a:t>
            </a:fld>
            <a:endParaRPr lang="en-US"/>
          </a:p>
        </p:txBody>
      </p:sp>
      <p:sp>
        <p:nvSpPr>
          <p:cNvPr id="10486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C28DF-C7D9-4FCF-B5FB-7939480D3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684E8-D8E5-4330-8816-0CB8075A01A1}" type="datetime1">
              <a:rPr lang="en-US" smtClean="0"/>
              <a:pPr/>
              <a:t>7/23/2020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C28DF-C7D9-4FCF-B5FB-7939480D35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4.png"/><Relationship Id="rId7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.in/search?sa=G&amp;hl=en&amp;tbs=simg:CAQSmQIJOvZfLSFjElAajQILELCMpwgaYQpfCAMSJ4MJ0RK-AiyiFMYUgAmyAdcGgQmkI_14zlTX_1M4YtkDSONKUjojSLLBow96qG5nIbndiJID_1Xrxi7p4wy0IKrzdIbH7pKH3ZFNx0VHV1NjWCp72p9I5jeYamPIAQMCxCOrv4IGgoKCAgBEgTUMgKsDAsQne3BCRqGAQoYCgZzbWlsZXnapYj2AwoKCC9tLzA2bjA1ChgKBmNpcmNsZdqliPYDCgoIL20vMDF2a2wKGwoIY2xpcCBhcnTapYj2AwsKCS9tLzAzZzA5dAoWCgRzaWdu2qWI9gMKCggvbS8wNnpzcQobCghwYXJhbGxlbNqliPYDCwoJL20vMDMwemZuDA&amp;q=neutral%20face%20emoji&amp;tbm=isch&amp;ved=2ahUKEwjo6tuAhevpAhVoyDgGHQ4MBZUQwg4oAHoECAkQJw" TargetMode="External"/><Relationship Id="rId5" Type="http://schemas.openxmlformats.org/officeDocument/2006/relationships/image" Target="../media/image5.jpeg"/><Relationship Id="rId4" Type="http://schemas.openxmlformats.org/officeDocument/2006/relationships/hyperlink" Target="https://www.standard.co.uk/lifestyle/london-life/why-smiley-face-emojis-should-never-be-used-in-emails-a3612091.htm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10" Type="http://schemas.openxmlformats.org/officeDocument/2006/relationships/image" Target="../media/image11.png"/><Relationship Id="rId4" Type="http://schemas.openxmlformats.org/officeDocument/2006/relationships/diagramData" Target="../diagrams/data3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913" y="2204864"/>
            <a:ext cx="5415390" cy="4077072"/>
          </a:xfrm>
          <a:prstGeom prst="rect">
            <a:avLst/>
          </a:prstGeom>
        </p:spPr>
      </p:pic>
      <p:sp>
        <p:nvSpPr>
          <p:cNvPr id="1048605" name="Title 1"/>
          <p:cNvSpPr>
            <a:spLocks noGrp="1"/>
          </p:cNvSpPr>
          <p:nvPr>
            <p:ph type="ctrTitle"/>
          </p:nvPr>
        </p:nvSpPr>
        <p:spPr>
          <a:xfrm>
            <a:off x="237143" y="2968561"/>
            <a:ext cx="6172200" cy="1894362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NAME:</a:t>
            </a:r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</a:b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THE PY-SQUAD</a:t>
            </a:r>
            <a:br>
              <a:rPr 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</a:b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PROJECT ID:</a:t>
            </a:r>
            <a:br>
              <a:rPr 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</a:br>
            <a:r>
              <a:rPr 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SPS_PRO_174</a:t>
            </a:r>
            <a:r>
              <a:rPr lang="en-US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2</a:t>
            </a:r>
            <a:b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TEAM MEMBERS:</a:t>
            </a:r>
            <a:br>
              <a:rPr lang="en-US" sz="3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PRABHU U</a:t>
            </a:r>
            <a:b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NIRMITHA S</a:t>
            </a:r>
            <a:b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KAVIYA S S</a:t>
            </a:r>
            <a:b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alibri"/>
              </a:rPr>
              <a:t>SRI RAJESWARI S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alibri"/>
            </a:endParaRPr>
          </a:p>
        </p:txBody>
      </p:sp>
      <p:sp>
        <p:nvSpPr>
          <p:cNvPr id="1048606" name="Subtitle 2"/>
          <p:cNvSpPr>
            <a:spLocks noGrp="1"/>
          </p:cNvSpPr>
          <p:nvPr>
            <p:ph type="subTitle" idx="1"/>
          </p:nvPr>
        </p:nvSpPr>
        <p:spPr>
          <a:xfrm>
            <a:off x="-6928" y="5942112"/>
            <a:ext cx="9144000" cy="915888"/>
          </a:xfrm>
        </p:spPr>
        <p:txBody>
          <a:bodyPr>
            <a:normAutofit/>
          </a:bodyPr>
          <a:lstStyle/>
          <a:p>
            <a:r>
              <a:rPr lang="en-IN" sz="2400" b="1" i="1" dirty="0">
                <a:solidFill>
                  <a:srgbClr val="002060"/>
                </a:solidFill>
                <a:latin typeface="Calibri" panose="020F0502020204030204" pitchFamily="34" charset="0"/>
              </a:rPr>
              <a:t>College Name: R.M.K ENGINEERING COLLEGE</a:t>
            </a:r>
          </a:p>
          <a:p>
            <a:r>
              <a:rPr lang="en-IN" sz="2400" b="1" i="1" dirty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sz="2400" b="1" i="1" dirty="0">
                <a:solidFill>
                  <a:srgbClr val="002060"/>
                </a:solidFill>
                <a:latin typeface="Calibri" panose="020F0502020204030204" pitchFamily="34" charset="0"/>
              </a:rPr>
              <a:t>CHENNAI, TAMILNADU</a:t>
            </a:r>
            <a:endParaRPr lang="en-IN" sz="2400" b="1" i="1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1048607" name="Rectangle 7"/>
          <p:cNvSpPr/>
          <p:nvPr/>
        </p:nvSpPr>
        <p:spPr>
          <a:xfrm>
            <a:off x="509149" y="260648"/>
            <a:ext cx="8146676" cy="16916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SENTIMENT ANALYSIS OF COVID-19 TWEETS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Training model and deployment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 </a:t>
            </a:r>
            <a:endParaRPr lang="en-US" dirty="0"/>
          </a:p>
          <a:p>
            <a:endParaRPr lang="en-US" dirty="0"/>
          </a:p>
          <a:p>
            <a:endParaRPr lang="en-US" b="1" dirty="0"/>
          </a:p>
        </p:txBody>
      </p:sp>
      <p:pic>
        <p:nvPicPr>
          <p:cNvPr id="6" name="Picture 5" descr="model creation and deploy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78" y="1714260"/>
            <a:ext cx="8227372" cy="440713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Picture 5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bg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BUSINESS/ SOCIAL IMPACT</a:t>
            </a:r>
            <a:r>
              <a:rPr lang="en-US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:</a:t>
            </a:r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cs typeface="Estrangelo Edessa" pitchFamily="66" charset="0"/>
              </a:rPr>
              <a:t>Working with senses instead of words will enable government to visualize people’s accurate opinion.</a:t>
            </a:r>
          </a:p>
          <a:p>
            <a:pPr marL="0" indent="0">
              <a:buNone/>
            </a:pPr>
            <a:endParaRPr lang="en-US" sz="2800" dirty="0">
              <a:cs typeface="Estrangelo Edessa" pitchFamily="66" charset="0"/>
            </a:endParaRPr>
          </a:p>
          <a:p>
            <a:r>
              <a:rPr lang="en-US" sz="2800" dirty="0">
                <a:cs typeface="Estrangelo Edessa" pitchFamily="66" charset="0"/>
              </a:rPr>
              <a:t>Thereby government can be guided on taking better decisions.</a:t>
            </a:r>
          </a:p>
          <a:p>
            <a:pPr marL="0" indent="0">
              <a:buNone/>
            </a:pPr>
            <a:endParaRPr lang="en-US" sz="2800" dirty="0">
              <a:cs typeface="Estrangelo Edessa" pitchFamily="66" charset="0"/>
            </a:endParaRPr>
          </a:p>
          <a:p>
            <a:r>
              <a:rPr lang="en-US" sz="2800" dirty="0">
                <a:cs typeface="Estrangelo Edessa" pitchFamily="66" charset="0"/>
              </a:rPr>
              <a:t>Public’s </a:t>
            </a:r>
            <a:r>
              <a:rPr lang="en-US" sz="2800" dirty="0" err="1">
                <a:cs typeface="Estrangelo Edessa" pitchFamily="66" charset="0"/>
              </a:rPr>
              <a:t>postive</a:t>
            </a:r>
            <a:r>
              <a:rPr lang="en-US" sz="2800" dirty="0">
                <a:cs typeface="Estrangelo Edessa" pitchFamily="66" charset="0"/>
              </a:rPr>
              <a:t> attitude is most needed for fighting this pandemic.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48591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bg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NOVELTY/ UNIQUENESS</a:t>
            </a:r>
          </a:p>
        </p:txBody>
      </p:sp>
      <p:sp>
        <p:nvSpPr>
          <p:cNvPr id="104859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62872" cy="4525963"/>
          </a:xfrm>
        </p:spPr>
        <p:txBody>
          <a:bodyPr>
            <a:normAutofit/>
          </a:bodyPr>
          <a:lstStyle/>
          <a:p>
            <a:r>
              <a:rPr lang="en-US" sz="2000" dirty="0">
                <a:cs typeface="Estrangelo Edessa" pitchFamily="66" charset="0"/>
              </a:rPr>
              <a:t>Code can work on large datasets and give results with good accuracy.</a:t>
            </a:r>
          </a:p>
          <a:p>
            <a:pPr marL="0" indent="0">
              <a:buNone/>
            </a:pPr>
            <a:endParaRPr lang="en-US" sz="2000" dirty="0">
              <a:cs typeface="Estrangelo Edessa" pitchFamily="66" charset="0"/>
            </a:endParaRPr>
          </a:p>
          <a:p>
            <a:r>
              <a:rPr lang="en-US" sz="2000" dirty="0">
                <a:cs typeface="Estrangelo Edessa" pitchFamily="66" charset="0"/>
              </a:rPr>
              <a:t>Usage of inbuilt python packages enables a lot of functions on the data set at an ease of access.</a:t>
            </a:r>
          </a:p>
          <a:p>
            <a:pPr marL="0" indent="0">
              <a:buNone/>
            </a:pPr>
            <a:endParaRPr lang="en-US" sz="2000" dirty="0">
              <a:cs typeface="Estrangelo Edessa" pitchFamily="66" charset="0"/>
            </a:endParaRPr>
          </a:p>
          <a:p>
            <a:r>
              <a:rPr lang="en-US" sz="2000" dirty="0">
                <a:cs typeface="Estrangelo Edessa" pitchFamily="66" charset="0"/>
              </a:rPr>
              <a:t>Data can be visualized graphically through the use of </a:t>
            </a:r>
            <a:r>
              <a:rPr lang="en-US" sz="2000" dirty="0" err="1">
                <a:cs typeface="Estrangelo Edessa" pitchFamily="66" charset="0"/>
              </a:rPr>
              <a:t>matlplot</a:t>
            </a:r>
            <a:r>
              <a:rPr lang="en-US" sz="2000" dirty="0">
                <a:cs typeface="Estrangelo Edessa" pitchFamily="66" charset="0"/>
              </a:rPr>
              <a:t> libraries.</a:t>
            </a:r>
          </a:p>
          <a:p>
            <a:pPr marL="0" indent="0">
              <a:buNone/>
            </a:pPr>
            <a:endParaRPr lang="en-US" sz="2000" dirty="0">
              <a:cs typeface="Estrangelo Edessa" pitchFamily="66" charset="0"/>
            </a:endParaRPr>
          </a:p>
          <a:p>
            <a:r>
              <a:rPr lang="en-US" sz="2000" dirty="0">
                <a:cs typeface="Estrangelo Edessa" pitchFamily="66" charset="0"/>
              </a:rPr>
              <a:t>Code is simple, effective and understandable.</a:t>
            </a:r>
          </a:p>
        </p:txBody>
      </p:sp>
      <p:graphicFrame>
        <p:nvGraphicFramePr>
          <p:cNvPr id="4194304" name="Chart 5"/>
          <p:cNvGraphicFramePr>
            <a:graphicFrameLocks/>
          </p:cNvGraphicFramePr>
          <p:nvPr/>
        </p:nvGraphicFramePr>
        <p:xfrm>
          <a:off x="5436096" y="1268760"/>
          <a:ext cx="4176464" cy="6291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097158" name="Picture 2" descr="C:\Users\Nirmitha\AppData\Local\Microsoft\Windows\Temporary Internet Files\Content.IE5\FFRVFQNY\1024px-Mr._Smiley_Face.svg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1552" y="1656184"/>
            <a:ext cx="548680" cy="548680"/>
          </a:xfrm>
          <a:prstGeom prst="rect">
            <a:avLst/>
          </a:prstGeom>
          <a:noFill/>
        </p:spPr>
      </p:pic>
      <p:pic>
        <p:nvPicPr>
          <p:cNvPr id="2097159" name="Picture 3" descr="C:\Users\Nirmitha\AppData\Local\Microsoft\Windows\Temporary Internet Files\Content.IE5\Y8WF5JGP\512px-Smile-sad.svg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12360" y="2321496"/>
            <a:ext cx="737456" cy="737456"/>
          </a:xfrm>
          <a:prstGeom prst="rect">
            <a:avLst/>
          </a:prstGeom>
          <a:noFill/>
        </p:spPr>
      </p:pic>
      <p:pic>
        <p:nvPicPr>
          <p:cNvPr id="2097160" name="Picture 6" descr="C:\Users\Nirmitha\AppData\Local\Microsoft\Windows\Temporary Internet Files\Content.IE5\FFRVFQNY\face-plain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974973" y="3182866"/>
            <a:ext cx="549355" cy="56777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Picture 5"/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-71806" y="334683"/>
            <a:ext cx="6516014" cy="6516014"/>
          </a:xfrm>
          <a:prstGeom prst="rect">
            <a:avLst/>
          </a:prstGeom>
        </p:spPr>
      </p:pic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SCOPE</a:t>
            </a:r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>
          <a:xfrm>
            <a:off x="323528" y="1340768"/>
            <a:ext cx="5698976" cy="4525963"/>
          </a:xfrm>
        </p:spPr>
        <p:txBody>
          <a:bodyPr>
            <a:normAutofit/>
          </a:bodyPr>
          <a:lstStyle/>
          <a:p>
            <a:r>
              <a:rPr lang="en-US" sz="2400" dirty="0">
                <a:cs typeface="Estrangelo Edessa" pitchFamily="66" charset="0"/>
              </a:rPr>
              <a:t>Through the use of Recurrent Neural Networks or Google Natural Language API, Code can also be implemented on Multilingual texts.</a:t>
            </a:r>
          </a:p>
          <a:p>
            <a:pPr marL="0" indent="0">
              <a:buNone/>
            </a:pPr>
            <a:endParaRPr lang="en-US" sz="2400" dirty="0">
              <a:cs typeface="Estrangelo Edessa" pitchFamily="66" charset="0"/>
            </a:endParaRPr>
          </a:p>
          <a:p>
            <a:r>
              <a:rPr lang="en-US" sz="2400" dirty="0">
                <a:cs typeface="Estrangelo Edessa" pitchFamily="66" charset="0"/>
              </a:rPr>
              <a:t>This code can also be experimented on product review to predict the like/dislike of a customer towards a Product.</a:t>
            </a:r>
          </a:p>
        </p:txBody>
      </p:sp>
      <p:pic>
        <p:nvPicPr>
          <p:cNvPr id="2097168" name="Picture 3"/>
          <p:cNvPicPr>
            <a:picLocks noChangeAspect="1"/>
          </p:cNvPicPr>
          <p:nvPr/>
        </p:nvPicPr>
        <p:blipFill rotWithShape="1">
          <a:blip r:embed="rId3"/>
          <a:srcRect l="22581" t="11821" r="21793" b="10608"/>
          <a:stretch>
            <a:fillRect/>
          </a:stretch>
        </p:blipFill>
        <p:spPr>
          <a:xfrm>
            <a:off x="6012386" y="1340768"/>
            <a:ext cx="2808312" cy="2565868"/>
          </a:xfrm>
          <a:prstGeom prst="rect">
            <a:avLst/>
          </a:prstGeom>
        </p:spPr>
      </p:pic>
      <p:pic>
        <p:nvPicPr>
          <p:cNvPr id="2097169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585" y="4194238"/>
            <a:ext cx="2943178" cy="21574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Diagram 1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194306" name="Diagram 2"/>
          <p:cNvGraphicFramePr>
            <a:graphicFrameLocks/>
          </p:cNvGraphicFramePr>
          <p:nvPr/>
        </p:nvGraphicFramePr>
        <p:xfrm>
          <a:off x="971600" y="1196752"/>
          <a:ext cx="7344816" cy="4896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048599" name="TextBox 3"/>
          <p:cNvSpPr txBox="1"/>
          <p:nvPr/>
        </p:nvSpPr>
        <p:spPr>
          <a:xfrm>
            <a:off x="1115616" y="404664"/>
            <a:ext cx="4170680" cy="574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latin typeface="Estrangelo Edessa" pitchFamily="66" charset="0"/>
                <a:cs typeface="Estrangelo Edessa" pitchFamily="66" charset="0"/>
              </a:rPr>
              <a:t>TABLE OF CONTENTS</a:t>
            </a:r>
            <a:endParaRPr lang="en-IN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latin typeface="Estrangelo Edessa" pitchFamily="66" charset="0"/>
              <a:cs typeface="Estrangelo Edessa" pitchFamily="66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048663"/>
          <p:cNvSpPr>
            <a:spLocks noGrp="1"/>
          </p:cNvSpPr>
          <p:nvPr>
            <p:ph type="title"/>
          </p:nvPr>
        </p:nvSpPr>
        <p:spPr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1048665" name="TextBox 1048664"/>
          <p:cNvSpPr txBox="1"/>
          <p:nvPr/>
        </p:nvSpPr>
        <p:spPr>
          <a:xfrm>
            <a:off x="457199" y="1816416"/>
            <a:ext cx="7944893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The sentiment analysis of Indians after the extension of lockdown announcements to be analyzed with the relevant #tags on twitter and build a predictive analytics model to understand the behavior of people.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</a:rPr>
              <a:t>Develop a dashboard with visualization of people reaction to the government announcements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4221087"/>
            <a:ext cx="3419872" cy="263691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097153" name="Picture 2" descr="C:\Users\Nirmitha\AppData\Local\Microsoft\Windows\Temporary Internet Files\Content.IE5\SDD9AZKC\295px-Twitter_bird_logo_2012.svg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64975" y="3681490"/>
            <a:ext cx="3586035" cy="2917452"/>
          </a:xfrm>
          <a:prstGeom prst="rect">
            <a:avLst/>
          </a:prstGeom>
          <a:noFill/>
        </p:spPr>
      </p:pic>
      <p:sp>
        <p:nvSpPr>
          <p:cNvPr id="1048586" name="Title 1"/>
          <p:cNvSpPr>
            <a:spLocks noGrp="1"/>
          </p:cNvSpPr>
          <p:nvPr>
            <p:ph type="title"/>
          </p:nvPr>
        </p:nvSpPr>
        <p:spPr>
          <a:xfrm>
            <a:off x="830128" y="260648"/>
            <a:ext cx="7630304" cy="936104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bg1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GENERAL DESCRIPTION</a:t>
            </a:r>
          </a:p>
        </p:txBody>
      </p:sp>
      <p:sp>
        <p:nvSpPr>
          <p:cNvPr id="1048587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363272" cy="5643602"/>
          </a:xfrm>
        </p:spPr>
        <p:txBody>
          <a:bodyPr>
            <a:noAutofit/>
          </a:bodyPr>
          <a:lstStyle/>
          <a:p>
            <a:endParaRPr lang="en-US" sz="1800" dirty="0">
              <a:latin typeface="+mj-lt"/>
              <a:cs typeface="Estrangelo Edessa" pitchFamily="66" charset="0"/>
            </a:endParaRPr>
          </a:p>
          <a:p>
            <a:r>
              <a:rPr lang="en-US" sz="1800" dirty="0">
                <a:cs typeface="Estrangelo Edessa" pitchFamily="66" charset="0"/>
              </a:rPr>
              <a:t>The proposed solution is to construct a python code using packages such  NLKT and other machine learning packages that would refine  the  tweets and used to predict people’s emotions towards governments decisions regarding the covid-19</a:t>
            </a:r>
            <a:endParaRPr lang="zh-CN" altLang="en-US" sz="1800" dirty="0"/>
          </a:p>
          <a:p>
            <a:pPr marL="0" indent="0">
              <a:buNone/>
            </a:pPr>
            <a:endParaRPr lang="en-US" sz="1900" b="1" dirty="0">
              <a:latin typeface="Bradley Hand ITC" pitchFamily="66" charset="0"/>
            </a:endParaRPr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r>
              <a:rPr lang="en-US" sz="1800" dirty="0">
                <a:cs typeface="Estrangelo Edessa" pitchFamily="66" charset="0"/>
              </a:rPr>
              <a:t>Our dataset mainly consists tweets containing #COVID19 hash tag and pre-determined sentiment scores computed using text blob. We use Natural Language Processing and computational Techniques that includes Data Cleaning, such as removing punctuations, stopwords, stemming to classify/extract sentiments from unstructured texts.</a:t>
            </a:r>
            <a:endParaRPr lang="zh-CN" altLang="en-US" sz="1800" dirty="0"/>
          </a:p>
          <a:p>
            <a:r>
              <a:rPr lang="en-US" altLang="en-US" sz="1800" dirty="0">
                <a:cs typeface="Estrangelo Edessa" pitchFamily="66" charset="0"/>
              </a:rPr>
              <a:t>We then split the data into train and test data sets and  use Naive Bayes model for making predictions.</a:t>
            </a:r>
            <a:endParaRPr lang="zh-CN" altLang="en-US" sz="1800" dirty="0"/>
          </a:p>
        </p:txBody>
      </p:sp>
      <p:sp>
        <p:nvSpPr>
          <p:cNvPr id="1048588" name="Rounded Rectangle 3"/>
          <p:cNvSpPr/>
          <p:nvPr/>
        </p:nvSpPr>
        <p:spPr>
          <a:xfrm>
            <a:off x="1259631" y="2518058"/>
            <a:ext cx="2026483" cy="13867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POSITIVE</a:t>
            </a:r>
          </a:p>
          <a:p>
            <a:pPr algn="ctr"/>
            <a:endParaRPr lang="en-US" sz="1400" b="1" dirty="0"/>
          </a:p>
          <a:p>
            <a:pPr algn="ctr"/>
            <a:r>
              <a:rPr lang="en-US" sz="1400" b="1" dirty="0" err="1"/>
              <a:t>Eg</a:t>
            </a:r>
            <a:r>
              <a:rPr lang="en-US" sz="1400" b="1" dirty="0"/>
              <a:t>: Feeling Safe at Home During this Lockdown. #covid19</a:t>
            </a:r>
          </a:p>
          <a:p>
            <a:pPr algn="ctr"/>
            <a:endParaRPr lang="en-US" sz="1000" dirty="0"/>
          </a:p>
        </p:txBody>
      </p:sp>
      <p:sp>
        <p:nvSpPr>
          <p:cNvPr id="1048589" name="Rounded Rectangle 4"/>
          <p:cNvSpPr/>
          <p:nvPr/>
        </p:nvSpPr>
        <p:spPr>
          <a:xfrm>
            <a:off x="3609550" y="2518057"/>
            <a:ext cx="1908756" cy="138674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NEGATIVE</a:t>
            </a:r>
          </a:p>
          <a:p>
            <a:pPr algn="ctr"/>
            <a:endParaRPr lang="en-US" sz="1400" b="1" dirty="0"/>
          </a:p>
          <a:p>
            <a:pPr algn="ctr"/>
            <a:r>
              <a:rPr lang="en-US" sz="1400" b="1" dirty="0" err="1"/>
              <a:t>Eg</a:t>
            </a:r>
            <a:r>
              <a:rPr lang="en-US" sz="1400" b="1" dirty="0"/>
              <a:t>: Hate to hear the news about the lockdown. #covid19</a:t>
            </a:r>
          </a:p>
        </p:txBody>
      </p:sp>
      <p:pic>
        <p:nvPicPr>
          <p:cNvPr id="2097154" name="Picture 5" descr="https://static.standard.co.uk/s3fs-public/thumbnails/image/2017/08/15/12/smileyfaceemoji1508a.jpg?w968">
            <a:hlinkClick r:id="rId4" tgtFrame="&quot;_blank&quot;"/>
          </p:cNvPr>
          <p:cNvPicPr>
            <a:picLocks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10123" y="2270408"/>
            <a:ext cx="771525" cy="495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48590" name="Rounded Rectangle 7"/>
          <p:cNvSpPr/>
          <p:nvPr/>
        </p:nvSpPr>
        <p:spPr>
          <a:xfrm>
            <a:off x="5937598" y="2497444"/>
            <a:ext cx="1969939" cy="13867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NEUTRAL</a:t>
            </a:r>
          </a:p>
          <a:p>
            <a:pPr algn="ctr"/>
            <a:endParaRPr lang="en-US" sz="1400" b="1" dirty="0"/>
          </a:p>
          <a:p>
            <a:pPr algn="ctr"/>
            <a:r>
              <a:rPr lang="en-US" sz="1400" b="1" dirty="0" err="1"/>
              <a:t>Eg</a:t>
            </a:r>
            <a:r>
              <a:rPr lang="en-US" sz="1400" b="1" dirty="0"/>
              <a:t>: India will stay under lockdown for more two weeks. #covid19</a:t>
            </a:r>
          </a:p>
        </p:txBody>
      </p:sp>
      <p:pic>
        <p:nvPicPr>
          <p:cNvPr id="2097155" name="Picture 14" descr="https://lh3.googleusercontent.com/QFxiygsr-Xv5uUHXAqIwu0n-M7AGRGH41ZmG_1sZeNM8NOZz6X3keuIwW92Hu1kYDG7EmA=s85">
            <a:hlinkClick r:id="rId6"/>
          </p:cNvPr>
          <p:cNvPicPr>
            <a:picLocks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577738" y="2277573"/>
            <a:ext cx="500066" cy="5000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97156" name="Picture 15" descr="https://lh3.googleusercontent.com/bVP_GtFoWvaju-5yLxCMMd6heCKg1jGi8A3mb2syEwEh3JYcveVP3tdSdo9L1WE8HKxOC1k=s85"/>
          <p:cNvPicPr>
            <a:picLocks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193516" y="2257233"/>
            <a:ext cx="500065" cy="5000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097164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6084168" y="908720"/>
            <a:ext cx="1368152" cy="1368152"/>
          </a:xfrm>
        </p:spPr>
      </p:pic>
      <p:graphicFrame>
        <p:nvGraphicFramePr>
          <p:cNvPr id="4194307" name="Diagram 3"/>
          <p:cNvGraphicFramePr>
            <a:graphicFrameLocks/>
          </p:cNvGraphicFramePr>
          <p:nvPr/>
        </p:nvGraphicFramePr>
        <p:xfrm>
          <a:off x="-1116632" y="480491"/>
          <a:ext cx="9433048" cy="6192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-1476672" y="188640"/>
            <a:ext cx="8229600" cy="1143000"/>
          </a:xfrm>
        </p:spPr>
        <p:txBody>
          <a:bodyPr/>
          <a:lstStyle/>
          <a:p>
            <a:r>
              <a:rPr lang="en-US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TECHNOLOGY STACK</a:t>
            </a:r>
          </a:p>
        </p:txBody>
      </p:sp>
      <p:pic>
        <p:nvPicPr>
          <p:cNvPr id="2097165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8224" y="4797152"/>
            <a:ext cx="1728192" cy="1728192"/>
          </a:xfrm>
          <a:prstGeom prst="rect">
            <a:avLst/>
          </a:prstGeom>
        </p:spPr>
      </p:pic>
      <p:pic>
        <p:nvPicPr>
          <p:cNvPr id="2097166" name="Picture 16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020272" y="2636912"/>
            <a:ext cx="1790328" cy="17903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CLOUD &amp; ITS SERVICES </a:t>
            </a:r>
          </a:p>
        </p:txBody>
      </p:sp>
      <p:pic>
        <p:nvPicPr>
          <p:cNvPr id="4" name="Content Placeholder 3" descr="IMG_20200723_143020.jp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1857365"/>
            <a:ext cx="3043230" cy="2071702"/>
          </a:xfrm>
        </p:spPr>
      </p:pic>
      <p:pic>
        <p:nvPicPr>
          <p:cNvPr id="5" name="Picture 4" descr="IMG_20200723_143401 (1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190" y="1785926"/>
            <a:ext cx="3500462" cy="2071702"/>
          </a:xfrm>
          <a:prstGeom prst="rect">
            <a:avLst/>
          </a:prstGeom>
        </p:spPr>
      </p:pic>
      <p:pic>
        <p:nvPicPr>
          <p:cNvPr id="6" name="Picture 5" descr="IMG_20200723_14344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43174" y="4429132"/>
            <a:ext cx="4357718" cy="19288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b="1" dirty="0"/>
              <a:t>PACKAGES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packages imported are </a:t>
            </a:r>
          </a:p>
          <a:p>
            <a:r>
              <a:rPr lang="en-US" dirty="0" err="1"/>
              <a:t>Sklearn</a:t>
            </a:r>
            <a:r>
              <a:rPr lang="en-US" dirty="0"/>
              <a:t>(open machine learning package)</a:t>
            </a:r>
          </a:p>
          <a:p>
            <a:r>
              <a:rPr lang="en-US" dirty="0" err="1"/>
              <a:t>Nltk</a:t>
            </a:r>
            <a:r>
              <a:rPr lang="en-US" dirty="0"/>
              <a:t>(preprocess the text)</a:t>
            </a:r>
          </a:p>
          <a:p>
            <a:r>
              <a:rPr lang="en-US" dirty="0"/>
              <a:t>Pandas(work with </a:t>
            </a:r>
            <a:r>
              <a:rPr lang="en-US" dirty="0" err="1"/>
              <a:t>datas</a:t>
            </a:r>
            <a:r>
              <a:rPr lang="en-US" dirty="0"/>
              <a:t>)</a:t>
            </a:r>
          </a:p>
          <a:p>
            <a:r>
              <a:rPr lang="en-US" dirty="0"/>
              <a:t>Re(to find string set)</a:t>
            </a:r>
          </a:p>
          <a:p>
            <a:r>
              <a:rPr lang="en-US" dirty="0"/>
              <a:t>String(contain pre defined functions for strings)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IMPORTING DATA SET &amp; RESULT OBTAINED</a:t>
            </a:r>
          </a:p>
        </p:txBody>
      </p:sp>
      <p:pic>
        <p:nvPicPr>
          <p:cNvPr id="4" name="Content Placeholder 3" descr="IMG_20200723_14361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62" y="4429132"/>
            <a:ext cx="3571900" cy="1928977"/>
          </a:xfrm>
        </p:spPr>
      </p:pic>
      <p:pic>
        <p:nvPicPr>
          <p:cNvPr id="6" name="Picture 5" descr="IMG_20200723_14353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85786" y="2143116"/>
            <a:ext cx="3643338" cy="2000264"/>
          </a:xfrm>
          <a:prstGeom prst="rect">
            <a:avLst/>
          </a:prstGeom>
        </p:spPr>
      </p:pic>
      <p:pic>
        <p:nvPicPr>
          <p:cNvPr id="7" name="Picture 6" descr="IMG_20200723_14355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57752" y="2143116"/>
            <a:ext cx="3643338" cy="1785950"/>
          </a:xfrm>
          <a:prstGeom prst="rect">
            <a:avLst/>
          </a:prstGeom>
        </p:spPr>
      </p:pic>
      <p:pic>
        <p:nvPicPr>
          <p:cNvPr id="8" name="Picture 7" descr="IMG_20200723_144120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7818" y="4286257"/>
            <a:ext cx="3071834" cy="207170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PREPROCESSING</a:t>
            </a:r>
          </a:p>
        </p:txBody>
      </p:sp>
      <p:pic>
        <p:nvPicPr>
          <p:cNvPr id="4" name="Content Placeholder 3" descr="preprocessing cod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449736"/>
            <a:ext cx="8229600" cy="381892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439</Words>
  <Application>Microsoft Office PowerPoint</Application>
  <PresentationFormat>On-screen Show (4:3)</PresentationFormat>
  <Paragraphs>76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TEAM NAME: THE PY-SQUAD PROJECT ID: SPS_PRO_1742 TEAM MEMBERS: PRABHU U NIRMITHA S KAVIYA S S SRI RAJESWARI S</vt:lpstr>
      <vt:lpstr>PowerPoint Presentation</vt:lpstr>
      <vt:lpstr>Problem Statement</vt:lpstr>
      <vt:lpstr>GENERAL DESCRIPTION</vt:lpstr>
      <vt:lpstr>TECHNOLOGY STACK</vt:lpstr>
      <vt:lpstr>CLOUD &amp; ITS SERVICES </vt:lpstr>
      <vt:lpstr>PACKAGES </vt:lpstr>
      <vt:lpstr>IMPORTING DATA SET &amp; RESULT OBTAINED</vt:lpstr>
      <vt:lpstr>PREPROCESSING</vt:lpstr>
      <vt:lpstr>Training model and deployment</vt:lpstr>
      <vt:lpstr>BUSINESS/ SOCIAL IMPACT:</vt:lpstr>
      <vt:lpstr>NOVELTY/ UNIQUENESS</vt:lpstr>
      <vt:lpstr>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</dc:title>
  <dc:creator>ADMIN</dc:creator>
  <cp:lastModifiedBy>ADMIN</cp:lastModifiedBy>
  <cp:revision>75</cp:revision>
  <dcterms:created xsi:type="dcterms:W3CDTF">2020-06-04T23:28:13Z</dcterms:created>
  <dcterms:modified xsi:type="dcterms:W3CDTF">2020-07-23T09:24:31Z</dcterms:modified>
</cp:coreProperties>
</file>