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36140"/>
          </a:xfrm>
          <a:prstGeom prst="rect"/>
          <a:noFill/>
        </p:spPr>
        <p:txBody>
          <a:bodyPr rtlCol="0" wrap="square">
            <a:spAutoFit/>
          </a:bodyPr>
          <a:p>
            <a:r>
              <a:rPr sz="2400" lang="en-US"/>
              <a:t>STUDENT NAME:</a:t>
            </a:r>
            <a:r>
              <a:rPr sz="2400" lang="en-US"/>
              <a:t>S</a:t>
            </a:r>
            <a:r>
              <a:rPr sz="2400" lang="en-US"/>
              <a:t>.</a:t>
            </a:r>
            <a:r>
              <a:rPr sz="2400" lang="en-US"/>
              <a:t>S</a:t>
            </a:r>
            <a:r>
              <a:rPr sz="2400" lang="en-US"/>
              <a:t>R</a:t>
            </a:r>
            <a:r>
              <a:rPr sz="2400" lang="en-US"/>
              <a:t>I</a:t>
            </a:r>
            <a:r>
              <a:rPr sz="2400" lang="en-US"/>
              <a:t>R</a:t>
            </a:r>
            <a:r>
              <a:rPr sz="2400" lang="en-US"/>
              <a:t>A</a:t>
            </a:r>
            <a:r>
              <a:rPr sz="2400" lang="en-US"/>
              <a:t>M</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9</a:t>
            </a:r>
            <a:r>
              <a:rPr dirty="0" sz="2400" lang="en-US"/>
              <a:t>8</a:t>
            </a:r>
            <a:r>
              <a:rPr dirty="0" sz="2400" lang="en-US"/>
              <a:t>7</a:t>
            </a:r>
            <a:r>
              <a:rPr dirty="0" sz="2400" lang="en-US"/>
              <a:t>7</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a:t>
            </a:r>
            <a:r>
              <a:rPr dirty="0" sz="2400" lang="en-US"/>
              <a:t> </a:t>
            </a:r>
            <a:r>
              <a:rPr dirty="0" sz="2400" lang="en-US"/>
              <a:t>P</a:t>
            </a:r>
            <a:r>
              <a:rPr dirty="0" sz="2400" lang="en-US"/>
              <a:t>E</a:t>
            </a:r>
            <a:r>
              <a:rPr dirty="0" sz="2400" lang="en-US"/>
              <a:t>R</a:t>
            </a:r>
            <a:r>
              <a:rPr dirty="0" sz="2400" lang="en-US"/>
              <a:t>I</a:t>
            </a:r>
            <a:r>
              <a:rPr dirty="0" sz="2400" lang="en-US"/>
              <a:t> </a:t>
            </a:r>
            <a:r>
              <a:rPr dirty="0" sz="2400" lang="en-US"/>
              <a:t>COLLEGE </a:t>
            </a:r>
            <a:r>
              <a:rPr dirty="0" sz="2400" lang="en-US"/>
              <a:t>OF </a:t>
            </a:r>
            <a:r>
              <a:rPr dirty="0" sz="2400" lang="en-US"/>
              <a:t>ARTS </a:t>
            </a:r>
            <a:r>
              <a:rPr dirty="0" sz="2400" lang="en-US"/>
              <a:t>AND </a:t>
            </a:r>
            <a:r>
              <a:rPr dirty="0" sz="2400" lang="en-US"/>
              <a:t>SCIENCES </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77874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0" name=""/>
          <p:cNvSpPr txBox="1"/>
          <p:nvPr/>
        </p:nvSpPr>
        <p:spPr>
          <a:xfrm>
            <a:off x="428085" y="1752282"/>
            <a:ext cx="9858915" cy="4358641"/>
          </a:xfrm>
          <a:prstGeom prst="rect"/>
        </p:spPr>
        <p:txBody>
          <a:bodyPr rtlCol="0" wrap="square">
            <a:spAutoFit/>
          </a:bodyPr>
          <a:p>
            <a:r>
              <a:rPr sz="2400" lang="en-US">
                <a:solidFill>
                  <a:srgbClr val="000000"/>
                </a:solidFill>
              </a:rPr>
              <a:t>In the Excul project, employee performance analysis involves sophisticated modeling techniques to accurately evaluate and predict performance trends. Our approach employs machine learning algorithms to analyze historical data, identify patterns, and forecast future performance. These models take into account various factors such as task completion rates, deadlines met, and peer reviews, as well as time management and attendance records. By applying predictive analytics, our solution can uncover hidden correlations and provide actionable insights, allowing managers to proactively address issues and optimize team performance. This advanced modeling ensures that performance evaluations are not only reflective of past achievements but also predictive of future potential.</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761983"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1" name=""/>
          <p:cNvSpPr txBox="1"/>
          <p:nvPr/>
        </p:nvSpPr>
        <p:spPr>
          <a:xfrm>
            <a:off x="755331" y="1452880"/>
            <a:ext cx="10296366" cy="4968240"/>
          </a:xfrm>
          <a:prstGeom prst="rect"/>
        </p:spPr>
        <p:txBody>
          <a:bodyPr rtlCol="0" wrap="square">
            <a:spAutoFit/>
          </a:bodyPr>
          <a:p>
            <a:r>
              <a:rPr sz="2000" lang="en-US">
                <a:solidFill>
                  <a:srgbClr val="000000"/>
                </a:solidFill>
              </a:rPr>
              <a:t>The results of employee performance analysis using Excul provide a detailed and actionable overview of workforce productivity and effectiveness. Key outcomes include:
1. **Performance Insights:** Clear visualizations of individual and team performance, highlighting strengths and areas for improvement.
2. **Predictive Trends:** Forecasts of future performance based on historical data and identified patterns.
3. **Personalized Development Plans:** Customized recommendations for employee training and development to enhance skills and address weaknesses.
4. **Enhanced Decision-Making:** Data-driven insights that enable managers to make informed decisions regarding promotions, resource allocation, and team restructuring.
5. **Improved Employee Engagement:** Increased transparency and constructive feedback that foster a culture of continuous improvement and motivation.
Overall, the analysis results help drive organizational success by aligning employee performance with strategic goals.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2" name=""/>
          <p:cNvSpPr txBox="1"/>
          <p:nvPr/>
        </p:nvSpPr>
        <p:spPr>
          <a:xfrm>
            <a:off x="755332" y="1438902"/>
            <a:ext cx="8466720" cy="4714240"/>
          </a:xfrm>
          <a:prstGeom prst="rect"/>
        </p:spPr>
        <p:txBody>
          <a:bodyPr rtlCol="0" wrap="square">
            <a:spAutoFit/>
          </a:bodyPr>
          <a:p>
            <a:r>
              <a:rPr sz="2400" lang="en-US">
                <a:solidFill>
                  <a:srgbClr val="000000"/>
                </a:solidFill>
              </a:rPr>
              <a:t>In conclusion, the employee performance analysis using Excul provides a comprehensive framework for evaluating and enhancing workforce effectiveness. By leveraging advanced analytics and predictive modeling, the solution offers valuable insights into individual and team performance, fostering a culture of continuous improvement. The actionable data enables managers to make informed decisions about training, development, and resource allocation, ultimately driving organizational success. As a result, both employees and the organization benefit from increased productivity, engagement, and alignment with strategic goals, positioning Excul as a vital tool for performance management.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0" name=""/>
          <p:cNvSpPr txBox="1"/>
          <p:nvPr/>
        </p:nvSpPr>
        <p:spPr>
          <a:xfrm>
            <a:off x="9444037" y="-10065752"/>
            <a:ext cx="4437004" cy="4663440"/>
          </a:xfrm>
          <a:prstGeom prst="rect"/>
        </p:spPr>
        <p:txBody>
          <a:bodyPr rtlCol="0" wrap="square">
            <a:spAutoFit/>
          </a:bodyPr>
          <a:p>
            <a:r>
              <a:rPr sz="2000" lang="en-US">
                <a:solidFill>
                  <a:srgbClr val="000000"/>
                </a:solidFill>
              </a:rPr>
              <a:t>*Objective:* </a:t>
            </a:r>
            <a:endParaRPr sz="1800" lang="en-US">
              <a:solidFill>
                <a:srgbClr val="000000"/>
              </a:solidFill>
            </a:endParaRPr>
          </a:p>
          <a:p>
            <a:r>
              <a:rPr sz="2000" lang="en-US">
                <a:solidFill>
                  <a:srgbClr val="000000"/>
                </a:solidFill>
              </a:rPr>
              <a:t>To analyze and enhance the performance of employees at XYZ Corporation by identifying key performance indicators (KPIs), trends, and areas for improvement.</a:t>
            </a:r>
            <a:endParaRPr sz="1800" lang="en-US">
              <a:solidFill>
                <a:srgbClr val="000000"/>
              </a:solidFill>
            </a:endParaRPr>
          </a:p>
          <a:p>
            <a:r>
              <a:rPr sz="2000" lang="en-US">
                <a:solidFill>
                  <a:srgbClr val="000000"/>
                </a:solidFill>
              </a:rPr>
              <a:t>*Scope:*</a:t>
            </a:r>
            <a:endParaRPr sz="1800" lang="en-US">
              <a:solidFill>
                <a:srgbClr val="000000"/>
              </a:solidFill>
            </a:endParaRPr>
          </a:p>
          <a:p>
            <a:r>
              <a:rPr sz="2000" lang="en-US">
                <a:solidFill>
                  <a:srgbClr val="000000"/>
                </a:solidFill>
              </a:rPr>
              <a:t>The analysis will focus on the following areas:</a:t>
            </a:r>
            <a:endParaRPr sz="1800" lang="en-US">
              <a:solidFill>
                <a:srgbClr val="000000"/>
              </a:solidFill>
            </a:endParaRPr>
          </a:p>
          <a:p>
            <a:r>
              <a:rPr sz="2000" lang="en-US">
                <a:solidFill>
                  <a:srgbClr val="000000"/>
                </a:solidFill>
              </a:rPr>
              <a:t>- Productivity metrics</a:t>
            </a:r>
            <a:endParaRPr sz="1800" lang="en-US">
              <a:solidFill>
                <a:srgbClr val="000000"/>
              </a:solidFill>
            </a:endParaRPr>
          </a:p>
          <a:p>
            <a:r>
              <a:rPr sz="2000" lang="en-US">
                <a:solidFill>
                  <a:srgbClr val="000000"/>
                </a:solidFill>
              </a:rPr>
              <a:t>- Quality of work</a:t>
            </a:r>
            <a:endParaRPr sz="1800" lang="en-US">
              <a:solidFill>
                <a:srgbClr val="000000"/>
              </a:solidFill>
            </a:endParaRPr>
          </a:p>
          <a:p>
            <a:r>
              <a:rPr sz="2000" lang="en-US">
                <a:solidFill>
                  <a:srgbClr val="000000"/>
                </a:solidFill>
              </a:rPr>
              <a:t>- Attendance and punctuality</a:t>
            </a:r>
            <a:endParaRPr sz="1800" lang="en-US">
              <a:solidFill>
                <a:srgbClr val="000000"/>
              </a:solidFill>
            </a:endParaRPr>
          </a:p>
          <a:p>
            <a:r>
              <a:rPr sz="2000" lang="en-US">
                <a:solidFill>
                  <a:srgbClr val="000000"/>
                </a:solidFill>
              </a:rPr>
              <a:t>- Employee engagement and satisfaction</a:t>
            </a:r>
            <a:endParaRPr sz="1800" lang="en-US">
              <a:solidFill>
                <a:srgbClr val="000000"/>
              </a:solidFill>
            </a:endParaRPr>
          </a:p>
          <a:p>
            <a:r>
              <a:rPr sz="2000" lang="en-US">
                <a:solidFill>
                  <a:srgbClr val="000000"/>
                </a:solidFill>
              </a:rPr>
              <a:t>- Training and development needs</a:t>
            </a:r>
            <a:endParaRPr sz="2800" lang="en-US">
              <a:solidFill>
                <a:srgbClr val="000000"/>
              </a:solidFill>
            </a:endParaRPr>
          </a:p>
        </p:txBody>
      </p:sp>
      <p:sp>
        <p:nvSpPr>
          <p:cNvPr id="1048711" name=""/>
          <p:cNvSpPr txBox="1"/>
          <p:nvPr/>
        </p:nvSpPr>
        <p:spPr>
          <a:xfrm>
            <a:off x="2100938" y="9237088"/>
            <a:ext cx="4909462" cy="3825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600" lang="en-US">
                <a:solidFill>
                  <a:srgbClr val="000000"/>
                </a:solidFill>
                <a:latin typeface="Arial"/>
              </a:rPr>
              <a:t>*Objective:* 
To analyze and enhance the performance of employees at XYZ Corporation by identifying key performance indicators (KPIs), trends, and areas for improvement.
*Scope:*
The analysis will focus on the following areas:
- Productivity metrics
- Quality of work
- Attendance and punctuality
- Employee engagement and satisfaction
- Training and development needs
*Data Collection:*
1. *Quantitative Data:*
   - Productivity metrics (e.g., number of tasks completed, sales figures)
   - Quality metrics (e.g., error rates, customer feedback scores)
   - Attendance records (e.g., absenteeism, tardiness)
   - Performance review scores
2. *Qualitative Data:*
   - Employee surveys on job satisfaction, engagement, and feedback
   - Managerial feedback and evaluations
   - Interviews and focus groups with employees
*Analysis Techniques:*
1. *Descriptive Statistics:*
   - Summarize data to identify average performance levels, variation, and trends over time.
2. *Correlation Analysis:*
   - Identify relationships between different performance metrics and employee satisfaction scores.
3. *Regression Analysis:*
   - Determine the impact of various factors (e.g., training, engagement) on performance outcomes.
*Expected Outcomes:*
1. A detailed report on current employee performance metrics across different departments.
2. Identification of key factors influencing high and low performance.
3. Recommendations for targeted interventions to improve performance in specific areas.
By following this structured approach, XYZ Corporation can gain valuable insights into employee performance and develop targeted strategies to foster a more productive and satisfied workforce.</a:t>
            </a:r>
            <a:endParaRPr b="1" sz="2800" lang="en-US">
              <a:solidFill>
                <a:srgbClr val="000000"/>
              </a:solidFill>
            </a:endParaRPr>
          </a:p>
        </p:txBody>
      </p:sp>
      <p:sp>
        <p:nvSpPr>
          <p:cNvPr id="1048714" name=""/>
          <p:cNvSpPr txBox="1"/>
          <p:nvPr/>
        </p:nvSpPr>
        <p:spPr>
          <a:xfrm>
            <a:off x="4741780" y="8446289"/>
            <a:ext cx="453724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
            </a:r>
            <a:endParaRPr sz="2800" lang="en-US">
              <a:solidFill>
                <a:srgbClr val="000000"/>
              </a:solidFill>
            </a:endParaRPr>
          </a:p>
        </p:txBody>
      </p:sp>
      <p:sp>
        <p:nvSpPr>
          <p:cNvPr id="1048715" name=""/>
          <p:cNvSpPr txBox="1"/>
          <p:nvPr/>
        </p:nvSpPr>
        <p:spPr>
          <a:xfrm>
            <a:off x="1207285" y="2124899"/>
            <a:ext cx="6696172" cy="3749041"/>
          </a:xfrm>
          <a:prstGeom prst="rect"/>
        </p:spPr>
        <p:txBody>
          <a:bodyPr rtlCol="0" wrap="square">
            <a:spAutoFit/>
          </a:bodyPr>
          <a:p>
            <a:r>
              <a:rPr sz="2000" lang="en-US">
                <a:solidFill>
                  <a:srgbClr val="000000"/>
                </a:solidFill>
              </a:rPr>
              <a:t>Objective:
To analyze and enhance the performance of employees at XYZ Corporation by identifying key performance indicators (KPIs), trends, and areas for improvement.
Scope:
The analysis will focus on the following areas:
- Productivity metrics
- Quality of work
- Attendance and punctuality
- Employee engagement and satisfaction
- Training and development needs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16" name=""/>
          <p:cNvSpPr txBox="1"/>
          <p:nvPr/>
        </p:nvSpPr>
        <p:spPr>
          <a:xfrm>
            <a:off x="549116" y="2414905"/>
            <a:ext cx="8109108" cy="3647440"/>
          </a:xfrm>
          <a:prstGeom prst="rect"/>
        </p:spPr>
        <p:txBody>
          <a:bodyPr rtlCol="0" wrap="square">
            <a:spAutoFit/>
          </a:bodyPr>
          <a:p>
            <a:r>
              <a:rPr sz="2400" lang="en-US">
                <a:solidFill>
                  <a:srgbClr val="000000"/>
                </a:solidFill>
              </a:rPr>
              <a:t>Employee performance analysis involves assessing individual and team contributions to an organization's goals, using various metrics and tools to evaluate efficiency, productivity, and overall impact. For a project like Excul, this might include examining completed tasks, meeting deadlines, and collaboration effectiveness. By analyzing these factors, management can identify strengths, areas for improvement, and opportunities for professional development, ultimately enhancing project outcomes and employee satisfaction.</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7" name=""/>
          <p:cNvSpPr txBox="1"/>
          <p:nvPr/>
        </p:nvSpPr>
        <p:spPr>
          <a:xfrm>
            <a:off x="699452" y="2019300"/>
            <a:ext cx="7959678" cy="4701539"/>
          </a:xfrm>
          <a:prstGeom prst="rect"/>
        </p:spPr>
        <p:txBody>
          <a:bodyPr rtlCol="0" wrap="square">
            <a:spAutoFit/>
          </a:bodyPr>
          <a:p>
            <a:r>
              <a:rPr sz="2800" lang="en-US">
                <a:solidFill>
                  <a:srgbClr val="000000"/>
                </a:solidFill>
              </a:rPr>
              <a:t>The end users of employee performance analysis using the Excul project are primarily the organization's management and HR departments. These stakeholders use the analysis to make informed decisions about promotions, training, and resource allocation. Additionally, employees themselves benefit from the feedback, gaining insights into their performance and areas for growth. This ensures that everyone is aligned with the organization's goals and working towards continuous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8" name=""/>
          <p:cNvSpPr txBox="1"/>
          <p:nvPr/>
        </p:nvSpPr>
        <p:spPr>
          <a:xfrm rot="21600000">
            <a:off x="3063618" y="1597662"/>
            <a:ext cx="6747132" cy="5069838"/>
          </a:xfrm>
          <a:prstGeom prst="rect"/>
        </p:spPr>
        <p:txBody>
          <a:bodyPr rtlCol="0" wrap="square">
            <a:spAutoFit/>
          </a:bodyPr>
          <a:p>
            <a:r>
              <a:rPr sz="2400" lang="en-US">
                <a:solidFill>
                  <a:srgbClr val="000000"/>
                </a:solidFill>
              </a:rPr>
              <a:t>Our solution for employee performance analysis using the Excul project leverages advanced analytics and real-time data to provide comprehensive insights into workforce productivity and effectiveness. By integrating seamlessly with existing workflows, it offers a user-friendly interface for both managers and employees to track progress, set goals, and receive constructive feedback. The value proposition lies in its ability to enhance decision-making, foster a culture of continuous improvement, and ultimately drive organizational success through optimized performance and employee engagement.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19" name=""/>
          <p:cNvSpPr txBox="1"/>
          <p:nvPr/>
        </p:nvSpPr>
        <p:spPr>
          <a:xfrm>
            <a:off x="1367763" y="2018184"/>
            <a:ext cx="7596665" cy="4003040"/>
          </a:xfrm>
          <a:prstGeom prst="rect"/>
        </p:spPr>
        <p:txBody>
          <a:bodyPr rtlCol="0" wrap="square">
            <a:spAutoFit/>
          </a:bodyPr>
          <a:p>
            <a:r>
              <a:rPr b="0" sz="2400" lang="en-US">
                <a:solidFill>
                  <a:srgbClr val="000000"/>
                </a:solidFill>
              </a:rPr>
              <a:t>The Excul dataset for employee performance analysis comprises a rich collection of data points, including task completion rates, project deadlines, individual and team productivity metrics, and qualitative feedback from peer reviews. It also encompasses attendance records, time management statistics, and performance ratings from periodic evaluations. This comprehensive dataset enables a nuanced analysis of employee performance, providing valuable insights that can inform strategic decisions and drive continuous improvement across the organization.</a:t>
            </a:r>
            <a:endParaRPr b="0"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9444037" y="654938"/>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910019" y="1854982"/>
            <a:ext cx="8534018" cy="471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"wow" factor in our employee performance analysis solution using Excul lies in its innovative use of advanced analytics and AI-driven insights. Our solution not only tracks and evaluates performance metrics but also predicts future performance trends, identifies potential areas of improvement, and provides personalized development plans for each employee. Its intuitive dashboard offers real-time visibility and actionable insights, empowering managers to make data-driven decisions swiftly. Additionally, the seamless integration with existing tools and a user-friendly interface ensure a smooth adoption process, making the entire performance analysis experience remarkably efficient and impactful.</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2024-09-20T01:35:15Z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3d86b8e4a0604811959736821fc27058</vt:lpwstr>
  </property>
</Properties>
</file>