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style2.xml" ContentType="application/vnd.ms-office.chartstyl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Sheet2!$B$3:$B$4</c:f>
              <c:strCache>
                <c:ptCount val="1"/>
                <c:pt idx="0">
                  <c:v>HIGH</c:v>
                </c:pt>
              </c:strCache>
            </c:strRef>
          </c:tx>
          <c:spPr>
            <a:solidFill>
              <a:schemeClr val="accent1"/>
            </a:solidFill>
            <a:ln>
              <a:noFill/>
            </a:ln>
            <a:effectLst/>
          </c:spPr>
          <c:trendline>
            <c:spPr>
              <a:ln w="19050" cap="rnd">
                <a:solidFill>
                  <a:schemeClr val="accent1"/>
                </a:solidFill>
                <a:prstDash val="sysDot"/>
              </a:ln>
              <a:effectLst/>
            </c:spPr>
            <c:trendlineType val="linear"/>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05-3B57-4391-98EE-788C659D2CEF}"/>
            </c:ext>
          </c:extLst>
        </c:ser>
        <c:dLbls/>
        <c:gapWidth val="219"/>
        <c:overlap val="-27"/>
        <c:axId val="153509248"/>
        <c:axId val="153523328"/>
      </c:barChart>
      <c:catAx>
        <c:axId val="153509248"/>
        <c:scaling>
          <c:orientation val="minMax"/>
        </c:scaling>
        <c:axPos val="b"/>
        <c:numFmt formatCode="General"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523328"/>
        <c:crosses val="autoZero"/>
        <c:auto val="1"/>
        <c:lblAlgn val="ctr"/>
        <c:lblOffset val="100"/>
      </c:catAx>
      <c:valAx>
        <c:axId val="15352332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509248"/>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[naan.csv]Sheet2!PivotTable2</c:name>
    <c:fmtId val="9"/>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16-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18-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1A-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1C-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1E-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20-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2-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4-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6-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2B-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2D-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2F-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31-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33-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35-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7-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9-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B-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40-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42-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44-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46-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48-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4A-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C-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E-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0-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55-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57-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59-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5B-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5D-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5F-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1-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3-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5-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68-9338-4DE9-93F8-8B378980D632}"/>
            </c:ext>
          </c:extLst>
        </c:ser>
        <c:dLbls/>
        <c:firstSliceAng val="0"/>
      </c:pieChart>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4</a:t>
            </a:fld>
            <a:endParaRPr lang="en-IN" dirty="0"/>
          </a:p>
        </p:txBody>
      </p:sp>
    </p:spTree>
    <p:extLst>
      <p:ext uri="{BB962C8B-B14F-4D97-AF65-F5344CB8AC3E}">
        <p14:creationId xmlns:p14="http://schemas.microsoft.com/office/powerpoint/2010/main" xmlns=""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10</a:t>
            </a:fld>
            <a:endParaRPr lang="en-IN"/>
          </a:p>
        </p:txBody>
      </p:sp>
    </p:spTree>
    <p:extLst>
      <p:ext uri="{BB962C8B-B14F-4D97-AF65-F5344CB8AC3E}">
        <p14:creationId xmlns:p14="http://schemas.microsoft.com/office/powerpoint/2010/main" xmlns=""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452662" y="3357562"/>
            <a:ext cx="8610600" cy="1938992"/>
          </a:xfrm>
          <a:prstGeom prst="rect">
            <a:avLst/>
          </a:prstGeom>
          <a:noFill/>
        </p:spPr>
        <p:txBody>
          <a:bodyPr wrap="square" rtlCol="0">
            <a:spAutoFit/>
          </a:bodyPr>
          <a:lstStyle/>
          <a:p>
            <a:r>
              <a:rPr lang="en-US" sz="2400" dirty="0"/>
              <a:t>STUDENT NAME: </a:t>
            </a:r>
            <a:r>
              <a:rPr lang="en-US" sz="2400" dirty="0" smtClean="0"/>
              <a:t>SRINIDHI.G</a:t>
            </a:r>
            <a:endParaRPr lang="en-US" sz="2400" dirty="0"/>
          </a:p>
          <a:p>
            <a:r>
              <a:rPr lang="en-US" sz="2400" dirty="0"/>
              <a:t>REGISTER </a:t>
            </a:r>
            <a:r>
              <a:rPr lang="en-US" sz="2400" dirty="0" smtClean="0"/>
              <a:t>NO:312209634/asunm1353312209634</a:t>
            </a:r>
            <a:endParaRPr lang="en-US" sz="2400" dirty="0"/>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xmlns=""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xmlns=""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smtClean="0"/>
              <a:t>inserting </a:t>
            </a:r>
            <a:r>
              <a:rPr lang="en-US" sz="2000" dirty="0"/>
              <a:t>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xmlns=""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xmlns="" id="{974EB71B-8F57-103E-CA95-167DE467B381}"/>
              </a:ext>
            </a:extLst>
          </p:cNvPr>
          <p:cNvGraphicFramePr>
            <a:graphicFrameLocks/>
          </p:cNvGraphicFramePr>
          <p:nvPr>
            <p:extLst>
              <p:ext uri="{D42A27DB-BD31-4B8C-83A1-F6EECF244321}">
                <p14:modId xmlns:p14="http://schemas.microsoft.com/office/powerpoint/2010/main" xmlns=""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xmlns="" id="{132B5D04-0BDD-A27C-04DF-FBBC5A799508}"/>
              </a:ext>
            </a:extLst>
          </p:cNvPr>
          <p:cNvGraphicFramePr>
            <a:graphicFrameLocks/>
          </p:cNvGraphicFramePr>
          <p:nvPr>
            <p:extLst>
              <p:ext uri="{D42A27DB-BD31-4B8C-83A1-F6EECF244321}">
                <p14:modId xmlns:p14="http://schemas.microsoft.com/office/powerpoint/2010/main" xmlns=""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a:t>
            </a:r>
            <a:r>
              <a:rPr lang="en-US" sz="2800" dirty="0" smtClean="0"/>
              <a:t>level medium </a:t>
            </a:r>
            <a:r>
              <a:rPr lang="en-US" sz="2800" dirty="0"/>
              <a:t>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xmlns=""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smtClean="0"/>
              <a:t>Analysing</a:t>
            </a:r>
            <a:r>
              <a:rPr lang="en-US" sz="2800" dirty="0" smtClean="0"/>
              <a:t> employee </a:t>
            </a:r>
            <a:r>
              <a:rPr lang="en-US" sz="2800" dirty="0"/>
              <a:t>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smtClean="0">
                <a:latin typeface="Times New Roman" panose="02020603050405020304" pitchFamily="18" charset="0"/>
                <a:cs typeface="Times New Roman" panose="02020603050405020304" pitchFamily="18" charset="0"/>
              </a:rPr>
              <a:t>tasks </a:t>
            </a:r>
            <a:r>
              <a:rPr lang="en-IN" sz="2800" dirty="0">
                <a:latin typeface="Times New Roman" panose="02020603050405020304" pitchFamily="18" charset="0"/>
                <a:cs typeface="Times New Roman" panose="02020603050405020304" pitchFamily="18" charset="0"/>
              </a:rPr>
              <a:t>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xmlns=""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smtClean="0"/>
              <a:t>Organizations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xmlns="" id="{73C9C4E9-0D05-3D0F-7CFC-2C09E0EA0CC9}"/>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xmlns=""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xmlns=""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smtClean="0"/>
              <a:t>table </a:t>
            </a:r>
            <a:r>
              <a:rPr lang="en-US" sz="2400" dirty="0"/>
              <a:t>–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xmlns=""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smtClean="0"/>
              <a:t>data </a:t>
            </a:r>
            <a:r>
              <a:rPr lang="en-US" sz="2000" dirty="0"/>
              <a:t>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xmlns=""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568</Words>
  <Application>Microsoft Office PowerPoint</Application>
  <PresentationFormat>Custom</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Slide 11</vt:lpstr>
      <vt:lpstr>RESULTS</vt:lpstr>
      <vt:lpstr>Pie chart for high level performance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16</cp:revision>
  <dcterms:created xsi:type="dcterms:W3CDTF">2024-03-29T15:07:22Z</dcterms:created>
  <dcterms:modified xsi:type="dcterms:W3CDTF">2024-08-27T16:16:56Z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