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68" autoAdjust="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1EDA8-BBA0-4F26-95AC-977A0DC078B7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936A-B4A9-4618-8485-4FE5CF68A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936A-B4A9-4618-8485-4FE5CF68AA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BE41A86-F5F4-449F-B6E4-68B5332AB12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7B0E0C3-9E20-4B3F-A1BA-CF3F32A5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0000475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017" y="476672"/>
            <a:ext cx="442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PLUGGING INTO THE FUTURE:</a:t>
            </a:r>
            <a:r>
              <a:rPr lang="en-IN" dirty="0" smtClean="0"/>
              <a:t> An Exploration of Electricity Consumption patterns.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DASHBOARD 2</a:t>
            </a:r>
            <a:endParaRPr lang="en-US" dirty="0"/>
          </a:p>
        </p:txBody>
      </p:sp>
      <p:pic>
        <p:nvPicPr>
          <p:cNvPr id="4" name="Content Placeholder 3" descr="IMG-20230411-WA00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7239000" cy="445650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-20230411-WA00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7239000" cy="67687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-04-13-14-37-55-263_com.miui.galle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8172400" cy="5877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7824" y="260648"/>
            <a:ext cx="218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-04-13-14-38-46-462_com.miui.galle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039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-04-13-14-38-57-227_com.miui.galle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24440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463040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dirty="0" smtClean="0">
                <a:solidFill>
                  <a:schemeClr val="accent1"/>
                </a:solidFill>
              </a:rPr>
              <a:t>PROBLEM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844824"/>
            <a:ext cx="560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ENERGY CONSUMPTION PROBLEM: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708920"/>
            <a:ext cx="698941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Poor electrical wiring in the house.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Faulty appliances.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Damaged power lines.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Lighting strikes.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6288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0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SUMMARY</a:t>
            </a:r>
            <a:endParaRPr lang="en-US" sz="4000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7239000" cy="4538904"/>
          </a:xfrm>
        </p:spPr>
        <p:txBody>
          <a:bodyPr/>
          <a:lstStyle/>
          <a:p>
            <a:r>
              <a:rPr lang="en-US" dirty="0" smtClean="0"/>
              <a:t>Electric energy consumption is energy consumption in the form of electrical energy.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About a fifth of global energy is consumed as electricity: for residential, industrial, commercial, transportation and other purposes.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1628800"/>
            <a:ext cx="4940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TEAM LEADER:</a:t>
            </a:r>
            <a:r>
              <a:rPr lang="en-IN" sz="2400" dirty="0" smtClean="0">
                <a:solidFill>
                  <a:srgbClr val="FF0000"/>
                </a:solidFill>
              </a:rPr>
              <a:t>   M. Sri </a:t>
            </a:r>
            <a:r>
              <a:rPr lang="en-IN" sz="2400" dirty="0" err="1" smtClean="0">
                <a:solidFill>
                  <a:srgbClr val="FF0000"/>
                </a:solidFill>
              </a:rPr>
              <a:t>karthika</a:t>
            </a:r>
            <a:r>
              <a:rPr lang="en-IN" sz="2400" dirty="0" smtClean="0">
                <a:solidFill>
                  <a:srgbClr val="FF0000"/>
                </a:solidFill>
              </a:rPr>
              <a:t>.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TEAM MEMBERS:</a:t>
            </a:r>
            <a:r>
              <a:rPr lang="en-IN" sz="2400" dirty="0" smtClean="0">
                <a:solidFill>
                  <a:srgbClr val="FF0000"/>
                </a:solidFill>
              </a:rPr>
              <a:t>   G. </a:t>
            </a:r>
            <a:r>
              <a:rPr lang="en-IN" sz="2400" dirty="0" err="1" smtClean="0">
                <a:solidFill>
                  <a:srgbClr val="FF0000"/>
                </a:solidFill>
              </a:rPr>
              <a:t>Gowsalaya</a:t>
            </a:r>
            <a:r>
              <a:rPr lang="en-IN" sz="24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                          K. </a:t>
            </a:r>
            <a:r>
              <a:rPr lang="en-IN" sz="2400" dirty="0" err="1" smtClean="0">
                <a:solidFill>
                  <a:srgbClr val="FF0000"/>
                </a:solidFill>
              </a:rPr>
              <a:t>Gurusankari</a:t>
            </a:r>
            <a:r>
              <a:rPr lang="en-IN" sz="24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                          </a:t>
            </a:r>
            <a:r>
              <a:rPr lang="en-IN" sz="2400" dirty="0" err="1" smtClean="0">
                <a:solidFill>
                  <a:srgbClr val="FF0000"/>
                </a:solidFill>
              </a:rPr>
              <a:t>K.S.Yazhini</a:t>
            </a:r>
            <a:r>
              <a:rPr lang="en-IN" sz="2400" dirty="0" smtClean="0">
                <a:solidFill>
                  <a:srgbClr val="FF0000"/>
                </a:solidFill>
              </a:rPr>
              <a:t>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-20230411-WA0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675456"/>
            <a:ext cx="9144000" cy="7965504"/>
          </a:xfrm>
        </p:spPr>
      </p:pic>
      <p:sp>
        <p:nvSpPr>
          <p:cNvPr id="5" name="TextBox 4"/>
          <p:cNvSpPr txBox="1"/>
          <p:nvPr/>
        </p:nvSpPr>
        <p:spPr>
          <a:xfrm>
            <a:off x="251520" y="2852936"/>
            <a:ext cx="1350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2"/>
                </a:solidFill>
              </a:rPr>
              <a:t>OVERVIEW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356992"/>
            <a:ext cx="3764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FFFF00"/>
                </a:solidFill>
              </a:rPr>
              <a:t>Power Consumption is the amount of</a:t>
            </a:r>
          </a:p>
          <a:p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 smtClean="0">
                <a:solidFill>
                  <a:srgbClr val="FFFF00"/>
                </a:solidFill>
              </a:rPr>
              <a:t> energy used per unit time.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149080"/>
            <a:ext cx="308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FFFF00"/>
                </a:solidFill>
              </a:rPr>
              <a:t>Power Consumption of great 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IN" dirty="0" smtClean="0">
                <a:solidFill>
                  <a:srgbClr val="FFFF00"/>
                </a:solidFill>
              </a:rPr>
              <a:t>  importance in digital systems.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PURPOSE</a:t>
            </a:r>
            <a:endParaRPr lang="en-US" b="1" dirty="0">
              <a:ln w="18000">
                <a:solidFill>
                  <a:srgbClr val="0070C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Electric energy consumption is the form of energy consumption that uses electrical energy.</a:t>
            </a:r>
          </a:p>
          <a:p>
            <a:r>
              <a:rPr lang="en-IN" dirty="0" smtClean="0"/>
              <a:t>Electric energy consumption is the actual energy demand made on existing electricity supply for transportation, residential, industrial, commercial and other miscellaneous purposes.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</a:t>
            </a:r>
            <a:r>
              <a:rPr lang="en-IN" dirty="0" smtClean="0">
                <a:solidFill>
                  <a:srgbClr val="00B0F0"/>
                </a:solidFill>
              </a:rPr>
              <a:t>DESIGN THINKING</a:t>
            </a:r>
            <a:br>
              <a:rPr lang="en-IN" dirty="0" smtClean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 descr="IMG_20230411_1932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66317"/>
            <a:ext cx="8172400" cy="549168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239000" cy="1143000"/>
          </a:xfrm>
        </p:spPr>
        <p:txBody>
          <a:bodyPr/>
          <a:lstStyle/>
          <a:p>
            <a:r>
              <a:rPr lang="en-IN" dirty="0" smtClean="0"/>
              <a:t>GRAPHICAL REPRESENTATION</a:t>
            </a:r>
            <a:endParaRPr lang="en-US" dirty="0"/>
          </a:p>
        </p:txBody>
      </p:sp>
      <p:pic>
        <p:nvPicPr>
          <p:cNvPr id="4" name="Content Placeholder 3" descr="IMG_20230411_19321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9724"/>
            <a:ext cx="8172400" cy="52482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463040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     Brainstorming ideas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 descr="IMG_20230411_19315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772816"/>
            <a:ext cx="4011525" cy="4846638"/>
          </a:xfrm>
        </p:spPr>
      </p:pic>
      <p:pic>
        <p:nvPicPr>
          <p:cNvPr id="5" name="Picture 4" descr="IMG_20230411_19324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1844824"/>
            <a:ext cx="4086507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30411-WA00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25115"/>
            <a:ext cx="4139952" cy="5932885"/>
          </a:xfrm>
          <a:prstGeom prst="rect">
            <a:avLst/>
          </a:prstGeom>
        </p:spPr>
      </p:pic>
      <p:pic>
        <p:nvPicPr>
          <p:cNvPr id="3" name="Picture 2" descr="IMG-20230411-WA00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1396602"/>
            <a:ext cx="3960440" cy="5461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728" y="188640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 smtClean="0">
                <a:solidFill>
                  <a:srgbClr val="92D050"/>
                </a:solidFill>
              </a:rPr>
              <a:t>DASHBOARD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7388" y="-515312"/>
            <a:ext cx="228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400" dirty="0" smtClean="0">
                <a:solidFill>
                  <a:srgbClr val="92D050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-20230411-WA001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8641"/>
            <a:ext cx="7239000" cy="62011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-20230411-WA00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0648"/>
            <a:ext cx="7239000" cy="633670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154</TotalTime>
  <Words>178</Words>
  <Application>Microsoft Office PowerPoint</Application>
  <PresentationFormat>On-screen Show (4:3)</PresentationFormat>
  <Paragraphs>35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Slide 1</vt:lpstr>
      <vt:lpstr>Slide 2</vt:lpstr>
      <vt:lpstr>PURPOSE</vt:lpstr>
      <vt:lpstr>             DESIGN THINKING </vt:lpstr>
      <vt:lpstr>GRAPHICAL REPRESENTATION</vt:lpstr>
      <vt:lpstr>     Brainstorming ideas</vt:lpstr>
      <vt:lpstr>Slide 7</vt:lpstr>
      <vt:lpstr>Slide 8</vt:lpstr>
      <vt:lpstr>Slide 9</vt:lpstr>
      <vt:lpstr>            DASHBOARD 2</vt:lpstr>
      <vt:lpstr>Slide 11</vt:lpstr>
      <vt:lpstr>Slide 12</vt:lpstr>
      <vt:lpstr>Slide 13</vt:lpstr>
      <vt:lpstr>Slide 14</vt:lpstr>
      <vt:lpstr>              PROBLEM </vt:lpstr>
      <vt:lpstr>               SUMMARY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gobi</cp:lastModifiedBy>
  <cp:revision>17</cp:revision>
  <dcterms:created xsi:type="dcterms:W3CDTF">2023-04-11T13:28:46Z</dcterms:created>
  <dcterms:modified xsi:type="dcterms:W3CDTF">2023-04-13T09:23:23Z</dcterms:modified>
</cp:coreProperties>
</file>