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9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6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2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5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53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0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3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9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45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71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2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" contrast="-14000"/>
                    </a14:imgEffect>
                  </a14:imgLayer>
                </a14:imgProps>
              </a:ext>
            </a:extLst>
          </a:blip>
          <a:srcRect/>
          <a:stretch>
            <a:fillRect l="3000" t="5000" r="80000" b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22A5-8EC3-477F-9E08-E9585898EE6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26F6-472C-47EF-ACF1-B21CF442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92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8F0B-AD8F-68DC-D2B6-F7603BD6C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089661"/>
            <a:ext cx="6858000" cy="982980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Python 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0DC8C-FBBB-FF54-E3D4-B92FD1C9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960" y="2380220"/>
            <a:ext cx="8737600" cy="3736103"/>
          </a:xfrm>
        </p:spPr>
        <p:txBody>
          <a:bodyPr>
            <a:normAutofit/>
          </a:bodyPr>
          <a:lstStyle/>
          <a:p>
            <a:r>
              <a:rPr lang="en-GB" sz="33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  Operations Model with Python </a:t>
            </a:r>
            <a:endParaRPr lang="en-GB" sz="33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                                                         </a:t>
            </a:r>
          </a:p>
          <a:p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 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Srikanth Panguluri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99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27BF-CBAD-3F61-DD22-A23FCE0D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580" y="386399"/>
            <a:ext cx="4719320" cy="1325563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Aim &amp; 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30A9-D898-2C24-BBD4-27D0BD01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40" y="2506663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:To draft a  python programme to perform ATM operations 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user data base in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operations user want to perform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 programme in VS code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 the programme &amp; Update database automatically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68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D4D-3BE2-6C8A-D5E2-0FB601A9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930" y="228601"/>
            <a:ext cx="3472069" cy="1034637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 Process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97B2D-93B4-2A51-B509-7A029C5D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2" y="0"/>
            <a:ext cx="6102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C6A2-BA92-E6CE-DB53-E331934A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636" y="529630"/>
            <a:ext cx="10515600" cy="1325563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USER DATA BEFORE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31F78-DAA9-C999-3EC0-E53FD6C9A70E}"/>
              </a:ext>
            </a:extLst>
          </p:cNvPr>
          <p:cNvSpPr txBox="1"/>
          <p:nvPr/>
        </p:nvSpPr>
        <p:spPr>
          <a:xfrm>
            <a:off x="1837081" y="4535668"/>
            <a:ext cx="909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details will get updated  according to the operations performed  by user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56F8A5-7286-E04C-9550-F594E422F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206" y="2296766"/>
            <a:ext cx="9372361" cy="1549677"/>
          </a:xfrm>
        </p:spPr>
      </p:pic>
    </p:spTree>
    <p:extLst>
      <p:ext uri="{BB962C8B-B14F-4D97-AF65-F5344CB8AC3E}">
        <p14:creationId xmlns:p14="http://schemas.microsoft.com/office/powerpoint/2010/main" val="22024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7AB-6FFF-3864-4109-FDE0EB9F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E834FD-5454-31D1-8090-A728EE1B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03" y="2162175"/>
            <a:ext cx="4305300" cy="25336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F5E5D5-D836-879F-61E9-365147BF2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82" y="2209800"/>
            <a:ext cx="48482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3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90DE-B544-F8CD-E6BE-47C5F8EB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USER DATA  AFTER OPERATION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8BADE4-9617-3FCC-D39B-CC33F2F1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5" y="2176670"/>
            <a:ext cx="10235496" cy="22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56D6-BBE2-889A-723E-22B8E282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SCOPE OF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20D-E297-5A35-C3B8-74A593AC3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3" y="2230985"/>
            <a:ext cx="10515600" cy="4351338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may include  log in verification with  mail id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 provide monthly statement  to user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the ‘log in’ history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restrict user  transactions with daily/monthly limits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59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2F63-51FC-7EF7-7398-8B65D7B8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A821-A95C-951D-79DB-D8634473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930" y="2673627"/>
            <a:ext cx="4492487" cy="24350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019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8AF9-20E1-FF48-6999-10B7D62F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A08A-79FB-4F03-512B-1368F6AA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499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125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Python  Assignment</vt:lpstr>
      <vt:lpstr>Aim &amp;  Tasks</vt:lpstr>
      <vt:lpstr> Process Flow</vt:lpstr>
      <vt:lpstr>USER DATA BEFORE OPERATION</vt:lpstr>
      <vt:lpstr>USER INTERFACE</vt:lpstr>
      <vt:lpstr>USER DATA  AFTER OPERATION</vt:lpstr>
      <vt:lpstr>SCOPE OF IMPROVEMENTS</vt:lpstr>
      <vt:lpstr>Any Queries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Final Project</dc:title>
  <dc:creator>Panguluri Srikanth</dc:creator>
  <cp:lastModifiedBy>Srikanth Panguluri</cp:lastModifiedBy>
  <cp:revision>18</cp:revision>
  <dcterms:created xsi:type="dcterms:W3CDTF">2022-08-29T17:51:50Z</dcterms:created>
  <dcterms:modified xsi:type="dcterms:W3CDTF">2022-09-13T18:40:39Z</dcterms:modified>
</cp:coreProperties>
</file>