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47837" y="3359784"/>
            <a:ext cx="8610600" cy="1869440"/>
          </a:xfrm>
          <a:prstGeom prst="rect"/>
          <a:noFill/>
        </p:spPr>
        <p:txBody>
          <a:bodyPr rtlCol="0" wrap="square">
            <a:spAutoFit/>
          </a:bodyPr>
          <a:p>
            <a:r>
              <a:rPr dirty="0" sz="2400" lang="en-US"/>
              <a:t>STUDENT NAME</a:t>
            </a:r>
            <a:r>
              <a:rPr dirty="0" sz="2400" lang="en-US" smtClean="0"/>
              <a:t>: </a:t>
            </a:r>
            <a:r>
              <a:rPr dirty="0" sz="2400" lang="en-US" smtClean="0"/>
              <a:t> </a:t>
            </a:r>
            <a:r>
              <a:rPr dirty="0" sz="2400" lang="en-US" smtClean="0"/>
              <a:t>S</a:t>
            </a:r>
            <a:r>
              <a:rPr dirty="0" sz="2400" lang="en-US" smtClean="0"/>
              <a:t>R</a:t>
            </a:r>
            <a:r>
              <a:rPr dirty="0" sz="2400" lang="en-US" smtClean="0"/>
              <a:t>I</a:t>
            </a:r>
            <a:r>
              <a:rPr dirty="0" sz="2400" lang="en-US" smtClean="0"/>
              <a:t> </a:t>
            </a:r>
            <a:r>
              <a:rPr dirty="0" sz="2400" lang="en-US" smtClean="0"/>
              <a:t>R</a:t>
            </a:r>
            <a:r>
              <a:rPr dirty="0" sz="2400" lang="en-US" smtClean="0"/>
              <a:t>I</a:t>
            </a:r>
            <a:r>
              <a:rPr dirty="0" sz="2400" lang="en-US" smtClean="0"/>
              <a:t>T</a:t>
            </a:r>
            <a:r>
              <a:rPr dirty="0" sz="2400" lang="en-US" smtClean="0"/>
              <a:t>H</a:t>
            </a:r>
            <a:r>
              <a:rPr dirty="0" sz="2400" lang="en-US" smtClean="0"/>
              <a:t>A</a:t>
            </a:r>
            <a:r>
              <a:rPr dirty="0" sz="2400" lang="en-US" smtClean="0"/>
              <a:t>M</a:t>
            </a:r>
            <a:r>
              <a:rPr dirty="0" sz="2400" lang="en-US" smtClean="0"/>
              <a:t>I</a:t>
            </a:r>
            <a:r>
              <a:rPr dirty="0" sz="2400" lang="en-US" smtClean="0"/>
              <a:t>K</a:t>
            </a:r>
            <a:r>
              <a:rPr dirty="0" sz="2400" lang="en-US" smtClean="0"/>
              <a:t>A</a:t>
            </a:r>
            <a:r>
              <a:rPr dirty="0" sz="2400" lang="en-US" smtClean="0"/>
              <a:t> </a:t>
            </a:r>
            <a:r>
              <a:rPr dirty="0" sz="2400" lang="en-US" smtClean="0"/>
              <a:t>B</a:t>
            </a:r>
            <a:endParaRPr dirty="0" sz="2400" lang="en-US"/>
          </a:p>
          <a:p>
            <a:r>
              <a:rPr dirty="0" sz="2400" lang="en-US"/>
              <a:t>REGISTER </a:t>
            </a:r>
            <a:r>
              <a:rPr dirty="0" sz="2400" lang="en-US" smtClean="0"/>
              <a:t>NO:3122</a:t>
            </a:r>
            <a:r>
              <a:rPr dirty="0" sz="2400" lang="en-US" smtClean="0"/>
              <a:t>1</a:t>
            </a:r>
            <a:r>
              <a:rPr dirty="0" sz="2400" lang="en-US" smtClean="0"/>
              <a:t>1</a:t>
            </a:r>
            <a:r>
              <a:rPr dirty="0" sz="2400" lang="en-US" smtClean="0"/>
              <a:t>1</a:t>
            </a:r>
            <a:r>
              <a:rPr dirty="0" sz="2400" lang="en-US" smtClean="0"/>
              <a:t>3</a:t>
            </a:r>
            <a:r>
              <a:rPr dirty="0" sz="2400" lang="en-US" smtClean="0"/>
              <a:t>1</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117228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200329"/>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247317"/>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3736341"/>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030981"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344155" cy="2831544"/>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2"/>
          <p:cNvSpPr/>
          <p:nvPr/>
        </p:nvSpPr>
        <p:spPr>
          <a:xfrm>
            <a:off x="1676400" y="1447800"/>
            <a:ext cx="3320781" cy="353943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487190" cy="64633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2024-09-30T08:00:56Z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934baab7359d483ea8fd9b165a468cca</vt:lpwstr>
  </property>
</Properties>
</file>