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65" r:id="rId9"/>
    <p:sldId id="270" r:id="rId10"/>
    <p:sldId id="259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2FD5D-648A-4769-A858-527B15BF72B4}" v="366" dt="2023-09-29T18:26:51.885"/>
    <p1510:client id="{9F9B25CD-3953-4419-9E7F-0B94FB06888F}" v="71" dt="2023-09-29T18:31:52.84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72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mtClean="0"/>
              <a:t>Srinivasa</a:t>
            </a:r>
            <a:r>
              <a:rPr lang="en-US" smtClean="0"/>
              <a:t>n.c</a:t>
            </a:r>
            <a:r>
              <a:rPr lang="en-US" dirty="0"/>
              <a:t>  VVCET 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4505864" cy="199709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ELECTRICITY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source 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Features of engineering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Model events</a:t>
            </a:r>
          </a:p>
          <a:p>
            <a:r>
              <a:rPr lang="en-US" dirty="0"/>
              <a:t>Data collection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/>
              <a:t>Data source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Describe the need for historical electricity prices and relevant factors.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Mention potential data sources (market data, weather data, demand, supply).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332" y="522514"/>
            <a:ext cx="4294588" cy="249359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332" y="3328010"/>
            <a:ext cx="4409606" cy="260799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Explain the importance of data cleaning and preparation.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Highlight tasks like handling missing values and scaling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71" y="1156479"/>
            <a:ext cx="6408528" cy="78832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         FEATURE ENGINEERING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2268351"/>
            <a:ext cx="6696074" cy="3125577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Discuss the creation of additional features capturing price influencers.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Emphasize capturing seasonality, external factors, and demand patterns.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MODEL SELECTION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6625CE8-577E-C700-8BE4-D084ED20A168}"/>
              </a:ext>
            </a:extLst>
          </p:cNvPr>
          <p:cNvSpPr txBox="1"/>
          <p:nvPr/>
        </p:nvSpPr>
        <p:spPr>
          <a:xfrm>
            <a:off x="1604514" y="2495910"/>
            <a:ext cx="86954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Explain the process of choosing the right forecasting model.</a:t>
            </a: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 dirty="0"/>
              <a:t>List suitable models (e.g., Time Series models, Machine Learning algorithms).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513629"/>
            <a:ext cx="10176845" cy="666110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MODEL TRAINING</a:t>
            </a:r>
            <a:br>
              <a:rPr lang="en-US">
                <a:ea typeface="+mj-lt"/>
                <a:cs typeface="+mj-lt"/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ea typeface="+mj-lt"/>
                <a:cs typeface="+mj-lt"/>
              </a:rPr>
              <a:t>Describe the training phase for the selected model.</a:t>
            </a:r>
            <a:endParaRPr lang="en-US"/>
          </a:p>
          <a:p>
            <a:endParaRPr lang="en-US"/>
          </a:p>
          <a:p>
            <a:r>
              <a:rPr lang="en-US">
                <a:ea typeface="+mj-lt"/>
                <a:cs typeface="+mj-lt"/>
              </a:rPr>
              <a:t>Mention that it uses the preprocessed data.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54593"/>
            <a:ext cx="5111750" cy="1921958"/>
          </a:xfrm>
        </p:spPr>
        <p:txBody>
          <a:bodyPr/>
          <a:lstStyle/>
          <a:p>
            <a:r>
              <a:rPr lang="en-US" err="1"/>
              <a:t>Appilication</a:t>
            </a:r>
            <a:r>
              <a:rPr lang="en-US"/>
              <a:t/>
            </a:r>
            <a:br>
              <a:rPr lang="en-US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3404" y="2668737"/>
            <a:ext cx="7225221" cy="2913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Discuss how the predictive model can assist energy providers and consumers.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Mention informed decision-making, consumption optimization, and investment planning.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Mention potential areas for improvement or future developments in the project.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5426899"/>
            <a:ext cx="4179570" cy="75712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578" y="1239651"/>
            <a:ext cx="7141305" cy="3128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CONCLUSION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Summarize the key steps in developing the predictive model.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Reiterate the importance of accurate electricity price forecasting.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Custom</PresentationFormat>
  <Paragraphs>57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APPLIED DATA SCIENCE</vt:lpstr>
      <vt:lpstr>ELECTRICITY PRICE PREDICTION</vt:lpstr>
      <vt:lpstr>Data source </vt:lpstr>
      <vt:lpstr>DATA PREPROCESSING</vt:lpstr>
      <vt:lpstr>         FEATURE ENGINEERING</vt:lpstr>
      <vt:lpstr>MODEL SELECTION</vt:lpstr>
      <vt:lpstr>MODEL TRAINING   Describe the training phase for the selected model.  Mention that it uses the preprocessed data.        </vt:lpstr>
      <vt:lpstr>Appilication 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211</cp:revision>
  <dcterms:created xsi:type="dcterms:W3CDTF">2023-09-29T18:01:19Z</dcterms:created>
  <dcterms:modified xsi:type="dcterms:W3CDTF">2023-10-11T05:28:04Z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