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M.</a:t>
            </a:r>
            <a:r>
              <a:rPr lang="en-US" sz="2400" dirty="0">
                <a:latin typeface="Times New Roman" panose="02020603050405020304" pitchFamily="18" charset="0"/>
                <a:cs typeface="Times New Roman" panose="02020603050405020304" pitchFamily="18" charset="0"/>
              </a:rPr>
              <a:t>Srinithi </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US" sz="2400" dirty="0">
                <a:latin typeface="Times New Roman" panose="02020603050405020304" pitchFamily="18" charset="0"/>
                <a:cs typeface="Times New Roman" panose="02020603050405020304" pitchFamily="18" charset="0"/>
              </a:rPr>
              <a:t>804</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US" sz="2400" dirty="0">
                <a:latin typeface="Times New Roman" panose="02020603050405020304" pitchFamily="18" charset="0"/>
                <a:cs typeface="Times New Roman" panose="02020603050405020304" pitchFamily="18" charset="0"/>
              </a:rPr>
              <a:t>804</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3288A1C3-3D7F-66F2-155B-48F202337E79}"/>
              </a:ext>
            </a:extLst>
          </p:cNvPr>
          <p:cNvPicPr>
            <a:picLocks noChangeAspect="1"/>
          </p:cNvPicPr>
          <p:nvPr/>
        </p:nvPicPr>
        <p:blipFill>
          <a:blip r:embed="rId2"/>
          <a:stretch>
            <a:fillRect/>
          </a:stretch>
        </p:blipFill>
        <p:spPr>
          <a:xfrm>
            <a:off x="2992329" y="1417878"/>
            <a:ext cx="6758835" cy="4244930"/>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deepadharshu3011@gmail.com</cp:lastModifiedBy>
  <cp:revision>34</cp:revision>
  <dcterms:created xsi:type="dcterms:W3CDTF">2024-08-21T00:32:52Z</dcterms:created>
  <dcterms:modified xsi:type="dcterms:W3CDTF">2024-10-23T10:45:31Z</dcterms:modified>
</cp:coreProperties>
</file>