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SANDHIYA SRI U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312201130</a:t>
            </a:r>
            <a:endParaRPr lang="en-US" sz="2400" dirty="0"/>
          </a:p>
          <a:p>
            <a:r>
              <a:rPr lang="en-US" sz="2400" dirty="0" smtClean="0"/>
              <a:t>DEPARTMENT: BCOM ACCOUNTING AND FINANCE</a:t>
            </a:r>
            <a:endParaRPr lang="en-US" sz="2400" dirty="0"/>
          </a:p>
          <a:p>
            <a:r>
              <a:rPr lang="en-US" sz="2400" dirty="0" smtClean="0"/>
              <a:t>COLLEGE: DRBCCC HINDHU COLLEGE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14146" y="1143000"/>
            <a:ext cx="96442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 1: Data </a:t>
            </a:r>
            <a:r>
              <a:rPr lang="en-US" dirty="0" err="1"/>
              <a:t>CollectionFirst</a:t>
            </a:r>
            <a:r>
              <a:rPr lang="en-US" dirty="0"/>
              <a:t>, gather the necessary data for your analysis. Common data points include:- *Employee ID/Name*- *Department*- *Job Role*- *Performance Metrics* (e.g., sales, customer satisfaction, project completion rate, etc.)- *Key Performance Indicators (KPIs)*- *Rating Period* (e.g., quarterly, annually)- *Scores/Rating* (e.g., on a scale of 1-5, or percentages)</a:t>
            </a:r>
          </a:p>
          <a:p>
            <a:endParaRPr lang="en-US" dirty="0"/>
          </a:p>
          <a:p>
            <a:r>
              <a:rPr lang="en-US" dirty="0"/>
              <a:t>Step 2: Organize Data in </a:t>
            </a:r>
            <a:r>
              <a:rPr lang="en-US" dirty="0" err="1"/>
              <a:t>ExcelSet</a:t>
            </a:r>
            <a:r>
              <a:rPr lang="en-US" dirty="0"/>
              <a:t> up an Excel sheet where each row represents an employee and each column represents a performance metric or KPI. For example:| Employee ID | Name    | Department | Role          | Sales Target | Sales Achieved | Customer Satisfaction (%) | Project Completion (%) | Overall Rating ||-------------|---------|------------|---------------|--------------|----------------|---------------------------|------------------------|----------------|| 101         | John Doe| Sales      | Sales Manager | 100,000      | 120,000        | 90%                       | 95%                    | 4.5            || 102         | Jane Doe| IT         | Developer     | -            | -              | 85%                       | 90%                    | 4.0            |</a:t>
            </a:r>
          </a:p>
          <a:p>
            <a:endParaRPr lang="en-US" dirty="0"/>
          </a:p>
          <a:p>
            <a:r>
              <a:rPr lang="en-US" dirty="0"/>
              <a:t>Step 3: Calculate Performance </a:t>
            </a:r>
            <a:r>
              <a:rPr lang="en-US" dirty="0" err="1"/>
              <a:t>MetricsYou</a:t>
            </a:r>
            <a:r>
              <a:rPr lang="en-US" dirty="0"/>
              <a:t> can use Excel formulas to calculate various performance metrics. Some common examples:- *Achievement Percentage*: =Sales Achieved / Sales Target * 100- *Weighted Scores*: If you have different weights for different KPIs, you can calculate a weighted score using the formula: = (KPI1*Weight1 + KPI2*Weight2 + ...)/Total Weight- *Overall Rating*: This could be an average or a weighted average of various scores.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1143634"/>
            <a:ext cx="9975533" cy="5170646"/>
          </a:xfrm>
        </p:spPr>
        <p:txBody>
          <a:bodyPr/>
          <a:lstStyle/>
          <a:p>
            <a:r>
              <a:rPr lang="en-US" sz="1600" dirty="0" smtClean="0"/>
              <a:t>1*Data </a:t>
            </a:r>
            <a:r>
              <a:rPr lang="en-US" sz="1600" dirty="0"/>
              <a:t>Collection*:   - Gather relevant data, such as sales numbers, project completion rates, customer satisfaction scores, attendance records, and feedback from supervisors.   - Organize the data in an Excel spreadsheet with columns representing different performance metrics and rows representing individual employees</a:t>
            </a:r>
            <a:r>
              <a:rPr lang="en-US" sz="1600" dirty="0" smtClean="0"/>
              <a:t>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 smtClean="0"/>
              <a:t>2</a:t>
            </a:r>
            <a:r>
              <a:rPr lang="en-US" sz="1600" dirty="0"/>
              <a:t>. *Data Entry*:   - Input the collected data into Excel, ensuring that each row corresponds to an employee and each column to a performance metric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3</a:t>
            </a:r>
            <a:r>
              <a:rPr lang="en-US" sz="1600" dirty="0"/>
              <a:t>. *Scoring and Weighting*:   - Assign scores to each metric (e.g., 1-5 scale) and apply weights if some metrics are more important than others.   - Calculate a total performance score for each employee by summing the weighted scores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4</a:t>
            </a:r>
            <a:r>
              <a:rPr lang="en-US" sz="1600" dirty="0"/>
              <a:t>. *Visualization*:   - Use Excel charts (e.g., bar charts, pie charts, radar charts) to visualize performance data.   - Create pivot tables to summarize and analyze performance across different departments, teams, or time periods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5</a:t>
            </a:r>
            <a:r>
              <a:rPr lang="en-US" sz="1600" dirty="0"/>
              <a:t>. *Analysis*:   - Compare individual scores to departmental or company averages to identify top performers and those needing improvement.   - Analyze trends over time to see if an employee's performance is improving or declining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6</a:t>
            </a:r>
            <a:r>
              <a:rPr lang="en-US" sz="1600" dirty="0"/>
              <a:t>. *Reporting*:   - Summarize the results in a report, highlighting key findings such as top performers, underperformers, and recommendations for improvement.### Example Results Presentation#### *1. Summary Table:*| Employee Name | Metric 1 | Metric 2 | Metric 3 | Total Score | Performance Rating ||---------------|----------|----------|----------|-------------|--------------------|| John Doe      | 85       | 90       | 88       | 263         | Exceeds Expectations|| Jane Smith    | 75       | 78       | 80       | 233         | Meets Expectations  || Mark Johnson  | 60       | 65       | 70       | 195         | Needs Improvement   |</a:t>
            </a:r>
            <a:endParaRPr lang="en-US" sz="1600" dirty="0" smtClean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0"/>
            <a:ext cx="3200400" cy="49244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92443"/>
            <a:ext cx="10896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/>
              <a:t>Collection and Preparation*:   - Gather all relevant data (e.g., sales numbers, customer feedback scores, task completion rates, attendance records).   - Organize the data in Excel, ensuring that each metric is clearly labeled and aligned with the employee names</a:t>
            </a:r>
            <a:r>
              <a:rPr lang="en-US" sz="1600" dirty="0" smtClean="0"/>
              <a:t>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 smtClean="0"/>
              <a:t>2</a:t>
            </a:r>
            <a:r>
              <a:rPr lang="en-US" sz="1600" dirty="0"/>
              <a:t>. *Data Analysis*:   - Use Excel functions like AVERAGE, SUM, COUNTIF, VLOOKUP, and IF to calculate key performance indicators (KPIs) such as average performance scores, total sales, attendance percentages, etc.   - Visualize the data using charts (e.g., bar charts, line charts, pie charts) to compare individual employee performance against team averages or targets.   - Apply conditional formatting to highlight top and low performers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3</a:t>
            </a:r>
            <a:r>
              <a:rPr lang="en-US" sz="1600" dirty="0"/>
              <a:t>. *Trend Identification*:   - Look for trends or patterns over time. For example, identify employees who consistently perform above or below average.   - Analyze correlations between different metrics (e.g., how attendance impacts performance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r>
              <a:rPr lang="en-US" sz="1600" dirty="0" smtClean="0"/>
              <a:t>4</a:t>
            </a:r>
            <a:r>
              <a:rPr lang="en-US" sz="1600" dirty="0"/>
              <a:t>. *Summary of Findings*:   - Summarize the key findings from the data analysis. Highlight who the top performers are, who needs improvement, and any general trends.### Conclusion </a:t>
            </a:r>
            <a:r>
              <a:rPr lang="en-US" sz="1600" dirty="0" err="1"/>
              <a:t>ExampleBased</a:t>
            </a:r>
            <a:r>
              <a:rPr lang="en-US" sz="1600" dirty="0"/>
              <a:t> on the analysis, the following conclusions can be drawn:-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*</a:t>
            </a:r>
            <a:r>
              <a:rPr lang="en-US" sz="1600" dirty="0"/>
              <a:t>Top Performers*: Employees A, B, and C consistently exceeded performance targets across all metrics, indicating strong productivity and reliability. These employees could be considered for leadership roles or rewards.- *Needs Improvement*: Employees D and E have performance scores below the team average, particularly in areas such as sales and customer satisfaction. Targeted training or additional support may be necessary to boost their performance.- *General Trends*: There is a positive correlation between attendance and performance. Employees with higher attendance rates tend to have better overall performance, suggesting that reliability is a critical factor in achieving high productivity.- *Actionable Recommendations*: To enhance overall team performance, it may be beneficial to implement a mentorship program where top performers can guide those who are struggling. Additionally, regular training sessions focused on identified weak areas could help elevate the entire team's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542925" cy="2857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/>
              <a:t>P</a:t>
            </a:r>
            <a:r>
              <a:rPr sz="4250" spc="15" dirty="0" smtClean="0"/>
              <a:t>ROB</a:t>
            </a:r>
            <a:r>
              <a:rPr sz="4250" spc="55" dirty="0" smtClean="0"/>
              <a:t>L</a:t>
            </a:r>
            <a:r>
              <a:rPr sz="4250" spc="-20" dirty="0" smtClean="0"/>
              <a:t>E</a:t>
            </a:r>
            <a:r>
              <a:rPr sz="4250" spc="20" dirty="0" smtClean="0"/>
              <a:t>M</a:t>
            </a:r>
            <a:r>
              <a:rPr sz="4250" dirty="0" smtClean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086600" cy="4370427"/>
          </a:xfrm>
        </p:spPr>
        <p:txBody>
          <a:bodyPr/>
          <a:lstStyle/>
          <a:p>
            <a:r>
              <a:rPr lang="en-US" dirty="0" smtClean="0"/>
              <a:t>Objective: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Data collection:* organize the data into an excel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Kpi</a:t>
            </a:r>
            <a:r>
              <a:rPr lang="en-US" sz="2000" dirty="0" smtClean="0"/>
              <a:t> identification:* establish benchmarks or targets for </a:t>
            </a:r>
            <a:r>
              <a:rPr lang="en-US" sz="2000" dirty="0" err="1" smtClean="0"/>
              <a:t>ech</a:t>
            </a:r>
            <a:r>
              <a:rPr lang="en-US" sz="2000" dirty="0" smtClean="0"/>
              <a:t> </a:t>
            </a:r>
            <a:r>
              <a:rPr lang="en-US" sz="2000" dirty="0" err="1" smtClean="0"/>
              <a:t>kpi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Data analysis:* identify top performing employees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Reporting:* provide actionable recommendations based on the analysis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Outcome evaluation:* assess the impact of the analysis on decision making within the 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Microsoft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visualization add </a:t>
            </a:r>
            <a:r>
              <a:rPr lang="en-US" dirty="0" err="1" smtClean="0"/>
              <a:t>ons</a:t>
            </a:r>
            <a:r>
              <a:rPr lang="en-US" dirty="0" smtClean="0"/>
              <a:t> or plugins</a:t>
            </a:r>
          </a:p>
          <a:p>
            <a:r>
              <a:rPr lang="en-US" dirty="0" smtClean="0"/>
              <a:t>STAKEHOLDERS: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Senior management   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22098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1.Data collection:* key performance indicators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2.Data organisation:* using pivot tables for summary reports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3.visualization;*developing an interactive dashboard in excel to allow stakeholders to explore the data easily.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4.Performance ranking:* developing a ranking system to identify top performance average performance and those needing improvement.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5.Reporting:* creating summaries for management, highlighting key findings and recommendations.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570208"/>
          </a:xfrm>
        </p:spPr>
        <p:txBody>
          <a:bodyPr/>
          <a:lstStyle/>
          <a:p>
            <a:r>
              <a:rPr lang="en-US" dirty="0" smtClean="0"/>
              <a:t>The end users of an employee performance analysis using excel are typically:</a:t>
            </a:r>
          </a:p>
          <a:p>
            <a:endParaRPr lang="en-US" dirty="0"/>
          </a:p>
          <a:p>
            <a:r>
              <a:rPr lang="en-US" sz="2800" dirty="0" smtClean="0"/>
              <a:t>1.Human resources(HR) department</a:t>
            </a:r>
          </a:p>
          <a:p>
            <a:r>
              <a:rPr lang="en-US" sz="2800" dirty="0" smtClean="0"/>
              <a:t>2. Management and team leaders</a:t>
            </a:r>
          </a:p>
          <a:p>
            <a:r>
              <a:rPr lang="en-US" sz="2800" dirty="0" smtClean="0"/>
              <a:t>3.Executives and senior management</a:t>
            </a:r>
          </a:p>
          <a:p>
            <a:r>
              <a:rPr lang="en-US" sz="2800" dirty="0" smtClean="0"/>
              <a:t>4.Empolyees</a:t>
            </a:r>
          </a:p>
          <a:p>
            <a:r>
              <a:rPr lang="en-US" sz="2800" dirty="0" smtClean="0"/>
              <a:t>5.Compensation and benefits teams</a:t>
            </a:r>
          </a:p>
          <a:p>
            <a:r>
              <a:rPr lang="en-US" sz="2800" dirty="0" smtClean="0"/>
              <a:t>6.Training and development teams</a:t>
            </a:r>
          </a:p>
          <a:p>
            <a:r>
              <a:rPr lang="en-US" sz="2800" dirty="0" smtClean="0"/>
              <a:t>Project managers</a:t>
            </a:r>
            <a:endParaRPr lang="en-US"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695574" y="1577340"/>
            <a:ext cx="6524626" cy="461664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 smtClean="0"/>
              <a:t>Data collection and input:</a:t>
            </a:r>
          </a:p>
          <a:p>
            <a:r>
              <a:rPr lang="en-US" sz="2000" dirty="0" smtClean="0"/>
              <a:t>      *centralized data repository:</a:t>
            </a:r>
          </a:p>
          <a:p>
            <a:r>
              <a:rPr lang="en-US" sz="2000" dirty="0" smtClean="0"/>
              <a:t>      *Automated data import:</a:t>
            </a:r>
          </a:p>
          <a:p>
            <a:r>
              <a:rPr lang="en-US" sz="2000" dirty="0" smtClean="0"/>
              <a:t>2.   Performance metrics: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   </a:t>
            </a:r>
            <a:r>
              <a:rPr lang="en-US" sz="2000" dirty="0" err="1" smtClean="0"/>
              <a:t>Kpi</a:t>
            </a:r>
            <a:r>
              <a:rPr lang="en-US" sz="2000" dirty="0" smtClean="0"/>
              <a:t> setting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   Custom metrics</a:t>
            </a:r>
          </a:p>
          <a:p>
            <a:r>
              <a:rPr lang="en-US" sz="2000" dirty="0" smtClean="0"/>
              <a:t>3.  Data analysis and interpretation: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   Pivot tables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   Scenario analysis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   Conditional formatting</a:t>
            </a:r>
          </a:p>
          <a:p>
            <a:r>
              <a:rPr lang="en-US" sz="2000" dirty="0" smtClean="0"/>
              <a:t>4.  Actionable Insights: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   Performance reviews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   Training needs assessment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   Incentives </a:t>
            </a:r>
            <a:r>
              <a:rPr lang="en-US" sz="2000" dirty="0" err="1" smtClean="0"/>
              <a:t>anad</a:t>
            </a:r>
            <a:r>
              <a:rPr lang="en-US" sz="2000" dirty="0" smtClean="0"/>
              <a:t> rewards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9677400" cy="3323987"/>
          </a:xfrm>
        </p:spPr>
        <p:txBody>
          <a:bodyPr/>
          <a:lstStyle/>
          <a:p>
            <a:r>
              <a:rPr lang="en-US" dirty="0"/>
              <a:t>To conduct an employee performance analysis using Excel, you'll typically start with a dataset that contains various attributes related to employees' performance metrics. Here’s a general description of what such a dataset might include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Dataset Structure</a:t>
            </a:r>
          </a:p>
          <a:p>
            <a:pPr marL="342900" indent="-342900">
              <a:buAutoNum type="arabicPeriod"/>
            </a:pPr>
            <a:r>
              <a:rPr lang="en-US" dirty="0" smtClean="0"/>
              <a:t>Employee </a:t>
            </a:r>
            <a:r>
              <a:rPr lang="en-US" dirty="0"/>
              <a:t>Information</a:t>
            </a:r>
            <a:r>
              <a:rPr lang="en-US" dirty="0" smtClean="0"/>
              <a:t>:  </a:t>
            </a:r>
            <a:r>
              <a:rPr lang="en-US" dirty="0"/>
              <a:t>-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Employee ID: </a:t>
            </a:r>
            <a:r>
              <a:rPr lang="en-US" dirty="0"/>
              <a:t>A unique identifier for each employee.   -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Name: </a:t>
            </a:r>
            <a:r>
              <a:rPr lang="en-US" dirty="0"/>
              <a:t>Full name of the employee.   -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Department: </a:t>
            </a:r>
            <a:r>
              <a:rPr lang="en-US" dirty="0"/>
              <a:t>The department where the employee works (e.g., Sales, HR, IT).   -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Job Title: </a:t>
            </a:r>
            <a:r>
              <a:rPr lang="en-US" dirty="0"/>
              <a:t>The position held by the employee (e.g., Sales Manager, HR Specialist).   -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Hire Date: </a:t>
            </a:r>
            <a:r>
              <a:rPr lang="en-US" dirty="0"/>
              <a:t>The date the employee was hired.   -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Supervisor: </a:t>
            </a:r>
            <a:r>
              <a:rPr lang="en-US" dirty="0"/>
              <a:t>Name or ID of the employee’s direct supervisor.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5105400"/>
            <a:ext cx="1381125" cy="16954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3193" y="176875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09600" y="1521982"/>
            <a:ext cx="85340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1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and Organization*   - *Employee Data*: Start with a spreadsheet containing basic employee information (e.g., Employee ID, Name, Department, Position, etc.).   - *Performance Metrics*: Collect key performance indicators (KPIs) such as sales numbers, project completion rates, customer feedback scores, attendance, etc.   - *Time Frame*: Include columns for different time periods (e.g., monthly, quarterly, yearly</a:t>
            </a:r>
            <a:r>
              <a:rPr lang="en-US" sz="1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Visualization*   - *Dynamic Dashboards*: Use PivotTables and </a:t>
            </a:r>
            <a:r>
              <a:rPr lang="en-US" sz="1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PivotCharts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create interactive dashboards. This allows management to view performance by individual, team, or department with just a few clicks.   - *Conditional Formatting*: Highlight top performers, low performers, or specific thresholds using conditional formatting. For example, use color scales to show performance levels (green for high, red for low).   - *</a:t>
            </a:r>
            <a:r>
              <a:rPr lang="en-US" sz="1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Sparklines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*: Add </a:t>
            </a:r>
            <a:r>
              <a:rPr lang="en-US" sz="1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sparklines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show trends at a glance within individual cells</a:t>
            </a:r>
            <a:r>
              <a:rPr lang="en-US" sz="1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 System*   - *Weighted Scoring*: Implement a scoring system that weighs different KPIs according to their importance. For instance, sales might be worth 40%, customer feedback 30%, and attendance 30%.   - *Automated Calculations*: Use formulas to calculate total performance scores, rankings, and averages. This could include SUMPRODUCT for weighted scores or RANK to compare employees.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1653</Words>
  <Application>Microsoft Office PowerPoint</Application>
  <PresentationFormat>Widescreen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26</cp:revision>
  <dcterms:created xsi:type="dcterms:W3CDTF">2024-03-29T15:07:22Z</dcterms:created>
  <dcterms:modified xsi:type="dcterms:W3CDTF">2024-09-01T13:22:23Z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