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erriweather" panose="020B060402020202020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52cb43d0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52cb43d0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52cb43d0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52cb43d0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52cb43d0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52cb43d0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52cb43d0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52cb43d0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52cb43d0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52cb43d0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52cb43d0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52cb43d0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530c0645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530c0645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785825" y="642950"/>
            <a:ext cx="80466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Student Attendance Management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235350" y="3490225"/>
            <a:ext cx="3408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Srilakshmi Bhukya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Axis10JFSB1001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372725" y="1677225"/>
            <a:ext cx="82371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Attendance Management System is a web based application designed for managing attendance of students in a school. It facilitates teachers to easily record attendance and calculate percentage of students for find their the eligibility criteria.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It is time efficient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It reduces paperwork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Cost reduction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Reduces manual work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Traditional system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2"/>
          </p:nvPr>
        </p:nvSpPr>
        <p:spPr>
          <a:xfrm>
            <a:off x="4782700" y="2310775"/>
            <a:ext cx="3999900" cy="24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Costly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usage is more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spend more time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can’t be done easily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650" y="1744600"/>
            <a:ext cx="2522049" cy="230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ER Diagram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675" y="1369275"/>
            <a:ext cx="603150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How it Works ?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47250" y="1813900"/>
            <a:ext cx="836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050" y="1414373"/>
            <a:ext cx="6261649" cy="3406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Data Required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85775" y="1751775"/>
            <a:ext cx="85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33600" y="2012675"/>
            <a:ext cx="71562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Teacher credentials for logging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Students details for marking  attendance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Attendance records for calculating percentage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Formula for calculating percentage: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%= no of days present*100 / total no of days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Tools Used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25" y="1617050"/>
            <a:ext cx="1829625" cy="121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l="-9410" r="-9410"/>
          <a:stretch/>
        </p:blipFill>
        <p:spPr>
          <a:xfrm>
            <a:off x="5909173" y="1591840"/>
            <a:ext cx="2250850" cy="1264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925" y="3325124"/>
            <a:ext cx="1637274" cy="114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9025" y="3267225"/>
            <a:ext cx="1637275" cy="121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9650" y="3267226"/>
            <a:ext cx="1537875" cy="12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4662" y="1620254"/>
            <a:ext cx="1829625" cy="1151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75375" y="3324025"/>
            <a:ext cx="1904824" cy="12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3242650" y="1925250"/>
            <a:ext cx="406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Thank You !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On-screen Show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Merriweather</vt:lpstr>
      <vt:lpstr>Arial</vt:lpstr>
      <vt:lpstr>Times New Roman</vt:lpstr>
      <vt:lpstr>Roboto</vt:lpstr>
      <vt:lpstr>Paradigm</vt:lpstr>
      <vt:lpstr>Student Attendance Management System</vt:lpstr>
      <vt:lpstr>Introduction</vt:lpstr>
      <vt:lpstr>Traditional system</vt:lpstr>
      <vt:lpstr>ER Diagram</vt:lpstr>
      <vt:lpstr>How it Works ?</vt:lpstr>
      <vt:lpstr>Data Required</vt:lpstr>
      <vt:lpstr>Tools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Management System</dc:title>
  <cp:lastModifiedBy>BHUKYA SRILAKSHMI</cp:lastModifiedBy>
  <cp:revision>1</cp:revision>
  <dcterms:modified xsi:type="dcterms:W3CDTF">2023-01-16T03:55:30Z</dcterms:modified>
</cp:coreProperties>
</file>