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4" r:id="rId1"/>
  </p:sldMasterIdLst>
  <p:sldIdLst>
    <p:sldId id="268" r:id="rId2"/>
    <p:sldId id="275" r:id="rId3"/>
    <p:sldId id="272" r:id="rId4"/>
    <p:sldId id="271" r:id="rId5"/>
    <p:sldId id="258" r:id="rId6"/>
    <p:sldId id="259" r:id="rId7"/>
    <p:sldId id="261" r:id="rId8"/>
    <p:sldId id="262" r:id="rId9"/>
    <p:sldId id="263" r:id="rId10"/>
    <p:sldId id="266" r:id="rId11"/>
    <p:sldId id="267" r:id="rId12"/>
    <p:sldId id="273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73" d="100"/>
          <a:sy n="73" d="100"/>
        </p:scale>
        <p:origin x="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710A3-7072-4813-AB9F-B74327604677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BF219D-CEC0-4604-B659-23495551C691}">
      <dgm:prSet custT="1"/>
      <dgm:spPr/>
      <dgm:t>
        <a:bodyPr/>
        <a:lstStyle/>
        <a:p>
          <a:r>
            <a:rPr lang="en-GB" sz="2800" b="1" i="0" u="none" dirty="0">
              <a:solidFill>
                <a:schemeClr val="bg1"/>
              </a:solidFill>
            </a:rPr>
            <a:t>Geoinformatics Engineering, </a:t>
          </a:r>
        </a:p>
        <a:p>
          <a:r>
            <a:rPr lang="en-GB" sz="2800" b="1" i="0" u="none" dirty="0">
              <a:solidFill>
                <a:schemeClr val="bg1"/>
              </a:solidFill>
            </a:rPr>
            <a:t>Polytechnic di Milano</a:t>
          </a:r>
          <a:endParaRPr lang="en-US" sz="2800" b="1" dirty="0">
            <a:solidFill>
              <a:schemeClr val="bg1"/>
            </a:solidFill>
          </a:endParaRPr>
        </a:p>
      </dgm:t>
    </dgm:pt>
    <dgm:pt modelId="{2423641E-236D-47ED-AE72-EF7829C7B4F4}" type="parTrans" cxnId="{29F07FD2-5570-448B-82D7-B3207A3F06C4}">
      <dgm:prSet/>
      <dgm:spPr/>
      <dgm:t>
        <a:bodyPr/>
        <a:lstStyle/>
        <a:p>
          <a:endParaRPr lang="en-US"/>
        </a:p>
      </dgm:t>
    </dgm:pt>
    <dgm:pt modelId="{F7903D71-13DC-4EF2-B12F-8CCDF2455F26}" type="sibTrans" cxnId="{29F07FD2-5570-448B-82D7-B3207A3F06C4}">
      <dgm:prSet/>
      <dgm:spPr/>
      <dgm:t>
        <a:bodyPr/>
        <a:lstStyle/>
        <a:p>
          <a:endParaRPr lang="en-US"/>
        </a:p>
      </dgm:t>
    </dgm:pt>
    <dgm:pt modelId="{AECA0944-331A-43C7-AEB4-3F55C778C545}">
      <dgm:prSet custT="1"/>
      <dgm:spPr/>
      <dgm:t>
        <a:bodyPr/>
        <a:lstStyle/>
        <a:p>
          <a:r>
            <a:rPr lang="en-GB" sz="2400" b="1" dirty="0">
              <a:solidFill>
                <a:schemeClr val="bg1"/>
              </a:solidFill>
            </a:rPr>
            <a:t>Advisor: </a:t>
          </a:r>
          <a:r>
            <a:rPr lang="en-GB" sz="2400" dirty="0">
              <a:solidFill>
                <a:schemeClr val="bg1"/>
              </a:solidFill>
            </a:rPr>
            <a:t> </a:t>
          </a:r>
          <a:r>
            <a:rPr lang="en-GB" sz="2400" b="1" dirty="0">
              <a:solidFill>
                <a:schemeClr val="bg1"/>
              </a:solidFill>
            </a:rPr>
            <a:t>GIOVANNA VENUTI</a:t>
          </a:r>
          <a:endParaRPr lang="en-GB" sz="2400" dirty="0">
            <a:solidFill>
              <a:schemeClr val="bg1"/>
            </a:solidFill>
          </a:endParaRPr>
        </a:p>
        <a:p>
          <a:r>
            <a:rPr lang="en-GB" sz="2400" b="1" dirty="0">
              <a:solidFill>
                <a:schemeClr val="bg1"/>
              </a:solidFill>
            </a:rPr>
            <a:t>Co-Advisor:</a:t>
          </a:r>
          <a:r>
            <a:rPr lang="en-GB" sz="2400" dirty="0">
              <a:solidFill>
                <a:schemeClr val="bg1"/>
              </a:solidFill>
            </a:rPr>
            <a:t> </a:t>
          </a:r>
          <a:r>
            <a:rPr lang="en-GB" sz="2400" b="1" dirty="0">
              <a:solidFill>
                <a:schemeClr val="bg1"/>
              </a:solidFill>
            </a:rPr>
            <a:t>DANIELA STROPPIANA</a:t>
          </a:r>
        </a:p>
      </dgm:t>
    </dgm:pt>
    <dgm:pt modelId="{5557EC83-55CE-40F0-AE5C-7F93B0288226}" type="parTrans" cxnId="{B29CD1EC-0B42-4731-8FC8-5DF4B97A9847}">
      <dgm:prSet/>
      <dgm:spPr/>
      <dgm:t>
        <a:bodyPr/>
        <a:lstStyle/>
        <a:p>
          <a:endParaRPr lang="en-US"/>
        </a:p>
      </dgm:t>
    </dgm:pt>
    <dgm:pt modelId="{53762827-0C6D-49E0-AD3E-38F57F40FF9B}" type="sibTrans" cxnId="{B29CD1EC-0B42-4731-8FC8-5DF4B97A9847}">
      <dgm:prSet/>
      <dgm:spPr/>
      <dgm:t>
        <a:bodyPr/>
        <a:lstStyle/>
        <a:p>
          <a:endParaRPr lang="en-US"/>
        </a:p>
      </dgm:t>
    </dgm:pt>
    <dgm:pt modelId="{9BE609C6-65FD-49F7-8669-DF1A4856B3AB}">
      <dgm:prSet/>
      <dgm:spPr/>
      <dgm:t>
        <a:bodyPr/>
        <a:lstStyle/>
        <a:p>
          <a:endParaRPr lang="en-US" dirty="0"/>
        </a:p>
      </dgm:t>
    </dgm:pt>
    <dgm:pt modelId="{B276D8C9-FB62-4445-BADE-127C68D9ACF1}" type="parTrans" cxnId="{45C3AF36-23CC-4BC3-9234-E71234BF2242}">
      <dgm:prSet/>
      <dgm:spPr/>
      <dgm:t>
        <a:bodyPr/>
        <a:lstStyle/>
        <a:p>
          <a:endParaRPr lang="en-US"/>
        </a:p>
      </dgm:t>
    </dgm:pt>
    <dgm:pt modelId="{2BE93469-907C-4BA4-9687-A03D87FCAFA7}" type="sibTrans" cxnId="{45C3AF36-23CC-4BC3-9234-E71234BF2242}">
      <dgm:prSet/>
      <dgm:spPr/>
      <dgm:t>
        <a:bodyPr/>
        <a:lstStyle/>
        <a:p>
          <a:endParaRPr lang="en-US"/>
        </a:p>
      </dgm:t>
    </dgm:pt>
    <dgm:pt modelId="{33C3E882-F967-4FEF-A132-8E8132F8DA68}" type="pres">
      <dgm:prSet presAssocID="{6ED710A3-7072-4813-AB9F-B74327604677}" presName="vert0" presStyleCnt="0">
        <dgm:presLayoutVars>
          <dgm:dir/>
          <dgm:animOne val="branch"/>
          <dgm:animLvl val="lvl"/>
        </dgm:presLayoutVars>
      </dgm:prSet>
      <dgm:spPr/>
    </dgm:pt>
    <dgm:pt modelId="{959ED572-1033-494D-973E-F52AB7F0FBA2}" type="pres">
      <dgm:prSet presAssocID="{18BF219D-CEC0-4604-B659-23495551C691}" presName="thickLine" presStyleLbl="alignNode1" presStyleIdx="0" presStyleCnt="3"/>
      <dgm:spPr/>
    </dgm:pt>
    <dgm:pt modelId="{1DDE91F9-5E04-45E3-9E5E-EAC0741C2E24}" type="pres">
      <dgm:prSet presAssocID="{18BF219D-CEC0-4604-B659-23495551C691}" presName="horz1" presStyleCnt="0"/>
      <dgm:spPr/>
    </dgm:pt>
    <dgm:pt modelId="{87B9D5F9-BB56-4F9A-B8D8-B1B594F14DE4}" type="pres">
      <dgm:prSet presAssocID="{18BF219D-CEC0-4604-B659-23495551C691}" presName="tx1" presStyleLbl="revTx" presStyleIdx="0" presStyleCnt="3"/>
      <dgm:spPr/>
    </dgm:pt>
    <dgm:pt modelId="{D0262A62-B410-45A4-9A36-84D51EAB9A71}" type="pres">
      <dgm:prSet presAssocID="{18BF219D-CEC0-4604-B659-23495551C691}" presName="vert1" presStyleCnt="0"/>
      <dgm:spPr/>
    </dgm:pt>
    <dgm:pt modelId="{E5947205-026F-4988-9810-183458BEA5DA}" type="pres">
      <dgm:prSet presAssocID="{AECA0944-331A-43C7-AEB4-3F55C778C545}" presName="thickLine" presStyleLbl="alignNode1" presStyleIdx="1" presStyleCnt="3"/>
      <dgm:spPr/>
    </dgm:pt>
    <dgm:pt modelId="{A2DD749B-A630-4CCB-8E4F-64E6B1F1F15D}" type="pres">
      <dgm:prSet presAssocID="{AECA0944-331A-43C7-AEB4-3F55C778C545}" presName="horz1" presStyleCnt="0"/>
      <dgm:spPr/>
    </dgm:pt>
    <dgm:pt modelId="{29CD1E03-A602-4C86-A39D-CB18A09EEC9E}" type="pres">
      <dgm:prSet presAssocID="{AECA0944-331A-43C7-AEB4-3F55C778C545}" presName="tx1" presStyleLbl="revTx" presStyleIdx="1" presStyleCnt="3"/>
      <dgm:spPr/>
    </dgm:pt>
    <dgm:pt modelId="{CD8E248E-89FE-4EF8-9E63-DE5EF2C7650C}" type="pres">
      <dgm:prSet presAssocID="{AECA0944-331A-43C7-AEB4-3F55C778C545}" presName="vert1" presStyleCnt="0"/>
      <dgm:spPr/>
    </dgm:pt>
    <dgm:pt modelId="{EE8454F9-3D63-4358-A83A-1EFBAF448616}" type="pres">
      <dgm:prSet presAssocID="{9BE609C6-65FD-49F7-8669-DF1A4856B3AB}" presName="thickLine" presStyleLbl="alignNode1" presStyleIdx="2" presStyleCnt="3"/>
      <dgm:spPr/>
    </dgm:pt>
    <dgm:pt modelId="{836DA8E3-565E-45FA-870D-EFAE6444FCFD}" type="pres">
      <dgm:prSet presAssocID="{9BE609C6-65FD-49F7-8669-DF1A4856B3AB}" presName="horz1" presStyleCnt="0"/>
      <dgm:spPr/>
    </dgm:pt>
    <dgm:pt modelId="{3077435C-7820-4FD0-8AE9-E5DCD740999C}" type="pres">
      <dgm:prSet presAssocID="{9BE609C6-65FD-49F7-8669-DF1A4856B3AB}" presName="tx1" presStyleLbl="revTx" presStyleIdx="2" presStyleCnt="3"/>
      <dgm:spPr/>
    </dgm:pt>
    <dgm:pt modelId="{343E9D13-2E2C-4042-B7BC-6CE74CB0DB5B}" type="pres">
      <dgm:prSet presAssocID="{9BE609C6-65FD-49F7-8669-DF1A4856B3AB}" presName="vert1" presStyleCnt="0"/>
      <dgm:spPr/>
    </dgm:pt>
  </dgm:ptLst>
  <dgm:cxnLst>
    <dgm:cxn modelId="{CDDC7918-45CE-4AAA-ADFE-2649A914F648}" type="presOf" srcId="{6ED710A3-7072-4813-AB9F-B74327604677}" destId="{33C3E882-F967-4FEF-A132-8E8132F8DA68}" srcOrd="0" destOrd="0" presId="urn:microsoft.com/office/officeart/2008/layout/LinedList"/>
    <dgm:cxn modelId="{45C3AF36-23CC-4BC3-9234-E71234BF2242}" srcId="{6ED710A3-7072-4813-AB9F-B74327604677}" destId="{9BE609C6-65FD-49F7-8669-DF1A4856B3AB}" srcOrd="2" destOrd="0" parTransId="{B276D8C9-FB62-4445-BADE-127C68D9ACF1}" sibTransId="{2BE93469-907C-4BA4-9687-A03D87FCAFA7}"/>
    <dgm:cxn modelId="{D3F8685C-3AEE-47E5-8E41-81A4A65499E1}" type="presOf" srcId="{9BE609C6-65FD-49F7-8669-DF1A4856B3AB}" destId="{3077435C-7820-4FD0-8AE9-E5DCD740999C}" srcOrd="0" destOrd="0" presId="urn:microsoft.com/office/officeart/2008/layout/LinedList"/>
    <dgm:cxn modelId="{7F993D44-AD6A-4302-B304-CBCF1C4F9C01}" type="presOf" srcId="{AECA0944-331A-43C7-AEB4-3F55C778C545}" destId="{29CD1E03-A602-4C86-A39D-CB18A09EEC9E}" srcOrd="0" destOrd="0" presId="urn:microsoft.com/office/officeart/2008/layout/LinedList"/>
    <dgm:cxn modelId="{29F07FD2-5570-448B-82D7-B3207A3F06C4}" srcId="{6ED710A3-7072-4813-AB9F-B74327604677}" destId="{18BF219D-CEC0-4604-B659-23495551C691}" srcOrd="0" destOrd="0" parTransId="{2423641E-236D-47ED-AE72-EF7829C7B4F4}" sibTransId="{F7903D71-13DC-4EF2-B12F-8CCDF2455F26}"/>
    <dgm:cxn modelId="{B29CD1EC-0B42-4731-8FC8-5DF4B97A9847}" srcId="{6ED710A3-7072-4813-AB9F-B74327604677}" destId="{AECA0944-331A-43C7-AEB4-3F55C778C545}" srcOrd="1" destOrd="0" parTransId="{5557EC83-55CE-40F0-AE5C-7F93B0288226}" sibTransId="{53762827-0C6D-49E0-AD3E-38F57F40FF9B}"/>
    <dgm:cxn modelId="{5003D9EC-E4DD-4090-A67F-581A1EE2B5B4}" type="presOf" srcId="{18BF219D-CEC0-4604-B659-23495551C691}" destId="{87B9D5F9-BB56-4F9A-B8D8-B1B594F14DE4}" srcOrd="0" destOrd="0" presId="urn:microsoft.com/office/officeart/2008/layout/LinedList"/>
    <dgm:cxn modelId="{2077102A-4C55-40A1-9F75-BC5AB4ED639B}" type="presParOf" srcId="{33C3E882-F967-4FEF-A132-8E8132F8DA68}" destId="{959ED572-1033-494D-973E-F52AB7F0FBA2}" srcOrd="0" destOrd="0" presId="urn:microsoft.com/office/officeart/2008/layout/LinedList"/>
    <dgm:cxn modelId="{123E1A71-2649-48DB-A706-F9DF5C0B6D0C}" type="presParOf" srcId="{33C3E882-F967-4FEF-A132-8E8132F8DA68}" destId="{1DDE91F9-5E04-45E3-9E5E-EAC0741C2E24}" srcOrd="1" destOrd="0" presId="urn:microsoft.com/office/officeart/2008/layout/LinedList"/>
    <dgm:cxn modelId="{2DA546E0-8630-421D-951F-02704A2F5A14}" type="presParOf" srcId="{1DDE91F9-5E04-45E3-9E5E-EAC0741C2E24}" destId="{87B9D5F9-BB56-4F9A-B8D8-B1B594F14DE4}" srcOrd="0" destOrd="0" presId="urn:microsoft.com/office/officeart/2008/layout/LinedList"/>
    <dgm:cxn modelId="{CAA78CF2-CF4C-419B-BA17-52C257E9B2DD}" type="presParOf" srcId="{1DDE91F9-5E04-45E3-9E5E-EAC0741C2E24}" destId="{D0262A62-B410-45A4-9A36-84D51EAB9A71}" srcOrd="1" destOrd="0" presId="urn:microsoft.com/office/officeart/2008/layout/LinedList"/>
    <dgm:cxn modelId="{F4F116FB-75D9-45F7-91F1-36E35460AB38}" type="presParOf" srcId="{33C3E882-F967-4FEF-A132-8E8132F8DA68}" destId="{E5947205-026F-4988-9810-183458BEA5DA}" srcOrd="2" destOrd="0" presId="urn:microsoft.com/office/officeart/2008/layout/LinedList"/>
    <dgm:cxn modelId="{04B09228-11E3-4AF3-AD32-362F63A29D3D}" type="presParOf" srcId="{33C3E882-F967-4FEF-A132-8E8132F8DA68}" destId="{A2DD749B-A630-4CCB-8E4F-64E6B1F1F15D}" srcOrd="3" destOrd="0" presId="urn:microsoft.com/office/officeart/2008/layout/LinedList"/>
    <dgm:cxn modelId="{D6BA7BFF-12F4-4BAA-AF35-4BBDF117EDF7}" type="presParOf" srcId="{A2DD749B-A630-4CCB-8E4F-64E6B1F1F15D}" destId="{29CD1E03-A602-4C86-A39D-CB18A09EEC9E}" srcOrd="0" destOrd="0" presId="urn:microsoft.com/office/officeart/2008/layout/LinedList"/>
    <dgm:cxn modelId="{68E8C86D-F0C0-4985-8626-51C359BF1F13}" type="presParOf" srcId="{A2DD749B-A630-4CCB-8E4F-64E6B1F1F15D}" destId="{CD8E248E-89FE-4EF8-9E63-DE5EF2C7650C}" srcOrd="1" destOrd="0" presId="urn:microsoft.com/office/officeart/2008/layout/LinedList"/>
    <dgm:cxn modelId="{396DC940-7E0B-47F9-AF6F-08417DEC0C5E}" type="presParOf" srcId="{33C3E882-F967-4FEF-A132-8E8132F8DA68}" destId="{EE8454F9-3D63-4358-A83A-1EFBAF448616}" srcOrd="4" destOrd="0" presId="urn:microsoft.com/office/officeart/2008/layout/LinedList"/>
    <dgm:cxn modelId="{EA2F29D5-F3EC-449E-9F46-F61D7E435153}" type="presParOf" srcId="{33C3E882-F967-4FEF-A132-8E8132F8DA68}" destId="{836DA8E3-565E-45FA-870D-EFAE6444FCFD}" srcOrd="5" destOrd="0" presId="urn:microsoft.com/office/officeart/2008/layout/LinedList"/>
    <dgm:cxn modelId="{6E3D4870-42BB-42A5-AAA1-E11AF4DF2049}" type="presParOf" srcId="{836DA8E3-565E-45FA-870D-EFAE6444FCFD}" destId="{3077435C-7820-4FD0-8AE9-E5DCD740999C}" srcOrd="0" destOrd="0" presId="urn:microsoft.com/office/officeart/2008/layout/LinedList"/>
    <dgm:cxn modelId="{95E8CEE3-7A8C-499B-9E81-98D8C4CC968C}" type="presParOf" srcId="{836DA8E3-565E-45FA-870D-EFAE6444FCFD}" destId="{343E9D13-2E2C-4042-B7BC-6CE74CB0DB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059693-A47B-4D83-A8E6-1897618100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E415BE-FB24-4087-BC77-676DBE42AB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Dataset Comparison</a:t>
          </a:r>
          <a:r>
            <a:rPr lang="en-GB" b="0" i="0" dirty="0"/>
            <a:t>: Evaluate spatial and temporal discrepancies between MCD64 and VIIRS datasets for fire detection accuracy.</a:t>
          </a:r>
          <a:endParaRPr lang="en-US" dirty="0"/>
        </a:p>
      </dgm:t>
    </dgm:pt>
    <dgm:pt modelId="{8D7D77E2-6A0B-412A-84ED-D35C57D72047}" type="parTrans" cxnId="{670F136E-41C2-4752-B96F-DCFDF9251D88}">
      <dgm:prSet/>
      <dgm:spPr/>
      <dgm:t>
        <a:bodyPr/>
        <a:lstStyle/>
        <a:p>
          <a:endParaRPr lang="en-US"/>
        </a:p>
      </dgm:t>
    </dgm:pt>
    <dgm:pt modelId="{2D8F3A91-FBCF-490F-A4F0-8354FA1B9533}" type="sibTrans" cxnId="{670F136E-41C2-4752-B96F-DCFDF9251D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7CE8FA-0FF0-4C5C-A62D-6AF624C95D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Environmental Impact</a:t>
          </a:r>
          <a:r>
            <a:rPr lang="en-GB" b="0" i="0"/>
            <a:t>: Analyze factors influencing fire dynamics, such as land cover, temperature, soil moisture, and wind direction.</a:t>
          </a:r>
          <a:endParaRPr lang="en-US"/>
        </a:p>
      </dgm:t>
    </dgm:pt>
    <dgm:pt modelId="{FFA93674-905D-4FE3-8E5B-FD4A75F30F73}" type="parTrans" cxnId="{275B93B1-4B42-4873-89B1-709A40BB6949}">
      <dgm:prSet/>
      <dgm:spPr/>
      <dgm:t>
        <a:bodyPr/>
        <a:lstStyle/>
        <a:p>
          <a:endParaRPr lang="en-US"/>
        </a:p>
      </dgm:t>
    </dgm:pt>
    <dgm:pt modelId="{CBCF8943-9CF3-491A-842E-0CC31D0B8D7D}" type="sibTrans" cxnId="{275B93B1-4B42-4873-89B1-709A40BB69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E83D6-41E7-48DB-BD68-D6A6EE3D6F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Visualization</a:t>
          </a:r>
          <a:r>
            <a:rPr lang="en-GB" b="0" i="0" dirty="0"/>
            <a:t>: Created interactive maps and charts for comprehensive understanding of fire patterns.</a:t>
          </a:r>
          <a:endParaRPr lang="en-US" dirty="0"/>
        </a:p>
      </dgm:t>
    </dgm:pt>
    <dgm:pt modelId="{9CB69F6A-D36B-44BF-861B-983C1E4C9A30}" type="parTrans" cxnId="{04190759-5CE0-4277-9192-327DAA589358}">
      <dgm:prSet/>
      <dgm:spPr/>
      <dgm:t>
        <a:bodyPr/>
        <a:lstStyle/>
        <a:p>
          <a:endParaRPr lang="en-US"/>
        </a:p>
      </dgm:t>
    </dgm:pt>
    <dgm:pt modelId="{43E24F85-5F81-4DFC-B270-A663AEFA845D}" type="sibTrans" cxnId="{04190759-5CE0-4277-9192-327DAA5893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5CC2C5-DEFA-40E5-9051-BD8E45E92A4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Automation</a:t>
          </a:r>
          <a:r>
            <a:rPr lang="en-GB" b="0" i="0"/>
            <a:t>: Leverage GEE's scalability for regional/global multi-temporal analyses.</a:t>
          </a:r>
          <a:endParaRPr lang="en-US"/>
        </a:p>
      </dgm:t>
    </dgm:pt>
    <dgm:pt modelId="{7264ECD1-021D-492A-9537-EBDEC1110CB5}" type="parTrans" cxnId="{F2C413A4-AD90-4547-BDFC-6EDAFA7017B3}">
      <dgm:prSet/>
      <dgm:spPr/>
      <dgm:t>
        <a:bodyPr/>
        <a:lstStyle/>
        <a:p>
          <a:endParaRPr lang="en-US"/>
        </a:p>
      </dgm:t>
    </dgm:pt>
    <dgm:pt modelId="{ED799106-548B-4159-A70A-7B878B8BB7F3}" type="sibTrans" cxnId="{F2C413A4-AD90-4547-BDFC-6EDAFA7017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63FBF7-ABF7-4320-B581-FA5244EAD9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Classifier Performance</a:t>
          </a:r>
          <a:r>
            <a:rPr lang="en-GB" b="0" i="0"/>
            <a:t>: Train and evaluate Gradient Boost Tree classifier using geospatial predictors for burned area identification.</a:t>
          </a:r>
          <a:endParaRPr lang="en-US" dirty="0"/>
        </a:p>
      </dgm:t>
    </dgm:pt>
    <dgm:pt modelId="{BB9D915D-47F2-4E71-88A9-D9089253D140}" type="parTrans" cxnId="{34A9EF57-98EC-4DB9-B59F-0BC698BFA7B6}">
      <dgm:prSet/>
      <dgm:spPr/>
      <dgm:t>
        <a:bodyPr/>
        <a:lstStyle/>
        <a:p>
          <a:endParaRPr lang="en-US"/>
        </a:p>
      </dgm:t>
    </dgm:pt>
    <dgm:pt modelId="{864BFB94-0BA4-455B-A164-06A49602E7FE}" type="sibTrans" cxnId="{34A9EF57-98EC-4DB9-B59F-0BC698BFA7B6}">
      <dgm:prSet/>
      <dgm:spPr/>
      <dgm:t>
        <a:bodyPr/>
        <a:lstStyle/>
        <a:p>
          <a:endParaRPr lang="en-US"/>
        </a:p>
      </dgm:t>
    </dgm:pt>
    <dgm:pt modelId="{34760696-3925-436B-A8F7-EB1E1C505F7A}" type="pres">
      <dgm:prSet presAssocID="{66059693-A47B-4D83-A8E6-18976181000E}" presName="root" presStyleCnt="0">
        <dgm:presLayoutVars>
          <dgm:dir/>
          <dgm:resizeHandles val="exact"/>
        </dgm:presLayoutVars>
      </dgm:prSet>
      <dgm:spPr/>
    </dgm:pt>
    <dgm:pt modelId="{F71B9CCB-754B-4466-8C2B-ED7F23C49BC4}" type="pres">
      <dgm:prSet presAssocID="{7EE415BE-FB24-4087-BC77-676DBE42AB68}" presName="compNode" presStyleCnt="0"/>
      <dgm:spPr/>
    </dgm:pt>
    <dgm:pt modelId="{B9A756E6-71C9-48D1-93D5-C527694D922F}" type="pres">
      <dgm:prSet presAssocID="{7EE415BE-FB24-4087-BC77-676DBE42AB68}" presName="bgRect" presStyleLbl="bgShp" presStyleIdx="0" presStyleCnt="5"/>
      <dgm:spPr/>
    </dgm:pt>
    <dgm:pt modelId="{6EBA7311-33E2-4FA2-AF79-4EDA4F850DCF}" type="pres">
      <dgm:prSet presAssocID="{7EE415BE-FB24-4087-BC77-676DBE42AB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BD57EFF-F539-4996-A9C2-00605478347D}" type="pres">
      <dgm:prSet presAssocID="{7EE415BE-FB24-4087-BC77-676DBE42AB68}" presName="spaceRect" presStyleCnt="0"/>
      <dgm:spPr/>
    </dgm:pt>
    <dgm:pt modelId="{57DE93E6-4274-4537-BB64-B040E36C9056}" type="pres">
      <dgm:prSet presAssocID="{7EE415BE-FB24-4087-BC77-676DBE42AB68}" presName="parTx" presStyleLbl="revTx" presStyleIdx="0" presStyleCnt="5">
        <dgm:presLayoutVars>
          <dgm:chMax val="0"/>
          <dgm:chPref val="0"/>
        </dgm:presLayoutVars>
      </dgm:prSet>
      <dgm:spPr/>
    </dgm:pt>
    <dgm:pt modelId="{87BD20F7-9283-41A7-9B03-8411A668E4D3}" type="pres">
      <dgm:prSet presAssocID="{2D8F3A91-FBCF-490F-A4F0-8354FA1B9533}" presName="sibTrans" presStyleCnt="0"/>
      <dgm:spPr/>
    </dgm:pt>
    <dgm:pt modelId="{AD9FEC26-B397-4337-AE31-0CAEA9E2F6A3}" type="pres">
      <dgm:prSet presAssocID="{6F7CE8FA-0FF0-4C5C-A62D-6AF624C95DEC}" presName="compNode" presStyleCnt="0"/>
      <dgm:spPr/>
    </dgm:pt>
    <dgm:pt modelId="{CAC49C93-0C8D-4BD1-8063-34E0C97BFD69}" type="pres">
      <dgm:prSet presAssocID="{6F7CE8FA-0FF0-4C5C-A62D-6AF624C95DEC}" presName="bgRect" presStyleLbl="bgShp" presStyleIdx="1" presStyleCnt="5"/>
      <dgm:spPr/>
    </dgm:pt>
    <dgm:pt modelId="{804725BB-BC45-4D4D-900F-013FFBC41663}" type="pres">
      <dgm:prSet presAssocID="{6F7CE8FA-0FF0-4C5C-A62D-6AF624C95D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8B5E68A-47A6-4084-840B-435087F83306}" type="pres">
      <dgm:prSet presAssocID="{6F7CE8FA-0FF0-4C5C-A62D-6AF624C95DEC}" presName="spaceRect" presStyleCnt="0"/>
      <dgm:spPr/>
    </dgm:pt>
    <dgm:pt modelId="{16155BCB-97EE-4D0B-8DFE-68AB9101BC09}" type="pres">
      <dgm:prSet presAssocID="{6F7CE8FA-0FF0-4C5C-A62D-6AF624C95DEC}" presName="parTx" presStyleLbl="revTx" presStyleIdx="1" presStyleCnt="5">
        <dgm:presLayoutVars>
          <dgm:chMax val="0"/>
          <dgm:chPref val="0"/>
        </dgm:presLayoutVars>
      </dgm:prSet>
      <dgm:spPr/>
    </dgm:pt>
    <dgm:pt modelId="{DE16733D-EF59-47E0-AEC3-A8831E2BBBBE}" type="pres">
      <dgm:prSet presAssocID="{CBCF8943-9CF3-491A-842E-0CC31D0B8D7D}" presName="sibTrans" presStyleCnt="0"/>
      <dgm:spPr/>
    </dgm:pt>
    <dgm:pt modelId="{819BF4C1-397E-4CBE-89CE-3D71F71E5851}" type="pres">
      <dgm:prSet presAssocID="{4D0E83D6-41E7-48DB-BD68-D6A6EE3D6F0B}" presName="compNode" presStyleCnt="0"/>
      <dgm:spPr/>
    </dgm:pt>
    <dgm:pt modelId="{03C6A606-B574-449E-87F7-EC3FDE2BAC7A}" type="pres">
      <dgm:prSet presAssocID="{4D0E83D6-41E7-48DB-BD68-D6A6EE3D6F0B}" presName="bgRect" presStyleLbl="bgShp" presStyleIdx="2" presStyleCnt="5"/>
      <dgm:spPr/>
    </dgm:pt>
    <dgm:pt modelId="{7248F392-0EA7-4421-BA40-0737E03B07D6}" type="pres">
      <dgm:prSet presAssocID="{4D0E83D6-41E7-48DB-BD68-D6A6EE3D6F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5DA3B0E-D446-46FE-9C63-781FD0426164}" type="pres">
      <dgm:prSet presAssocID="{4D0E83D6-41E7-48DB-BD68-D6A6EE3D6F0B}" presName="spaceRect" presStyleCnt="0"/>
      <dgm:spPr/>
    </dgm:pt>
    <dgm:pt modelId="{849F3C8F-62D1-4443-8FFD-B90DE917C4D8}" type="pres">
      <dgm:prSet presAssocID="{4D0E83D6-41E7-48DB-BD68-D6A6EE3D6F0B}" presName="parTx" presStyleLbl="revTx" presStyleIdx="2" presStyleCnt="5">
        <dgm:presLayoutVars>
          <dgm:chMax val="0"/>
          <dgm:chPref val="0"/>
        </dgm:presLayoutVars>
      </dgm:prSet>
      <dgm:spPr/>
    </dgm:pt>
    <dgm:pt modelId="{1C1B2827-5D63-4D2A-B801-5E21E5D09C6A}" type="pres">
      <dgm:prSet presAssocID="{43E24F85-5F81-4DFC-B270-A663AEFA845D}" presName="sibTrans" presStyleCnt="0"/>
      <dgm:spPr/>
    </dgm:pt>
    <dgm:pt modelId="{633CF35E-4E22-4CEB-A0CE-57F874D6B4B2}" type="pres">
      <dgm:prSet presAssocID="{605CC2C5-DEFA-40E5-9051-BD8E45E92A41}" presName="compNode" presStyleCnt="0"/>
      <dgm:spPr/>
    </dgm:pt>
    <dgm:pt modelId="{F8EE9FBC-086D-4DF7-BD39-A2B5E5D56224}" type="pres">
      <dgm:prSet presAssocID="{605CC2C5-DEFA-40E5-9051-BD8E45E92A41}" presName="bgRect" presStyleLbl="bgShp" presStyleIdx="3" presStyleCnt="5"/>
      <dgm:spPr/>
    </dgm:pt>
    <dgm:pt modelId="{99ED9E8D-07E7-4F6F-B212-D17C19A351CA}" type="pres">
      <dgm:prSet presAssocID="{605CC2C5-DEFA-40E5-9051-BD8E45E92A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BBE04BE-32D9-43A9-9534-2D3B5A503716}" type="pres">
      <dgm:prSet presAssocID="{605CC2C5-DEFA-40E5-9051-BD8E45E92A41}" presName="spaceRect" presStyleCnt="0"/>
      <dgm:spPr/>
    </dgm:pt>
    <dgm:pt modelId="{1548BAE4-BB44-4E0E-AF68-E0A2EDD2BCD4}" type="pres">
      <dgm:prSet presAssocID="{605CC2C5-DEFA-40E5-9051-BD8E45E92A41}" presName="parTx" presStyleLbl="revTx" presStyleIdx="3" presStyleCnt="5">
        <dgm:presLayoutVars>
          <dgm:chMax val="0"/>
          <dgm:chPref val="0"/>
        </dgm:presLayoutVars>
      </dgm:prSet>
      <dgm:spPr/>
    </dgm:pt>
    <dgm:pt modelId="{0A4FE2B9-5F87-4511-AAA6-0D79C9C7BEA4}" type="pres">
      <dgm:prSet presAssocID="{ED799106-548B-4159-A70A-7B878B8BB7F3}" presName="sibTrans" presStyleCnt="0"/>
      <dgm:spPr/>
    </dgm:pt>
    <dgm:pt modelId="{9CB3C3BF-2D0E-4955-85DA-613BA0C4525F}" type="pres">
      <dgm:prSet presAssocID="{6B63FBF7-ABF7-4320-B581-FA5244EAD9DC}" presName="compNode" presStyleCnt="0"/>
      <dgm:spPr/>
    </dgm:pt>
    <dgm:pt modelId="{103EE287-50DD-4332-8181-66BC353CFE47}" type="pres">
      <dgm:prSet presAssocID="{6B63FBF7-ABF7-4320-B581-FA5244EAD9DC}" presName="bgRect" presStyleLbl="bgShp" presStyleIdx="4" presStyleCnt="5"/>
      <dgm:spPr/>
    </dgm:pt>
    <dgm:pt modelId="{B9A30993-7EC2-4D3E-AD5B-EDCC2D275CAE}" type="pres">
      <dgm:prSet presAssocID="{6B63FBF7-ABF7-4320-B581-FA5244EAD9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B2E61B-2709-418E-918D-9DB1A4654DAF}" type="pres">
      <dgm:prSet presAssocID="{6B63FBF7-ABF7-4320-B581-FA5244EAD9DC}" presName="spaceRect" presStyleCnt="0"/>
      <dgm:spPr/>
    </dgm:pt>
    <dgm:pt modelId="{8611716C-19F8-4AFE-B944-1724855B6EE9}" type="pres">
      <dgm:prSet presAssocID="{6B63FBF7-ABF7-4320-B581-FA5244EAD9D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33EFE07-7802-A64D-8665-C21F86D6F5C6}" type="presOf" srcId="{4D0E83D6-41E7-48DB-BD68-D6A6EE3D6F0B}" destId="{849F3C8F-62D1-4443-8FFD-B90DE917C4D8}" srcOrd="0" destOrd="0" presId="urn:microsoft.com/office/officeart/2018/2/layout/IconVerticalSolidList"/>
    <dgm:cxn modelId="{C2373316-6472-7048-A8B0-08D29851DC44}" type="presOf" srcId="{66059693-A47B-4D83-A8E6-18976181000E}" destId="{34760696-3925-436B-A8F7-EB1E1C505F7A}" srcOrd="0" destOrd="0" presId="urn:microsoft.com/office/officeart/2018/2/layout/IconVerticalSolidList"/>
    <dgm:cxn modelId="{E00D9146-0EBB-1E47-99DB-147DB50C12BE}" type="presOf" srcId="{605CC2C5-DEFA-40E5-9051-BD8E45E92A41}" destId="{1548BAE4-BB44-4E0E-AF68-E0A2EDD2BCD4}" srcOrd="0" destOrd="0" presId="urn:microsoft.com/office/officeart/2018/2/layout/IconVerticalSolidList"/>
    <dgm:cxn modelId="{670F136E-41C2-4752-B96F-DCFDF9251D88}" srcId="{66059693-A47B-4D83-A8E6-18976181000E}" destId="{7EE415BE-FB24-4087-BC77-676DBE42AB68}" srcOrd="0" destOrd="0" parTransId="{8D7D77E2-6A0B-412A-84ED-D35C57D72047}" sibTransId="{2D8F3A91-FBCF-490F-A4F0-8354FA1B9533}"/>
    <dgm:cxn modelId="{34A9EF57-98EC-4DB9-B59F-0BC698BFA7B6}" srcId="{66059693-A47B-4D83-A8E6-18976181000E}" destId="{6B63FBF7-ABF7-4320-B581-FA5244EAD9DC}" srcOrd="4" destOrd="0" parTransId="{BB9D915D-47F2-4E71-88A9-D9089253D140}" sibTransId="{864BFB94-0BA4-455B-A164-06A49602E7FE}"/>
    <dgm:cxn modelId="{04190759-5CE0-4277-9192-327DAA589358}" srcId="{66059693-A47B-4D83-A8E6-18976181000E}" destId="{4D0E83D6-41E7-48DB-BD68-D6A6EE3D6F0B}" srcOrd="2" destOrd="0" parTransId="{9CB69F6A-D36B-44BF-861B-983C1E4C9A30}" sibTransId="{43E24F85-5F81-4DFC-B270-A663AEFA845D}"/>
    <dgm:cxn modelId="{60B774A0-0D81-AE4E-A6D7-C370EE95A761}" type="presOf" srcId="{6F7CE8FA-0FF0-4C5C-A62D-6AF624C95DEC}" destId="{16155BCB-97EE-4D0B-8DFE-68AB9101BC09}" srcOrd="0" destOrd="0" presId="urn:microsoft.com/office/officeart/2018/2/layout/IconVerticalSolidList"/>
    <dgm:cxn modelId="{F2C413A4-AD90-4547-BDFC-6EDAFA7017B3}" srcId="{66059693-A47B-4D83-A8E6-18976181000E}" destId="{605CC2C5-DEFA-40E5-9051-BD8E45E92A41}" srcOrd="3" destOrd="0" parTransId="{7264ECD1-021D-492A-9537-EBDEC1110CB5}" sibTransId="{ED799106-548B-4159-A70A-7B878B8BB7F3}"/>
    <dgm:cxn modelId="{275B93B1-4B42-4873-89B1-709A40BB6949}" srcId="{66059693-A47B-4D83-A8E6-18976181000E}" destId="{6F7CE8FA-0FF0-4C5C-A62D-6AF624C95DEC}" srcOrd="1" destOrd="0" parTransId="{FFA93674-905D-4FE3-8E5B-FD4A75F30F73}" sibTransId="{CBCF8943-9CF3-491A-842E-0CC31D0B8D7D}"/>
    <dgm:cxn modelId="{20ADF4B4-309C-F549-9F47-A3C09C1171BC}" type="presOf" srcId="{6B63FBF7-ABF7-4320-B581-FA5244EAD9DC}" destId="{8611716C-19F8-4AFE-B944-1724855B6EE9}" srcOrd="0" destOrd="0" presId="urn:microsoft.com/office/officeart/2018/2/layout/IconVerticalSolidList"/>
    <dgm:cxn modelId="{FC13F4E2-0C06-E046-8AF2-7989D36831E1}" type="presOf" srcId="{7EE415BE-FB24-4087-BC77-676DBE42AB68}" destId="{57DE93E6-4274-4537-BB64-B040E36C9056}" srcOrd="0" destOrd="0" presId="urn:microsoft.com/office/officeart/2018/2/layout/IconVerticalSolidList"/>
    <dgm:cxn modelId="{2C413E51-4F80-1C4A-8168-528456037B9C}" type="presParOf" srcId="{34760696-3925-436B-A8F7-EB1E1C505F7A}" destId="{F71B9CCB-754B-4466-8C2B-ED7F23C49BC4}" srcOrd="0" destOrd="0" presId="urn:microsoft.com/office/officeart/2018/2/layout/IconVerticalSolidList"/>
    <dgm:cxn modelId="{B7D54D52-62ED-3F40-B460-CB27E0553174}" type="presParOf" srcId="{F71B9CCB-754B-4466-8C2B-ED7F23C49BC4}" destId="{B9A756E6-71C9-48D1-93D5-C527694D922F}" srcOrd="0" destOrd="0" presId="urn:microsoft.com/office/officeart/2018/2/layout/IconVerticalSolidList"/>
    <dgm:cxn modelId="{99B03AFD-4A67-E146-8A21-ACB7125C754D}" type="presParOf" srcId="{F71B9CCB-754B-4466-8C2B-ED7F23C49BC4}" destId="{6EBA7311-33E2-4FA2-AF79-4EDA4F850DCF}" srcOrd="1" destOrd="0" presId="urn:microsoft.com/office/officeart/2018/2/layout/IconVerticalSolidList"/>
    <dgm:cxn modelId="{20A5B535-5E5F-2546-86B9-132B3441EBC9}" type="presParOf" srcId="{F71B9CCB-754B-4466-8C2B-ED7F23C49BC4}" destId="{DBD57EFF-F539-4996-A9C2-00605478347D}" srcOrd="2" destOrd="0" presId="urn:microsoft.com/office/officeart/2018/2/layout/IconVerticalSolidList"/>
    <dgm:cxn modelId="{C75B795A-0AD0-1147-91E6-494BB72C23F9}" type="presParOf" srcId="{F71B9CCB-754B-4466-8C2B-ED7F23C49BC4}" destId="{57DE93E6-4274-4537-BB64-B040E36C9056}" srcOrd="3" destOrd="0" presId="urn:microsoft.com/office/officeart/2018/2/layout/IconVerticalSolidList"/>
    <dgm:cxn modelId="{A8B40C16-7A92-0646-9CE4-5F0FCD7B762E}" type="presParOf" srcId="{34760696-3925-436B-A8F7-EB1E1C505F7A}" destId="{87BD20F7-9283-41A7-9B03-8411A668E4D3}" srcOrd="1" destOrd="0" presId="urn:microsoft.com/office/officeart/2018/2/layout/IconVerticalSolidList"/>
    <dgm:cxn modelId="{18F434A7-A51B-A94D-8D71-267486A5800F}" type="presParOf" srcId="{34760696-3925-436B-A8F7-EB1E1C505F7A}" destId="{AD9FEC26-B397-4337-AE31-0CAEA9E2F6A3}" srcOrd="2" destOrd="0" presId="urn:microsoft.com/office/officeart/2018/2/layout/IconVerticalSolidList"/>
    <dgm:cxn modelId="{47AEB81B-430A-F948-A327-7EFC1DE20AF7}" type="presParOf" srcId="{AD9FEC26-B397-4337-AE31-0CAEA9E2F6A3}" destId="{CAC49C93-0C8D-4BD1-8063-34E0C97BFD69}" srcOrd="0" destOrd="0" presId="urn:microsoft.com/office/officeart/2018/2/layout/IconVerticalSolidList"/>
    <dgm:cxn modelId="{694EE9EC-A8FB-A244-9691-280744A426B4}" type="presParOf" srcId="{AD9FEC26-B397-4337-AE31-0CAEA9E2F6A3}" destId="{804725BB-BC45-4D4D-900F-013FFBC41663}" srcOrd="1" destOrd="0" presId="urn:microsoft.com/office/officeart/2018/2/layout/IconVerticalSolidList"/>
    <dgm:cxn modelId="{4F6F950B-CE8C-D34B-BAE0-C8E0675BD95A}" type="presParOf" srcId="{AD9FEC26-B397-4337-AE31-0CAEA9E2F6A3}" destId="{98B5E68A-47A6-4084-840B-435087F83306}" srcOrd="2" destOrd="0" presId="urn:microsoft.com/office/officeart/2018/2/layout/IconVerticalSolidList"/>
    <dgm:cxn modelId="{D6576AB5-B510-5544-A7E8-4B7ED2D5A058}" type="presParOf" srcId="{AD9FEC26-B397-4337-AE31-0CAEA9E2F6A3}" destId="{16155BCB-97EE-4D0B-8DFE-68AB9101BC09}" srcOrd="3" destOrd="0" presId="urn:microsoft.com/office/officeart/2018/2/layout/IconVerticalSolidList"/>
    <dgm:cxn modelId="{91069E77-7799-0F4A-BD38-CCF515587B70}" type="presParOf" srcId="{34760696-3925-436B-A8F7-EB1E1C505F7A}" destId="{DE16733D-EF59-47E0-AEC3-A8831E2BBBBE}" srcOrd="3" destOrd="0" presId="urn:microsoft.com/office/officeart/2018/2/layout/IconVerticalSolidList"/>
    <dgm:cxn modelId="{7B2D6EEC-C48E-DE43-BBEA-83CB78E1DCE6}" type="presParOf" srcId="{34760696-3925-436B-A8F7-EB1E1C505F7A}" destId="{819BF4C1-397E-4CBE-89CE-3D71F71E5851}" srcOrd="4" destOrd="0" presId="urn:microsoft.com/office/officeart/2018/2/layout/IconVerticalSolidList"/>
    <dgm:cxn modelId="{8914422D-8D0F-FF43-BAFD-B46896721AA5}" type="presParOf" srcId="{819BF4C1-397E-4CBE-89CE-3D71F71E5851}" destId="{03C6A606-B574-449E-87F7-EC3FDE2BAC7A}" srcOrd="0" destOrd="0" presId="urn:microsoft.com/office/officeart/2018/2/layout/IconVerticalSolidList"/>
    <dgm:cxn modelId="{864AE7BE-3372-FD4E-90A3-8B4FEAF276AB}" type="presParOf" srcId="{819BF4C1-397E-4CBE-89CE-3D71F71E5851}" destId="{7248F392-0EA7-4421-BA40-0737E03B07D6}" srcOrd="1" destOrd="0" presId="urn:microsoft.com/office/officeart/2018/2/layout/IconVerticalSolidList"/>
    <dgm:cxn modelId="{3FC0191C-E66E-C942-A15B-D1D57A702A4B}" type="presParOf" srcId="{819BF4C1-397E-4CBE-89CE-3D71F71E5851}" destId="{05DA3B0E-D446-46FE-9C63-781FD0426164}" srcOrd="2" destOrd="0" presId="urn:microsoft.com/office/officeart/2018/2/layout/IconVerticalSolidList"/>
    <dgm:cxn modelId="{AD187C0C-858A-474B-848A-83CE4DBBB968}" type="presParOf" srcId="{819BF4C1-397E-4CBE-89CE-3D71F71E5851}" destId="{849F3C8F-62D1-4443-8FFD-B90DE917C4D8}" srcOrd="3" destOrd="0" presId="urn:microsoft.com/office/officeart/2018/2/layout/IconVerticalSolidList"/>
    <dgm:cxn modelId="{0EE0D3A3-2758-CA43-BED8-C3F8C5EA06CE}" type="presParOf" srcId="{34760696-3925-436B-A8F7-EB1E1C505F7A}" destId="{1C1B2827-5D63-4D2A-B801-5E21E5D09C6A}" srcOrd="5" destOrd="0" presId="urn:microsoft.com/office/officeart/2018/2/layout/IconVerticalSolidList"/>
    <dgm:cxn modelId="{A96D8A0B-2536-E34F-A942-DAAE92450592}" type="presParOf" srcId="{34760696-3925-436B-A8F7-EB1E1C505F7A}" destId="{633CF35E-4E22-4CEB-A0CE-57F874D6B4B2}" srcOrd="6" destOrd="0" presId="urn:microsoft.com/office/officeart/2018/2/layout/IconVerticalSolidList"/>
    <dgm:cxn modelId="{1D0CA893-2EA2-A14D-A547-46D1BEF364CD}" type="presParOf" srcId="{633CF35E-4E22-4CEB-A0CE-57F874D6B4B2}" destId="{F8EE9FBC-086D-4DF7-BD39-A2B5E5D56224}" srcOrd="0" destOrd="0" presId="urn:microsoft.com/office/officeart/2018/2/layout/IconVerticalSolidList"/>
    <dgm:cxn modelId="{D7320402-765F-294F-B3AE-266293EF4031}" type="presParOf" srcId="{633CF35E-4E22-4CEB-A0CE-57F874D6B4B2}" destId="{99ED9E8D-07E7-4F6F-B212-D17C19A351CA}" srcOrd="1" destOrd="0" presId="urn:microsoft.com/office/officeart/2018/2/layout/IconVerticalSolidList"/>
    <dgm:cxn modelId="{4475847C-72E7-7547-91CD-C6A957A50D2F}" type="presParOf" srcId="{633CF35E-4E22-4CEB-A0CE-57F874D6B4B2}" destId="{EBBE04BE-32D9-43A9-9534-2D3B5A503716}" srcOrd="2" destOrd="0" presId="urn:microsoft.com/office/officeart/2018/2/layout/IconVerticalSolidList"/>
    <dgm:cxn modelId="{2CDF31C0-0D9A-5A4F-8874-4BDB75F521F1}" type="presParOf" srcId="{633CF35E-4E22-4CEB-A0CE-57F874D6B4B2}" destId="{1548BAE4-BB44-4E0E-AF68-E0A2EDD2BCD4}" srcOrd="3" destOrd="0" presId="urn:microsoft.com/office/officeart/2018/2/layout/IconVerticalSolidList"/>
    <dgm:cxn modelId="{179202C4-A86B-AF4F-AFA7-49F01CBDBAC4}" type="presParOf" srcId="{34760696-3925-436B-A8F7-EB1E1C505F7A}" destId="{0A4FE2B9-5F87-4511-AAA6-0D79C9C7BEA4}" srcOrd="7" destOrd="0" presId="urn:microsoft.com/office/officeart/2018/2/layout/IconVerticalSolidList"/>
    <dgm:cxn modelId="{811CE4DD-1207-6F41-9BC9-E4F1A2EF982A}" type="presParOf" srcId="{34760696-3925-436B-A8F7-EB1E1C505F7A}" destId="{9CB3C3BF-2D0E-4955-85DA-613BA0C4525F}" srcOrd="8" destOrd="0" presId="urn:microsoft.com/office/officeart/2018/2/layout/IconVerticalSolidList"/>
    <dgm:cxn modelId="{E85CE8EC-9BC3-D44F-9499-9EC70AE0EE82}" type="presParOf" srcId="{9CB3C3BF-2D0E-4955-85DA-613BA0C4525F}" destId="{103EE287-50DD-4332-8181-66BC353CFE47}" srcOrd="0" destOrd="0" presId="urn:microsoft.com/office/officeart/2018/2/layout/IconVerticalSolidList"/>
    <dgm:cxn modelId="{022544DB-C307-F548-989B-43205A076F67}" type="presParOf" srcId="{9CB3C3BF-2D0E-4955-85DA-613BA0C4525F}" destId="{B9A30993-7EC2-4D3E-AD5B-EDCC2D275CAE}" srcOrd="1" destOrd="0" presId="urn:microsoft.com/office/officeart/2018/2/layout/IconVerticalSolidList"/>
    <dgm:cxn modelId="{D8BCDF51-8DD0-834B-B1F8-3F7DB6750EB2}" type="presParOf" srcId="{9CB3C3BF-2D0E-4955-85DA-613BA0C4525F}" destId="{09B2E61B-2709-418E-918D-9DB1A4654DAF}" srcOrd="2" destOrd="0" presId="urn:microsoft.com/office/officeart/2018/2/layout/IconVerticalSolidList"/>
    <dgm:cxn modelId="{80088F35-C5E7-7C44-B982-B360F1A66930}" type="presParOf" srcId="{9CB3C3BF-2D0E-4955-85DA-613BA0C4525F}" destId="{8611716C-19F8-4AFE-B944-1724855B6E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5BC42-9A4D-4BCC-A0C9-86DF2389D64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A0F9C-903B-4009-9ABD-C81DE6A62FFF}">
      <dgm:prSet/>
      <dgm:spPr/>
      <dgm:t>
        <a:bodyPr/>
        <a:lstStyle/>
        <a:p>
          <a:r>
            <a:rPr lang="en-GB" b="1" i="0"/>
            <a:t>Tools</a:t>
          </a:r>
          <a:r>
            <a:rPr lang="en-GB" b="0" i="0"/>
            <a:t>:</a:t>
          </a:r>
          <a:endParaRPr lang="en-US" dirty="0"/>
        </a:p>
      </dgm:t>
    </dgm:pt>
    <dgm:pt modelId="{B00FF469-A247-4177-A972-0F76EACF5927}" type="parTrans" cxnId="{88FBD992-2E67-4864-B308-2133467ED118}">
      <dgm:prSet/>
      <dgm:spPr/>
      <dgm:t>
        <a:bodyPr/>
        <a:lstStyle/>
        <a:p>
          <a:endParaRPr lang="en-US"/>
        </a:p>
      </dgm:t>
    </dgm:pt>
    <dgm:pt modelId="{64D00D42-CD66-4AF0-B817-94ED52EC4381}" type="sibTrans" cxnId="{88FBD992-2E67-4864-B308-2133467ED118}">
      <dgm:prSet/>
      <dgm:spPr/>
      <dgm:t>
        <a:bodyPr/>
        <a:lstStyle/>
        <a:p>
          <a:endParaRPr lang="en-US"/>
        </a:p>
      </dgm:t>
    </dgm:pt>
    <dgm:pt modelId="{E776D5D8-5954-C942-A0F3-96B73765B3A6}">
      <dgm:prSet/>
      <dgm:spPr/>
      <dgm:t>
        <a:bodyPr/>
        <a:lstStyle/>
        <a:p>
          <a:r>
            <a:rPr lang="en-GB" b="0" i="1"/>
            <a:t>Google Earth Engine (GEE)</a:t>
          </a:r>
          <a:r>
            <a:rPr lang="en-GB" b="0" i="0"/>
            <a:t>: Cloud-based geospatial analysis.</a:t>
          </a:r>
          <a:endParaRPr lang="en-US"/>
        </a:p>
      </dgm:t>
    </dgm:pt>
    <dgm:pt modelId="{1331272F-55E9-B641-A25B-AE852A616A01}" type="parTrans" cxnId="{641677AB-DC79-A247-A0D6-F945C49567D8}">
      <dgm:prSet/>
      <dgm:spPr/>
      <dgm:t>
        <a:bodyPr/>
        <a:lstStyle/>
        <a:p>
          <a:endParaRPr lang="en-GB"/>
        </a:p>
      </dgm:t>
    </dgm:pt>
    <dgm:pt modelId="{6FA0C808-CBC6-F14A-AC0B-91E0FDB44B8C}" type="sibTrans" cxnId="{641677AB-DC79-A247-A0D6-F945C49567D8}">
      <dgm:prSet/>
      <dgm:spPr/>
      <dgm:t>
        <a:bodyPr/>
        <a:lstStyle/>
        <a:p>
          <a:endParaRPr lang="en-GB"/>
        </a:p>
      </dgm:t>
    </dgm:pt>
    <dgm:pt modelId="{3C8C78D9-4BDE-E340-B4A1-075135657718}">
      <dgm:prSet/>
      <dgm:spPr/>
      <dgm:t>
        <a:bodyPr/>
        <a:lstStyle/>
        <a:p>
          <a:r>
            <a:rPr lang="en-GB" b="0" i="1"/>
            <a:t>Python API</a:t>
          </a:r>
          <a:r>
            <a:rPr lang="en-GB" b="0" i="0"/>
            <a:t>: Jupyter Notebooks for data handling and analysis.</a:t>
          </a:r>
          <a:endParaRPr lang="en-US"/>
        </a:p>
      </dgm:t>
    </dgm:pt>
    <dgm:pt modelId="{41604F2A-2976-6140-A441-F0DA707E28E1}" type="parTrans" cxnId="{9ED9EF1F-89A4-CD4C-8BF3-3B3F8C9554C3}">
      <dgm:prSet/>
      <dgm:spPr/>
      <dgm:t>
        <a:bodyPr/>
        <a:lstStyle/>
        <a:p>
          <a:endParaRPr lang="en-GB"/>
        </a:p>
      </dgm:t>
    </dgm:pt>
    <dgm:pt modelId="{22C02C98-CFE5-514C-A675-22CFC1983C94}" type="sibTrans" cxnId="{9ED9EF1F-89A4-CD4C-8BF3-3B3F8C9554C3}">
      <dgm:prSet/>
      <dgm:spPr/>
      <dgm:t>
        <a:bodyPr/>
        <a:lstStyle/>
        <a:p>
          <a:endParaRPr lang="en-GB"/>
        </a:p>
      </dgm:t>
    </dgm:pt>
    <dgm:pt modelId="{5C9902F1-D041-D444-BEE6-6A6823FC3A39}">
      <dgm:prSet/>
      <dgm:spPr/>
      <dgm:t>
        <a:bodyPr/>
        <a:lstStyle/>
        <a:p>
          <a:r>
            <a:rPr lang="en-GB" b="0" i="1" dirty="0"/>
            <a:t>QGIS</a:t>
          </a:r>
          <a:r>
            <a:rPr lang="en-GB" b="0" i="0" dirty="0"/>
            <a:t>: For visualization and geospatial data processing.</a:t>
          </a:r>
          <a:endParaRPr lang="en-US" dirty="0"/>
        </a:p>
      </dgm:t>
    </dgm:pt>
    <dgm:pt modelId="{8AFAAF03-1E53-DC4F-BE50-C74D0A03AC00}" type="parTrans" cxnId="{E7E61BC1-D389-1C4A-99C7-B4AD14D86D66}">
      <dgm:prSet/>
      <dgm:spPr/>
      <dgm:t>
        <a:bodyPr/>
        <a:lstStyle/>
        <a:p>
          <a:endParaRPr lang="en-GB"/>
        </a:p>
      </dgm:t>
    </dgm:pt>
    <dgm:pt modelId="{346EBFF1-9FF5-5D45-809A-EF8F6271A985}" type="sibTrans" cxnId="{E7E61BC1-D389-1C4A-99C7-B4AD14D86D66}">
      <dgm:prSet/>
      <dgm:spPr/>
      <dgm:t>
        <a:bodyPr/>
        <a:lstStyle/>
        <a:p>
          <a:endParaRPr lang="en-GB"/>
        </a:p>
      </dgm:t>
    </dgm:pt>
    <dgm:pt modelId="{BB26862B-54EB-5C47-A05C-213EA89EC363}">
      <dgm:prSet/>
      <dgm:spPr/>
      <dgm:t>
        <a:bodyPr/>
        <a:lstStyle/>
        <a:p>
          <a:r>
            <a:rPr lang="en-GB" b="1" i="0"/>
            <a:t>Datasets</a:t>
          </a:r>
          <a:r>
            <a:rPr lang="en-GB" b="0" i="0"/>
            <a:t>:</a:t>
          </a:r>
          <a:endParaRPr lang="en-US"/>
        </a:p>
      </dgm:t>
    </dgm:pt>
    <dgm:pt modelId="{B9CCF884-8FDF-4C43-B39B-F975DD204CC4}" type="parTrans" cxnId="{8A3F6AA1-E2B6-F849-A148-3A11E2B98C1F}">
      <dgm:prSet/>
      <dgm:spPr/>
      <dgm:t>
        <a:bodyPr/>
        <a:lstStyle/>
        <a:p>
          <a:endParaRPr lang="en-GB"/>
        </a:p>
      </dgm:t>
    </dgm:pt>
    <dgm:pt modelId="{1B523F83-BB8F-1C43-8D58-420DB76B1B7C}" type="sibTrans" cxnId="{8A3F6AA1-E2B6-F849-A148-3A11E2B98C1F}">
      <dgm:prSet/>
      <dgm:spPr/>
      <dgm:t>
        <a:bodyPr/>
        <a:lstStyle/>
        <a:p>
          <a:endParaRPr lang="en-GB"/>
        </a:p>
      </dgm:t>
    </dgm:pt>
    <dgm:pt modelId="{AB75A7B6-2F9E-294D-A327-AC6D6FBBE595}">
      <dgm:prSet/>
      <dgm:spPr/>
      <dgm:t>
        <a:bodyPr/>
        <a:lstStyle/>
        <a:p>
          <a:r>
            <a:rPr lang="en-GB" b="0" i="0"/>
            <a:t>MCD64 (MODIS Burned Area): Burn date, burn severity.</a:t>
          </a:r>
          <a:endParaRPr lang="en-US"/>
        </a:p>
      </dgm:t>
    </dgm:pt>
    <dgm:pt modelId="{F3B4E76A-2398-1748-B62A-06FED1A1D207}" type="parTrans" cxnId="{A7831FCA-C120-6342-BE33-1911126C9733}">
      <dgm:prSet/>
      <dgm:spPr/>
      <dgm:t>
        <a:bodyPr/>
        <a:lstStyle/>
        <a:p>
          <a:endParaRPr lang="en-GB"/>
        </a:p>
      </dgm:t>
    </dgm:pt>
    <dgm:pt modelId="{146AFDC3-9080-4749-8BF3-C44C21E4974E}" type="sibTrans" cxnId="{A7831FCA-C120-6342-BE33-1911126C9733}">
      <dgm:prSet/>
      <dgm:spPr/>
      <dgm:t>
        <a:bodyPr/>
        <a:lstStyle/>
        <a:p>
          <a:endParaRPr lang="en-GB"/>
        </a:p>
      </dgm:t>
    </dgm:pt>
    <dgm:pt modelId="{9B21EFCD-0DA2-1D4A-8C36-204BF31334F8}">
      <dgm:prSet/>
      <dgm:spPr/>
      <dgm:t>
        <a:bodyPr/>
        <a:lstStyle/>
        <a:p>
          <a:r>
            <a:rPr lang="en-GB" b="0" i="0"/>
            <a:t>VIIRS (Active Fire Data): Daily fire detection at 375m resolution.</a:t>
          </a:r>
          <a:endParaRPr lang="en-US"/>
        </a:p>
      </dgm:t>
    </dgm:pt>
    <dgm:pt modelId="{37C4543A-1891-8E43-BF1D-5DAFD0D12C8C}" type="parTrans" cxnId="{128437BC-951D-D845-B543-B69C080CA338}">
      <dgm:prSet/>
      <dgm:spPr/>
      <dgm:t>
        <a:bodyPr/>
        <a:lstStyle/>
        <a:p>
          <a:endParaRPr lang="en-GB"/>
        </a:p>
      </dgm:t>
    </dgm:pt>
    <dgm:pt modelId="{4B1119C5-5871-4245-928E-A2283ED7B0E0}" type="sibTrans" cxnId="{128437BC-951D-D845-B543-B69C080CA338}">
      <dgm:prSet/>
      <dgm:spPr/>
      <dgm:t>
        <a:bodyPr/>
        <a:lstStyle/>
        <a:p>
          <a:endParaRPr lang="en-GB"/>
        </a:p>
      </dgm:t>
    </dgm:pt>
    <dgm:pt modelId="{2E2EC98D-563B-8543-816F-CCB5025902C5}">
      <dgm:prSet/>
      <dgm:spPr/>
      <dgm:t>
        <a:bodyPr/>
        <a:lstStyle/>
        <a:p>
          <a:r>
            <a:rPr lang="en-GB" b="0" i="0"/>
            <a:t>Hansen Global Forest Cover: Deforestation data.</a:t>
          </a:r>
          <a:endParaRPr lang="en-US"/>
        </a:p>
      </dgm:t>
    </dgm:pt>
    <dgm:pt modelId="{F8B08678-F7B5-114F-BCF9-BE2BB072273E}" type="parTrans" cxnId="{423F5F8E-EF3C-7941-9F39-635A5C697FF3}">
      <dgm:prSet/>
      <dgm:spPr/>
      <dgm:t>
        <a:bodyPr/>
        <a:lstStyle/>
        <a:p>
          <a:endParaRPr lang="en-GB"/>
        </a:p>
      </dgm:t>
    </dgm:pt>
    <dgm:pt modelId="{5407A2B9-87EC-9944-B906-D01C2091D242}" type="sibTrans" cxnId="{423F5F8E-EF3C-7941-9F39-635A5C697FF3}">
      <dgm:prSet/>
      <dgm:spPr/>
      <dgm:t>
        <a:bodyPr/>
        <a:lstStyle/>
        <a:p>
          <a:endParaRPr lang="en-GB"/>
        </a:p>
      </dgm:t>
    </dgm:pt>
    <dgm:pt modelId="{019FCD69-63C2-0C4B-A02F-E10890F49774}">
      <dgm:prSet/>
      <dgm:spPr/>
      <dgm:t>
        <a:bodyPr/>
        <a:lstStyle/>
        <a:p>
          <a:r>
            <a:rPr lang="en-GB" b="0" i="0" dirty="0"/>
            <a:t>MODIS NDVI and LULC: Vegetation health and land types.</a:t>
          </a:r>
          <a:endParaRPr lang="en-US" dirty="0"/>
        </a:p>
      </dgm:t>
    </dgm:pt>
    <dgm:pt modelId="{B1175813-4C88-3B4F-942D-C1EF3A510009}" type="parTrans" cxnId="{FC828893-3138-FD4A-AB50-BB40F3D61202}">
      <dgm:prSet/>
      <dgm:spPr/>
      <dgm:t>
        <a:bodyPr/>
        <a:lstStyle/>
        <a:p>
          <a:endParaRPr lang="en-GB"/>
        </a:p>
      </dgm:t>
    </dgm:pt>
    <dgm:pt modelId="{5A55489A-2A34-BA40-9B13-62560F3EB48D}" type="sibTrans" cxnId="{FC828893-3138-FD4A-AB50-BB40F3D61202}">
      <dgm:prSet/>
      <dgm:spPr/>
      <dgm:t>
        <a:bodyPr/>
        <a:lstStyle/>
        <a:p>
          <a:endParaRPr lang="en-GB"/>
        </a:p>
      </dgm:t>
    </dgm:pt>
    <dgm:pt modelId="{38C08B7B-2E02-9244-9A83-AFC1223937EA}">
      <dgm:prSet/>
      <dgm:spPr/>
      <dgm:t>
        <a:bodyPr/>
        <a:lstStyle/>
        <a:p>
          <a:r>
            <a:rPr lang="en-GB" b="1" i="0" dirty="0"/>
            <a:t>Region of Interest (ROI)</a:t>
          </a:r>
          <a:r>
            <a:rPr lang="en-GB" b="0" i="0" dirty="0"/>
            <a:t>: Australia (2019-2023), using shapefiles to clip datasets and ensure efficient analysis.</a:t>
          </a:r>
          <a:endParaRPr lang="en-US" dirty="0"/>
        </a:p>
      </dgm:t>
    </dgm:pt>
    <dgm:pt modelId="{935E85F4-DF40-9241-9EEF-0FFE78EB9DB1}" type="parTrans" cxnId="{8AF72CCA-3242-4647-B69C-61114767CF92}">
      <dgm:prSet/>
      <dgm:spPr/>
      <dgm:t>
        <a:bodyPr/>
        <a:lstStyle/>
        <a:p>
          <a:endParaRPr lang="en-GB"/>
        </a:p>
      </dgm:t>
    </dgm:pt>
    <dgm:pt modelId="{CE887C6C-92CF-DE4E-A1D0-2E10D8A23802}" type="sibTrans" cxnId="{8AF72CCA-3242-4647-B69C-61114767CF92}">
      <dgm:prSet/>
      <dgm:spPr/>
      <dgm:t>
        <a:bodyPr/>
        <a:lstStyle/>
        <a:p>
          <a:endParaRPr lang="en-GB"/>
        </a:p>
      </dgm:t>
    </dgm:pt>
    <dgm:pt modelId="{8C3E797D-0516-DB4E-8782-CE4DE35C413C}" type="pres">
      <dgm:prSet presAssocID="{08F5BC42-9A4D-4BCC-A0C9-86DF2389D64F}" presName="diagram" presStyleCnt="0">
        <dgm:presLayoutVars>
          <dgm:dir/>
          <dgm:resizeHandles val="exact"/>
        </dgm:presLayoutVars>
      </dgm:prSet>
      <dgm:spPr/>
    </dgm:pt>
    <dgm:pt modelId="{E75D0F39-5463-9D4E-8871-6A2299804C16}" type="pres">
      <dgm:prSet presAssocID="{8ACA0F9C-903B-4009-9ABD-C81DE6A62FFF}" presName="node" presStyleLbl="node1" presStyleIdx="0" presStyleCnt="10">
        <dgm:presLayoutVars>
          <dgm:bulletEnabled val="1"/>
        </dgm:presLayoutVars>
      </dgm:prSet>
      <dgm:spPr/>
    </dgm:pt>
    <dgm:pt modelId="{4E9A84E6-79DD-9A4E-AD1C-CF55084561AA}" type="pres">
      <dgm:prSet presAssocID="{64D00D42-CD66-4AF0-B817-94ED52EC4381}" presName="sibTrans" presStyleCnt="0"/>
      <dgm:spPr/>
    </dgm:pt>
    <dgm:pt modelId="{AF032575-081E-714E-951D-68363050AC5E}" type="pres">
      <dgm:prSet presAssocID="{E776D5D8-5954-C942-A0F3-96B73765B3A6}" presName="node" presStyleLbl="node1" presStyleIdx="1" presStyleCnt="10">
        <dgm:presLayoutVars>
          <dgm:bulletEnabled val="1"/>
        </dgm:presLayoutVars>
      </dgm:prSet>
      <dgm:spPr/>
    </dgm:pt>
    <dgm:pt modelId="{1F427F95-0B93-9A40-8DD9-1A0C15125372}" type="pres">
      <dgm:prSet presAssocID="{6FA0C808-CBC6-F14A-AC0B-91E0FDB44B8C}" presName="sibTrans" presStyleCnt="0"/>
      <dgm:spPr/>
    </dgm:pt>
    <dgm:pt modelId="{8931D692-4F79-494A-8065-DEEEA0790B35}" type="pres">
      <dgm:prSet presAssocID="{3C8C78D9-4BDE-E340-B4A1-075135657718}" presName="node" presStyleLbl="node1" presStyleIdx="2" presStyleCnt="10">
        <dgm:presLayoutVars>
          <dgm:bulletEnabled val="1"/>
        </dgm:presLayoutVars>
      </dgm:prSet>
      <dgm:spPr/>
    </dgm:pt>
    <dgm:pt modelId="{3D152FC3-8F16-8C41-8DF4-690C4FE0863B}" type="pres">
      <dgm:prSet presAssocID="{22C02C98-CFE5-514C-A675-22CFC1983C94}" presName="sibTrans" presStyleCnt="0"/>
      <dgm:spPr/>
    </dgm:pt>
    <dgm:pt modelId="{1BD59F0A-D359-A44B-967A-0239D2AAA444}" type="pres">
      <dgm:prSet presAssocID="{5C9902F1-D041-D444-BEE6-6A6823FC3A39}" presName="node" presStyleLbl="node1" presStyleIdx="3" presStyleCnt="10">
        <dgm:presLayoutVars>
          <dgm:bulletEnabled val="1"/>
        </dgm:presLayoutVars>
      </dgm:prSet>
      <dgm:spPr/>
    </dgm:pt>
    <dgm:pt modelId="{B88AD307-A9AD-5144-A156-9359D3F14D68}" type="pres">
      <dgm:prSet presAssocID="{346EBFF1-9FF5-5D45-809A-EF8F6271A985}" presName="sibTrans" presStyleCnt="0"/>
      <dgm:spPr/>
    </dgm:pt>
    <dgm:pt modelId="{2FA771F0-4B92-F345-841B-DA0CF08F8DDE}" type="pres">
      <dgm:prSet presAssocID="{BB26862B-54EB-5C47-A05C-213EA89EC363}" presName="node" presStyleLbl="node1" presStyleIdx="4" presStyleCnt="10">
        <dgm:presLayoutVars>
          <dgm:bulletEnabled val="1"/>
        </dgm:presLayoutVars>
      </dgm:prSet>
      <dgm:spPr/>
    </dgm:pt>
    <dgm:pt modelId="{26851ADE-4C1E-714F-8776-D78C5C0B6CDB}" type="pres">
      <dgm:prSet presAssocID="{1B523F83-BB8F-1C43-8D58-420DB76B1B7C}" presName="sibTrans" presStyleCnt="0"/>
      <dgm:spPr/>
    </dgm:pt>
    <dgm:pt modelId="{23FFC7EE-9205-3042-9D5C-488626BEB2B7}" type="pres">
      <dgm:prSet presAssocID="{AB75A7B6-2F9E-294D-A327-AC6D6FBBE595}" presName="node" presStyleLbl="node1" presStyleIdx="5" presStyleCnt="10">
        <dgm:presLayoutVars>
          <dgm:bulletEnabled val="1"/>
        </dgm:presLayoutVars>
      </dgm:prSet>
      <dgm:spPr/>
    </dgm:pt>
    <dgm:pt modelId="{548E8AEA-BC41-3D4A-A237-FD7F9FC1999E}" type="pres">
      <dgm:prSet presAssocID="{146AFDC3-9080-4749-8BF3-C44C21E4974E}" presName="sibTrans" presStyleCnt="0"/>
      <dgm:spPr/>
    </dgm:pt>
    <dgm:pt modelId="{EF786A8C-B1CF-C244-862C-0631433CC0EA}" type="pres">
      <dgm:prSet presAssocID="{9B21EFCD-0DA2-1D4A-8C36-204BF31334F8}" presName="node" presStyleLbl="node1" presStyleIdx="6" presStyleCnt="10">
        <dgm:presLayoutVars>
          <dgm:bulletEnabled val="1"/>
        </dgm:presLayoutVars>
      </dgm:prSet>
      <dgm:spPr/>
    </dgm:pt>
    <dgm:pt modelId="{D70211F3-4EB0-8E42-8010-90F28A249DD4}" type="pres">
      <dgm:prSet presAssocID="{4B1119C5-5871-4245-928E-A2283ED7B0E0}" presName="sibTrans" presStyleCnt="0"/>
      <dgm:spPr/>
    </dgm:pt>
    <dgm:pt modelId="{E051BDD3-AF1A-A84D-9E99-CF3FBB179B34}" type="pres">
      <dgm:prSet presAssocID="{2E2EC98D-563B-8543-816F-CCB5025902C5}" presName="node" presStyleLbl="node1" presStyleIdx="7" presStyleCnt="10">
        <dgm:presLayoutVars>
          <dgm:bulletEnabled val="1"/>
        </dgm:presLayoutVars>
      </dgm:prSet>
      <dgm:spPr/>
    </dgm:pt>
    <dgm:pt modelId="{B9CEE7E2-8529-F24C-A56D-9249F8B08EA6}" type="pres">
      <dgm:prSet presAssocID="{5407A2B9-87EC-9944-B906-D01C2091D242}" presName="sibTrans" presStyleCnt="0"/>
      <dgm:spPr/>
    </dgm:pt>
    <dgm:pt modelId="{50AA1175-BF30-9143-B763-40E8A6205763}" type="pres">
      <dgm:prSet presAssocID="{019FCD69-63C2-0C4B-A02F-E10890F49774}" presName="node" presStyleLbl="node1" presStyleIdx="8" presStyleCnt="10">
        <dgm:presLayoutVars>
          <dgm:bulletEnabled val="1"/>
        </dgm:presLayoutVars>
      </dgm:prSet>
      <dgm:spPr/>
    </dgm:pt>
    <dgm:pt modelId="{7548F77E-5852-8E47-9D40-763EBF4B7147}" type="pres">
      <dgm:prSet presAssocID="{5A55489A-2A34-BA40-9B13-62560F3EB48D}" presName="sibTrans" presStyleCnt="0"/>
      <dgm:spPr/>
    </dgm:pt>
    <dgm:pt modelId="{5FFC76C9-1B7F-264F-A9E5-FBADB71D8007}" type="pres">
      <dgm:prSet presAssocID="{38C08B7B-2E02-9244-9A83-AFC1223937EA}" presName="node" presStyleLbl="node1" presStyleIdx="9" presStyleCnt="10">
        <dgm:presLayoutVars>
          <dgm:bulletEnabled val="1"/>
        </dgm:presLayoutVars>
      </dgm:prSet>
      <dgm:spPr/>
    </dgm:pt>
  </dgm:ptLst>
  <dgm:cxnLst>
    <dgm:cxn modelId="{E0745A0A-E09F-4FAB-BFA9-290A222D3F9F}" type="presOf" srcId="{AB75A7B6-2F9E-294D-A327-AC6D6FBBE595}" destId="{23FFC7EE-9205-3042-9D5C-488626BEB2B7}" srcOrd="0" destOrd="0" presId="urn:microsoft.com/office/officeart/2005/8/layout/default"/>
    <dgm:cxn modelId="{9ED9EF1F-89A4-CD4C-8BF3-3B3F8C9554C3}" srcId="{08F5BC42-9A4D-4BCC-A0C9-86DF2389D64F}" destId="{3C8C78D9-4BDE-E340-B4A1-075135657718}" srcOrd="2" destOrd="0" parTransId="{41604F2A-2976-6140-A441-F0DA707E28E1}" sibTransId="{22C02C98-CFE5-514C-A675-22CFC1983C94}"/>
    <dgm:cxn modelId="{D1980760-C944-4DF2-92EB-25F6BDDE848A}" type="presOf" srcId="{E776D5D8-5954-C942-A0F3-96B73765B3A6}" destId="{AF032575-081E-714E-951D-68363050AC5E}" srcOrd="0" destOrd="0" presId="urn:microsoft.com/office/officeart/2005/8/layout/default"/>
    <dgm:cxn modelId="{19246466-C09C-4B4B-89A0-1116F6A9B7EB}" type="presOf" srcId="{BB26862B-54EB-5C47-A05C-213EA89EC363}" destId="{2FA771F0-4B92-F345-841B-DA0CF08F8DDE}" srcOrd="0" destOrd="0" presId="urn:microsoft.com/office/officeart/2005/8/layout/default"/>
    <dgm:cxn modelId="{CA80E56C-5EAF-4007-B88C-0170B8FAF96E}" type="presOf" srcId="{08F5BC42-9A4D-4BCC-A0C9-86DF2389D64F}" destId="{8C3E797D-0516-DB4E-8782-CE4DE35C413C}" srcOrd="0" destOrd="0" presId="urn:microsoft.com/office/officeart/2005/8/layout/default"/>
    <dgm:cxn modelId="{2824177B-A253-46CC-B6DA-179765D2BCCB}" type="presOf" srcId="{9B21EFCD-0DA2-1D4A-8C36-204BF31334F8}" destId="{EF786A8C-B1CF-C244-862C-0631433CC0EA}" srcOrd="0" destOrd="0" presId="urn:microsoft.com/office/officeart/2005/8/layout/default"/>
    <dgm:cxn modelId="{423F5F8E-EF3C-7941-9F39-635A5C697FF3}" srcId="{08F5BC42-9A4D-4BCC-A0C9-86DF2389D64F}" destId="{2E2EC98D-563B-8543-816F-CCB5025902C5}" srcOrd="7" destOrd="0" parTransId="{F8B08678-F7B5-114F-BCF9-BE2BB072273E}" sibTransId="{5407A2B9-87EC-9944-B906-D01C2091D242}"/>
    <dgm:cxn modelId="{88FBD992-2E67-4864-B308-2133467ED118}" srcId="{08F5BC42-9A4D-4BCC-A0C9-86DF2389D64F}" destId="{8ACA0F9C-903B-4009-9ABD-C81DE6A62FFF}" srcOrd="0" destOrd="0" parTransId="{B00FF469-A247-4177-A972-0F76EACF5927}" sibTransId="{64D00D42-CD66-4AF0-B817-94ED52EC4381}"/>
    <dgm:cxn modelId="{FC828893-3138-FD4A-AB50-BB40F3D61202}" srcId="{08F5BC42-9A4D-4BCC-A0C9-86DF2389D64F}" destId="{019FCD69-63C2-0C4B-A02F-E10890F49774}" srcOrd="8" destOrd="0" parTransId="{B1175813-4C88-3B4F-942D-C1EF3A510009}" sibTransId="{5A55489A-2A34-BA40-9B13-62560F3EB48D}"/>
    <dgm:cxn modelId="{5778C298-C03D-4431-8237-822130B313F9}" type="presOf" srcId="{5C9902F1-D041-D444-BEE6-6A6823FC3A39}" destId="{1BD59F0A-D359-A44B-967A-0239D2AAA444}" srcOrd="0" destOrd="0" presId="urn:microsoft.com/office/officeart/2005/8/layout/default"/>
    <dgm:cxn modelId="{F8C8779B-6C27-4FDE-A788-DDD91738C6AB}" type="presOf" srcId="{019FCD69-63C2-0C4B-A02F-E10890F49774}" destId="{50AA1175-BF30-9143-B763-40E8A6205763}" srcOrd="0" destOrd="0" presId="urn:microsoft.com/office/officeart/2005/8/layout/default"/>
    <dgm:cxn modelId="{8A3F6AA1-E2B6-F849-A148-3A11E2B98C1F}" srcId="{08F5BC42-9A4D-4BCC-A0C9-86DF2389D64F}" destId="{BB26862B-54EB-5C47-A05C-213EA89EC363}" srcOrd="4" destOrd="0" parTransId="{B9CCF884-8FDF-4C43-B39B-F975DD204CC4}" sibTransId="{1B523F83-BB8F-1C43-8D58-420DB76B1B7C}"/>
    <dgm:cxn modelId="{641677AB-DC79-A247-A0D6-F945C49567D8}" srcId="{08F5BC42-9A4D-4BCC-A0C9-86DF2389D64F}" destId="{E776D5D8-5954-C942-A0F3-96B73765B3A6}" srcOrd="1" destOrd="0" parTransId="{1331272F-55E9-B641-A25B-AE852A616A01}" sibTransId="{6FA0C808-CBC6-F14A-AC0B-91E0FDB44B8C}"/>
    <dgm:cxn modelId="{E3F417AF-9B5D-446C-8E34-16CC691F6F36}" type="presOf" srcId="{8ACA0F9C-903B-4009-9ABD-C81DE6A62FFF}" destId="{E75D0F39-5463-9D4E-8871-6A2299804C16}" srcOrd="0" destOrd="0" presId="urn:microsoft.com/office/officeart/2005/8/layout/default"/>
    <dgm:cxn modelId="{1F4790B3-B53B-41AB-8F03-2B1200840C87}" type="presOf" srcId="{38C08B7B-2E02-9244-9A83-AFC1223937EA}" destId="{5FFC76C9-1B7F-264F-A9E5-FBADB71D8007}" srcOrd="0" destOrd="0" presId="urn:microsoft.com/office/officeart/2005/8/layout/default"/>
    <dgm:cxn modelId="{5BF988B9-DE75-4A5B-8BD2-8057F520CFF9}" type="presOf" srcId="{2E2EC98D-563B-8543-816F-CCB5025902C5}" destId="{E051BDD3-AF1A-A84D-9E99-CF3FBB179B34}" srcOrd="0" destOrd="0" presId="urn:microsoft.com/office/officeart/2005/8/layout/default"/>
    <dgm:cxn modelId="{128437BC-951D-D845-B543-B69C080CA338}" srcId="{08F5BC42-9A4D-4BCC-A0C9-86DF2389D64F}" destId="{9B21EFCD-0DA2-1D4A-8C36-204BF31334F8}" srcOrd="6" destOrd="0" parTransId="{37C4543A-1891-8E43-BF1D-5DAFD0D12C8C}" sibTransId="{4B1119C5-5871-4245-928E-A2283ED7B0E0}"/>
    <dgm:cxn modelId="{067421BE-A90A-468F-93B2-10372258D1D1}" type="presOf" srcId="{3C8C78D9-4BDE-E340-B4A1-075135657718}" destId="{8931D692-4F79-494A-8065-DEEEA0790B35}" srcOrd="0" destOrd="0" presId="urn:microsoft.com/office/officeart/2005/8/layout/default"/>
    <dgm:cxn modelId="{E7E61BC1-D389-1C4A-99C7-B4AD14D86D66}" srcId="{08F5BC42-9A4D-4BCC-A0C9-86DF2389D64F}" destId="{5C9902F1-D041-D444-BEE6-6A6823FC3A39}" srcOrd="3" destOrd="0" parTransId="{8AFAAF03-1E53-DC4F-BE50-C74D0A03AC00}" sibTransId="{346EBFF1-9FF5-5D45-809A-EF8F6271A985}"/>
    <dgm:cxn modelId="{A7831FCA-C120-6342-BE33-1911126C9733}" srcId="{08F5BC42-9A4D-4BCC-A0C9-86DF2389D64F}" destId="{AB75A7B6-2F9E-294D-A327-AC6D6FBBE595}" srcOrd="5" destOrd="0" parTransId="{F3B4E76A-2398-1748-B62A-06FED1A1D207}" sibTransId="{146AFDC3-9080-4749-8BF3-C44C21E4974E}"/>
    <dgm:cxn modelId="{8AF72CCA-3242-4647-B69C-61114767CF92}" srcId="{08F5BC42-9A4D-4BCC-A0C9-86DF2389D64F}" destId="{38C08B7B-2E02-9244-9A83-AFC1223937EA}" srcOrd="9" destOrd="0" parTransId="{935E85F4-DF40-9241-9EEF-0FFE78EB9DB1}" sibTransId="{CE887C6C-92CF-DE4E-A1D0-2E10D8A23802}"/>
    <dgm:cxn modelId="{CCD8E4A9-0E84-4FE9-82F2-CD3076F1FD42}" type="presParOf" srcId="{8C3E797D-0516-DB4E-8782-CE4DE35C413C}" destId="{E75D0F39-5463-9D4E-8871-6A2299804C16}" srcOrd="0" destOrd="0" presId="urn:microsoft.com/office/officeart/2005/8/layout/default"/>
    <dgm:cxn modelId="{FC3C3DEE-6C08-45BD-9273-2DC6A4CCBE8D}" type="presParOf" srcId="{8C3E797D-0516-DB4E-8782-CE4DE35C413C}" destId="{4E9A84E6-79DD-9A4E-AD1C-CF55084561AA}" srcOrd="1" destOrd="0" presId="urn:microsoft.com/office/officeart/2005/8/layout/default"/>
    <dgm:cxn modelId="{CFF56184-BE1A-4491-8D7E-C7C2CE889A9D}" type="presParOf" srcId="{8C3E797D-0516-DB4E-8782-CE4DE35C413C}" destId="{AF032575-081E-714E-951D-68363050AC5E}" srcOrd="2" destOrd="0" presId="urn:microsoft.com/office/officeart/2005/8/layout/default"/>
    <dgm:cxn modelId="{7C5D3A4B-EBDE-4B29-B068-218CB8D6624A}" type="presParOf" srcId="{8C3E797D-0516-DB4E-8782-CE4DE35C413C}" destId="{1F427F95-0B93-9A40-8DD9-1A0C15125372}" srcOrd="3" destOrd="0" presId="urn:microsoft.com/office/officeart/2005/8/layout/default"/>
    <dgm:cxn modelId="{2FBD444E-0598-49B1-B7D6-86B2EFDCE09E}" type="presParOf" srcId="{8C3E797D-0516-DB4E-8782-CE4DE35C413C}" destId="{8931D692-4F79-494A-8065-DEEEA0790B35}" srcOrd="4" destOrd="0" presId="urn:microsoft.com/office/officeart/2005/8/layout/default"/>
    <dgm:cxn modelId="{1B85EA77-8767-4397-8AFB-CDFECB6FDC33}" type="presParOf" srcId="{8C3E797D-0516-DB4E-8782-CE4DE35C413C}" destId="{3D152FC3-8F16-8C41-8DF4-690C4FE0863B}" srcOrd="5" destOrd="0" presId="urn:microsoft.com/office/officeart/2005/8/layout/default"/>
    <dgm:cxn modelId="{D069B951-087F-4D16-8AC4-F99497891DEB}" type="presParOf" srcId="{8C3E797D-0516-DB4E-8782-CE4DE35C413C}" destId="{1BD59F0A-D359-A44B-967A-0239D2AAA444}" srcOrd="6" destOrd="0" presId="urn:microsoft.com/office/officeart/2005/8/layout/default"/>
    <dgm:cxn modelId="{58C8B3AB-2919-4019-86DF-0C9A5267D9C4}" type="presParOf" srcId="{8C3E797D-0516-DB4E-8782-CE4DE35C413C}" destId="{B88AD307-A9AD-5144-A156-9359D3F14D68}" srcOrd="7" destOrd="0" presId="urn:microsoft.com/office/officeart/2005/8/layout/default"/>
    <dgm:cxn modelId="{575AA125-7CA2-4880-B185-8EB6D09F757D}" type="presParOf" srcId="{8C3E797D-0516-DB4E-8782-CE4DE35C413C}" destId="{2FA771F0-4B92-F345-841B-DA0CF08F8DDE}" srcOrd="8" destOrd="0" presId="urn:microsoft.com/office/officeart/2005/8/layout/default"/>
    <dgm:cxn modelId="{D3876A7E-A36C-4AFE-AFEC-F75A459886C8}" type="presParOf" srcId="{8C3E797D-0516-DB4E-8782-CE4DE35C413C}" destId="{26851ADE-4C1E-714F-8776-D78C5C0B6CDB}" srcOrd="9" destOrd="0" presId="urn:microsoft.com/office/officeart/2005/8/layout/default"/>
    <dgm:cxn modelId="{8AC45500-6667-42D8-AF09-97B3AEE0060A}" type="presParOf" srcId="{8C3E797D-0516-DB4E-8782-CE4DE35C413C}" destId="{23FFC7EE-9205-3042-9D5C-488626BEB2B7}" srcOrd="10" destOrd="0" presId="urn:microsoft.com/office/officeart/2005/8/layout/default"/>
    <dgm:cxn modelId="{890DB766-B805-4A9B-8253-B4654286A478}" type="presParOf" srcId="{8C3E797D-0516-DB4E-8782-CE4DE35C413C}" destId="{548E8AEA-BC41-3D4A-A237-FD7F9FC1999E}" srcOrd="11" destOrd="0" presId="urn:microsoft.com/office/officeart/2005/8/layout/default"/>
    <dgm:cxn modelId="{39F96C84-931A-4498-AB3B-87FD2A7E8CCC}" type="presParOf" srcId="{8C3E797D-0516-DB4E-8782-CE4DE35C413C}" destId="{EF786A8C-B1CF-C244-862C-0631433CC0EA}" srcOrd="12" destOrd="0" presId="urn:microsoft.com/office/officeart/2005/8/layout/default"/>
    <dgm:cxn modelId="{9D8ADCE9-005F-47AF-A5DE-34736213726A}" type="presParOf" srcId="{8C3E797D-0516-DB4E-8782-CE4DE35C413C}" destId="{D70211F3-4EB0-8E42-8010-90F28A249DD4}" srcOrd="13" destOrd="0" presId="urn:microsoft.com/office/officeart/2005/8/layout/default"/>
    <dgm:cxn modelId="{52511455-4D4C-4715-ADA9-0753743968C0}" type="presParOf" srcId="{8C3E797D-0516-DB4E-8782-CE4DE35C413C}" destId="{E051BDD3-AF1A-A84D-9E99-CF3FBB179B34}" srcOrd="14" destOrd="0" presId="urn:microsoft.com/office/officeart/2005/8/layout/default"/>
    <dgm:cxn modelId="{6FAF38F5-E71C-4F20-AB01-E1D6B9308E17}" type="presParOf" srcId="{8C3E797D-0516-DB4E-8782-CE4DE35C413C}" destId="{B9CEE7E2-8529-F24C-A56D-9249F8B08EA6}" srcOrd="15" destOrd="0" presId="urn:microsoft.com/office/officeart/2005/8/layout/default"/>
    <dgm:cxn modelId="{722DCC0B-8C95-404D-ADE3-F792B204E61D}" type="presParOf" srcId="{8C3E797D-0516-DB4E-8782-CE4DE35C413C}" destId="{50AA1175-BF30-9143-B763-40E8A6205763}" srcOrd="16" destOrd="0" presId="urn:microsoft.com/office/officeart/2005/8/layout/default"/>
    <dgm:cxn modelId="{1ECEFC48-20A0-44EF-BDE6-83FD9E010AB1}" type="presParOf" srcId="{8C3E797D-0516-DB4E-8782-CE4DE35C413C}" destId="{7548F77E-5852-8E47-9D40-763EBF4B7147}" srcOrd="17" destOrd="0" presId="urn:microsoft.com/office/officeart/2005/8/layout/default"/>
    <dgm:cxn modelId="{5FC9C981-F38A-44D0-B11E-573D0C08D8BA}" type="presParOf" srcId="{8C3E797D-0516-DB4E-8782-CE4DE35C413C}" destId="{5FFC76C9-1B7F-264F-A9E5-FBADB71D800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298057-9451-4AF1-9244-6963A2FE9188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EFBB0-2DF8-40CB-91B1-65FC1D277C08}">
      <dgm:prSet/>
      <dgm:spPr/>
      <dgm:t>
        <a:bodyPr/>
        <a:lstStyle/>
        <a:p>
          <a:r>
            <a:rPr lang="en-GB" b="1" i="0"/>
            <a:t>Clipping ROI</a:t>
          </a:r>
          <a:r>
            <a:rPr lang="en-GB" b="0" i="0"/>
            <a:t>:</a:t>
          </a:r>
          <a:endParaRPr lang="en-US"/>
        </a:p>
      </dgm:t>
    </dgm:pt>
    <dgm:pt modelId="{2DD21B97-CC6D-4908-A944-97251E9F82E8}" type="parTrans" cxnId="{8BD69D33-C1FC-4AD9-966F-F711ADBC2BB6}">
      <dgm:prSet/>
      <dgm:spPr/>
      <dgm:t>
        <a:bodyPr/>
        <a:lstStyle/>
        <a:p>
          <a:endParaRPr lang="en-US"/>
        </a:p>
      </dgm:t>
    </dgm:pt>
    <dgm:pt modelId="{C27BCF28-AB19-49CE-924A-241251055EE9}" type="sibTrans" cxnId="{8BD69D33-C1FC-4AD9-966F-F711ADBC2BB6}">
      <dgm:prSet/>
      <dgm:spPr/>
      <dgm:t>
        <a:bodyPr/>
        <a:lstStyle/>
        <a:p>
          <a:endParaRPr lang="en-US"/>
        </a:p>
      </dgm:t>
    </dgm:pt>
    <dgm:pt modelId="{D7470FEF-308E-4DF3-A539-F12D173968B4}">
      <dgm:prSet/>
      <dgm:spPr/>
      <dgm:t>
        <a:bodyPr/>
        <a:lstStyle/>
        <a:p>
          <a:r>
            <a:rPr lang="en-GB" b="0" i="0" dirty="0"/>
            <a:t>Filtered global datasets to Australia (2019-2023).</a:t>
          </a:r>
          <a:endParaRPr lang="en-US" dirty="0"/>
        </a:p>
      </dgm:t>
    </dgm:pt>
    <dgm:pt modelId="{8DB6D98F-CFD3-4F07-BF21-565169486718}" type="parTrans" cxnId="{AD2D997D-D07F-461A-96EA-767B5CF1DDD2}">
      <dgm:prSet/>
      <dgm:spPr/>
      <dgm:t>
        <a:bodyPr/>
        <a:lstStyle/>
        <a:p>
          <a:endParaRPr lang="en-US"/>
        </a:p>
      </dgm:t>
    </dgm:pt>
    <dgm:pt modelId="{A8BA440E-92AC-4EED-989A-1C2E4579AD01}" type="sibTrans" cxnId="{AD2D997D-D07F-461A-96EA-767B5CF1DDD2}">
      <dgm:prSet/>
      <dgm:spPr/>
      <dgm:t>
        <a:bodyPr/>
        <a:lstStyle/>
        <a:p>
          <a:endParaRPr lang="en-US"/>
        </a:p>
      </dgm:t>
    </dgm:pt>
    <dgm:pt modelId="{6BB26624-3183-44B8-99F9-17E57D76DD0B}">
      <dgm:prSet/>
      <dgm:spPr/>
      <dgm:t>
        <a:bodyPr/>
        <a:lstStyle/>
        <a:p>
          <a:r>
            <a:rPr lang="en-GB" b="0" i="0" dirty="0"/>
            <a:t>Used shapefiles to exclude irrelevant regions (e.g., seas).</a:t>
          </a:r>
          <a:endParaRPr lang="en-US" dirty="0"/>
        </a:p>
      </dgm:t>
    </dgm:pt>
    <dgm:pt modelId="{B315FFD9-4BCB-4811-AA20-918D516CB56E}" type="parTrans" cxnId="{E2225156-4B19-485A-9C7D-A9B4D0A7D81B}">
      <dgm:prSet/>
      <dgm:spPr/>
      <dgm:t>
        <a:bodyPr/>
        <a:lstStyle/>
        <a:p>
          <a:endParaRPr lang="en-US"/>
        </a:p>
      </dgm:t>
    </dgm:pt>
    <dgm:pt modelId="{F43EDEDD-9648-4F7F-B88A-0B9F74F2CF96}" type="sibTrans" cxnId="{E2225156-4B19-485A-9C7D-A9B4D0A7D81B}">
      <dgm:prSet/>
      <dgm:spPr/>
      <dgm:t>
        <a:bodyPr/>
        <a:lstStyle/>
        <a:p>
          <a:endParaRPr lang="en-US"/>
        </a:p>
      </dgm:t>
    </dgm:pt>
    <dgm:pt modelId="{17AFDB24-7B53-4E48-843A-7A9BA7A36477}">
      <dgm:prSet/>
      <dgm:spPr/>
      <dgm:t>
        <a:bodyPr/>
        <a:lstStyle/>
        <a:p>
          <a:r>
            <a:rPr lang="en-GB" b="1" i="0"/>
            <a:t>Burned Area Classification</a:t>
          </a:r>
          <a:r>
            <a:rPr lang="en-GB" b="0" i="0"/>
            <a:t>:</a:t>
          </a:r>
          <a:endParaRPr lang="en-US"/>
        </a:p>
      </dgm:t>
    </dgm:pt>
    <dgm:pt modelId="{D08F4816-5D5D-4358-9DE9-B5C4210BDEB9}" type="parTrans" cxnId="{F9AB64C4-6AB5-44D3-95DE-55B536187A2F}">
      <dgm:prSet/>
      <dgm:spPr/>
      <dgm:t>
        <a:bodyPr/>
        <a:lstStyle/>
        <a:p>
          <a:endParaRPr lang="en-US"/>
        </a:p>
      </dgm:t>
    </dgm:pt>
    <dgm:pt modelId="{BF473959-29D8-42A8-B2C8-C9F48F66C677}" type="sibTrans" cxnId="{F9AB64C4-6AB5-44D3-95DE-55B536187A2F}">
      <dgm:prSet/>
      <dgm:spPr/>
      <dgm:t>
        <a:bodyPr/>
        <a:lstStyle/>
        <a:p>
          <a:endParaRPr lang="en-US"/>
        </a:p>
      </dgm:t>
    </dgm:pt>
    <dgm:pt modelId="{1A95E125-42DC-4827-AD4B-45C0D83B56DF}">
      <dgm:prSet/>
      <dgm:spPr/>
      <dgm:t>
        <a:bodyPr/>
        <a:lstStyle/>
        <a:p>
          <a:r>
            <a:rPr lang="en-GB" b="0" i="0" dirty="0"/>
            <a:t>MCD64 for burn date and severity, VIIRS for active fires.</a:t>
          </a:r>
          <a:endParaRPr lang="en-US" dirty="0"/>
        </a:p>
      </dgm:t>
    </dgm:pt>
    <dgm:pt modelId="{0D317549-568A-4073-A753-77F4AD08D875}" type="parTrans" cxnId="{D13D6984-4284-4796-A7D3-3D31B9FBD8A6}">
      <dgm:prSet/>
      <dgm:spPr/>
      <dgm:t>
        <a:bodyPr/>
        <a:lstStyle/>
        <a:p>
          <a:endParaRPr lang="en-US"/>
        </a:p>
      </dgm:t>
    </dgm:pt>
    <dgm:pt modelId="{8986FA13-7C7F-4AB6-AD2F-FD04DB7C0B6B}" type="sibTrans" cxnId="{D13D6984-4284-4796-A7D3-3D31B9FBD8A6}">
      <dgm:prSet/>
      <dgm:spPr/>
      <dgm:t>
        <a:bodyPr/>
        <a:lstStyle/>
        <a:p>
          <a:endParaRPr lang="en-US"/>
        </a:p>
      </dgm:t>
    </dgm:pt>
    <dgm:pt modelId="{83E9B489-3288-4FD5-888C-EA76DC9E8FC8}">
      <dgm:prSet/>
      <dgm:spPr/>
      <dgm:t>
        <a:bodyPr/>
        <a:lstStyle/>
        <a:p>
          <a:r>
            <a:rPr lang="en-GB" b="1" i="0"/>
            <a:t>Burn Mask Generation</a:t>
          </a:r>
          <a:r>
            <a:rPr lang="en-GB" b="0" i="0"/>
            <a:t>:</a:t>
          </a:r>
          <a:endParaRPr lang="en-US"/>
        </a:p>
      </dgm:t>
    </dgm:pt>
    <dgm:pt modelId="{0975C016-724B-45EA-96C3-8A061E6671F8}" type="parTrans" cxnId="{72898CF5-B061-4A7E-8318-AD03D23E9A73}">
      <dgm:prSet/>
      <dgm:spPr/>
      <dgm:t>
        <a:bodyPr/>
        <a:lstStyle/>
        <a:p>
          <a:endParaRPr lang="en-US"/>
        </a:p>
      </dgm:t>
    </dgm:pt>
    <dgm:pt modelId="{82078833-9C61-40DC-BA67-35EAD433BA21}" type="sibTrans" cxnId="{72898CF5-B061-4A7E-8318-AD03D23E9A73}">
      <dgm:prSet/>
      <dgm:spPr/>
      <dgm:t>
        <a:bodyPr/>
        <a:lstStyle/>
        <a:p>
          <a:endParaRPr lang="en-US"/>
        </a:p>
      </dgm:t>
    </dgm:pt>
    <dgm:pt modelId="{D8A9610A-03EF-4E16-A69B-202283260853}">
      <dgm:prSet/>
      <dgm:spPr/>
      <dgm:t>
        <a:bodyPr/>
        <a:lstStyle/>
        <a:p>
          <a:r>
            <a:rPr lang="en-GB" b="0" i="0"/>
            <a:t>Threshold-based separation of burned and unburned areas using fire intensity data.</a:t>
          </a:r>
          <a:endParaRPr lang="en-US"/>
        </a:p>
      </dgm:t>
    </dgm:pt>
    <dgm:pt modelId="{2FA89A30-E56F-4AC3-A98A-A6EA4BA7C6EC}" type="parTrans" cxnId="{2AFF5F61-8B5E-4576-A2EF-BB2CD9830983}">
      <dgm:prSet/>
      <dgm:spPr/>
      <dgm:t>
        <a:bodyPr/>
        <a:lstStyle/>
        <a:p>
          <a:endParaRPr lang="en-US"/>
        </a:p>
      </dgm:t>
    </dgm:pt>
    <dgm:pt modelId="{BC9CC208-A8B8-44C5-853C-150E1B892EDB}" type="sibTrans" cxnId="{2AFF5F61-8B5E-4576-A2EF-BB2CD9830983}">
      <dgm:prSet/>
      <dgm:spPr/>
      <dgm:t>
        <a:bodyPr/>
        <a:lstStyle/>
        <a:p>
          <a:endParaRPr lang="en-US"/>
        </a:p>
      </dgm:t>
    </dgm:pt>
    <dgm:pt modelId="{45F0DED6-F70E-42D4-8222-885E96BAA959}">
      <dgm:prSet/>
      <dgm:spPr/>
      <dgm:t>
        <a:bodyPr/>
        <a:lstStyle/>
        <a:p>
          <a:r>
            <a:rPr lang="en-GB" b="1" i="0"/>
            <a:t>Spatial Analysis</a:t>
          </a:r>
          <a:r>
            <a:rPr lang="en-GB" b="0" i="0"/>
            <a:t>:</a:t>
          </a:r>
          <a:endParaRPr lang="en-US"/>
        </a:p>
      </dgm:t>
    </dgm:pt>
    <dgm:pt modelId="{29F4159C-C608-4BC9-BD67-58EE205A3645}" type="parTrans" cxnId="{D7FC79E6-DEAB-43F3-A12E-669B19C0FAF1}">
      <dgm:prSet/>
      <dgm:spPr/>
      <dgm:t>
        <a:bodyPr/>
        <a:lstStyle/>
        <a:p>
          <a:endParaRPr lang="en-US"/>
        </a:p>
      </dgm:t>
    </dgm:pt>
    <dgm:pt modelId="{641E794B-167A-4AD4-BFD3-337144ADF8BB}" type="sibTrans" cxnId="{D7FC79E6-DEAB-43F3-A12E-669B19C0FAF1}">
      <dgm:prSet/>
      <dgm:spPr/>
      <dgm:t>
        <a:bodyPr/>
        <a:lstStyle/>
        <a:p>
          <a:endParaRPr lang="en-US"/>
        </a:p>
      </dgm:t>
    </dgm:pt>
    <dgm:pt modelId="{FF521D15-26CA-4E44-B89E-7AE11F4E3E50}">
      <dgm:prSet/>
      <dgm:spPr/>
      <dgm:t>
        <a:bodyPr/>
        <a:lstStyle/>
        <a:p>
          <a:r>
            <a:rPr lang="en-GB" b="0" i="0" dirty="0"/>
            <a:t>Overlay burned areas on LULC maps to assess impact on land types.</a:t>
          </a:r>
          <a:endParaRPr lang="en-US" dirty="0"/>
        </a:p>
      </dgm:t>
    </dgm:pt>
    <dgm:pt modelId="{7167466A-F408-455C-A258-DA4E1E3AF4F2}" type="parTrans" cxnId="{14CE67C5-CE40-41B3-B33C-829E4CE71D02}">
      <dgm:prSet/>
      <dgm:spPr/>
      <dgm:t>
        <a:bodyPr/>
        <a:lstStyle/>
        <a:p>
          <a:endParaRPr lang="en-US"/>
        </a:p>
      </dgm:t>
    </dgm:pt>
    <dgm:pt modelId="{74731A1F-5181-461A-B505-411797C71281}" type="sibTrans" cxnId="{14CE67C5-CE40-41B3-B33C-829E4CE71D02}">
      <dgm:prSet/>
      <dgm:spPr/>
      <dgm:t>
        <a:bodyPr/>
        <a:lstStyle/>
        <a:p>
          <a:endParaRPr lang="en-US"/>
        </a:p>
      </dgm:t>
    </dgm:pt>
    <dgm:pt modelId="{A9EA8D43-8BC7-4381-810C-AB70A7EB935E}">
      <dgm:prSet/>
      <dgm:spPr/>
      <dgm:t>
        <a:bodyPr/>
        <a:lstStyle/>
        <a:p>
          <a:r>
            <a:rPr lang="en-GB" b="1" i="0"/>
            <a:t>Temporal Analysis</a:t>
          </a:r>
          <a:r>
            <a:rPr lang="en-GB" b="0" i="0"/>
            <a:t>:</a:t>
          </a:r>
          <a:endParaRPr lang="en-US"/>
        </a:p>
      </dgm:t>
    </dgm:pt>
    <dgm:pt modelId="{52FC59E0-7F7C-480A-8C0C-19D8557137CF}" type="parTrans" cxnId="{4B6D6F75-16D7-4E60-B299-675DEF4B6B14}">
      <dgm:prSet/>
      <dgm:spPr/>
      <dgm:t>
        <a:bodyPr/>
        <a:lstStyle/>
        <a:p>
          <a:endParaRPr lang="en-US"/>
        </a:p>
      </dgm:t>
    </dgm:pt>
    <dgm:pt modelId="{DD576230-B6CE-4473-B4E1-3ACC3B6A6AC1}" type="sibTrans" cxnId="{4B6D6F75-16D7-4E60-B299-675DEF4B6B14}">
      <dgm:prSet/>
      <dgm:spPr/>
      <dgm:t>
        <a:bodyPr/>
        <a:lstStyle/>
        <a:p>
          <a:endParaRPr lang="en-US"/>
        </a:p>
      </dgm:t>
    </dgm:pt>
    <dgm:pt modelId="{9563309B-0ADE-4088-94F8-DF94DFE6DBA8}">
      <dgm:prSet/>
      <dgm:spPr/>
      <dgm:t>
        <a:bodyPr/>
        <a:lstStyle/>
        <a:p>
          <a:r>
            <a:rPr lang="en-GB" b="0" i="0" dirty="0"/>
            <a:t>NDVI time-series trends to monitor vegetation recovery and assess fire severity.</a:t>
          </a:r>
          <a:endParaRPr lang="en-US" dirty="0"/>
        </a:p>
      </dgm:t>
    </dgm:pt>
    <dgm:pt modelId="{B649BB3F-6FB1-4036-B604-2447D30F383E}" type="parTrans" cxnId="{D9EB2C12-671B-4C8F-A760-CC4252EF980B}">
      <dgm:prSet/>
      <dgm:spPr/>
      <dgm:t>
        <a:bodyPr/>
        <a:lstStyle/>
        <a:p>
          <a:endParaRPr lang="en-US"/>
        </a:p>
      </dgm:t>
    </dgm:pt>
    <dgm:pt modelId="{2BE756E9-D01D-4617-BDA2-AEC9CAA6BAAE}" type="sibTrans" cxnId="{D9EB2C12-671B-4C8F-A760-CC4252EF980B}">
      <dgm:prSet/>
      <dgm:spPr/>
      <dgm:t>
        <a:bodyPr/>
        <a:lstStyle/>
        <a:p>
          <a:endParaRPr lang="en-US"/>
        </a:p>
      </dgm:t>
    </dgm:pt>
    <dgm:pt modelId="{562EDFE2-3AFB-9647-874F-EA3365F9A748}">
      <dgm:prSet/>
      <dgm:spPr/>
      <dgm:t>
        <a:bodyPr/>
        <a:lstStyle/>
        <a:p>
          <a:r>
            <a:rPr lang="en-GB" b="1" i="0" u="none" dirty="0"/>
            <a:t>Validation</a:t>
          </a:r>
          <a:r>
            <a:rPr lang="en-GB" b="0" i="0" u="none" dirty="0"/>
            <a:t>: Cross-validation and confusion matrix evaluation.</a:t>
          </a:r>
          <a:endParaRPr lang="en-US" dirty="0"/>
        </a:p>
      </dgm:t>
    </dgm:pt>
    <dgm:pt modelId="{9001AD0D-7D1F-844B-AD20-058EA96ACD8B}" type="parTrans" cxnId="{B2BC79B5-E731-6747-99AF-DF2CF6E0EE99}">
      <dgm:prSet/>
      <dgm:spPr/>
      <dgm:t>
        <a:bodyPr/>
        <a:lstStyle/>
        <a:p>
          <a:endParaRPr lang="en-GB"/>
        </a:p>
      </dgm:t>
    </dgm:pt>
    <dgm:pt modelId="{25718748-DE41-834B-9455-7CCFC578D22C}" type="sibTrans" cxnId="{B2BC79B5-E731-6747-99AF-DF2CF6E0EE99}">
      <dgm:prSet/>
      <dgm:spPr/>
      <dgm:t>
        <a:bodyPr/>
        <a:lstStyle/>
        <a:p>
          <a:endParaRPr lang="en-GB"/>
        </a:p>
      </dgm:t>
    </dgm:pt>
    <dgm:pt modelId="{892F3C80-4333-402F-9D4B-3C009EAE4090}" type="pres">
      <dgm:prSet presAssocID="{B2298057-9451-4AF1-9244-6963A2FE9188}" presName="Name0" presStyleCnt="0">
        <dgm:presLayoutVars>
          <dgm:dir/>
          <dgm:resizeHandles val="exact"/>
        </dgm:presLayoutVars>
      </dgm:prSet>
      <dgm:spPr/>
    </dgm:pt>
    <dgm:pt modelId="{C9CD4C3C-7D37-42AB-8BFE-B53BE9A9C8D8}" type="pres">
      <dgm:prSet presAssocID="{539EFBB0-2DF8-40CB-91B1-65FC1D277C08}" presName="node" presStyleLbl="node1" presStyleIdx="0" presStyleCnt="12">
        <dgm:presLayoutVars>
          <dgm:bulletEnabled val="1"/>
        </dgm:presLayoutVars>
      </dgm:prSet>
      <dgm:spPr/>
    </dgm:pt>
    <dgm:pt modelId="{C1155067-10C4-45DE-9B05-21FFB01E0B90}" type="pres">
      <dgm:prSet presAssocID="{C27BCF28-AB19-49CE-924A-241251055EE9}" presName="sibTrans" presStyleLbl="sibTrans1D1" presStyleIdx="0" presStyleCnt="11"/>
      <dgm:spPr/>
    </dgm:pt>
    <dgm:pt modelId="{0E5FF051-B565-40E8-9E9F-F0388EDD9258}" type="pres">
      <dgm:prSet presAssocID="{C27BCF28-AB19-49CE-924A-241251055EE9}" presName="connectorText" presStyleLbl="sibTrans1D1" presStyleIdx="0" presStyleCnt="11"/>
      <dgm:spPr/>
    </dgm:pt>
    <dgm:pt modelId="{70018D2E-A7E4-48B9-8F69-809505D584B4}" type="pres">
      <dgm:prSet presAssocID="{D7470FEF-308E-4DF3-A539-F12D173968B4}" presName="node" presStyleLbl="node1" presStyleIdx="1" presStyleCnt="12" custScaleY="139822">
        <dgm:presLayoutVars>
          <dgm:bulletEnabled val="1"/>
        </dgm:presLayoutVars>
      </dgm:prSet>
      <dgm:spPr/>
    </dgm:pt>
    <dgm:pt modelId="{758BCE03-3ACA-47FD-BB0D-D6ACD65EA9BE}" type="pres">
      <dgm:prSet presAssocID="{A8BA440E-92AC-4EED-989A-1C2E4579AD01}" presName="sibTrans" presStyleLbl="sibTrans1D1" presStyleIdx="1" presStyleCnt="11"/>
      <dgm:spPr/>
    </dgm:pt>
    <dgm:pt modelId="{A25A91D3-DEB7-48DF-9391-57777F5FFA90}" type="pres">
      <dgm:prSet presAssocID="{A8BA440E-92AC-4EED-989A-1C2E4579AD01}" presName="connectorText" presStyleLbl="sibTrans1D1" presStyleIdx="1" presStyleCnt="11"/>
      <dgm:spPr/>
    </dgm:pt>
    <dgm:pt modelId="{707FE839-9AE0-4B8D-B135-063574FF7E94}" type="pres">
      <dgm:prSet presAssocID="{6BB26624-3183-44B8-99F9-17E57D76DD0B}" presName="node" presStyleLbl="node1" presStyleIdx="2" presStyleCnt="12" custScaleY="143276">
        <dgm:presLayoutVars>
          <dgm:bulletEnabled val="1"/>
        </dgm:presLayoutVars>
      </dgm:prSet>
      <dgm:spPr/>
    </dgm:pt>
    <dgm:pt modelId="{DCF2F3DF-D7C7-49CD-9977-2D587FC89A1B}" type="pres">
      <dgm:prSet presAssocID="{F43EDEDD-9648-4F7F-B88A-0B9F74F2CF96}" presName="sibTrans" presStyleLbl="sibTrans1D1" presStyleIdx="2" presStyleCnt="11"/>
      <dgm:spPr/>
    </dgm:pt>
    <dgm:pt modelId="{3C9F19DE-7822-486C-9CA1-982DAADB80BC}" type="pres">
      <dgm:prSet presAssocID="{F43EDEDD-9648-4F7F-B88A-0B9F74F2CF96}" presName="connectorText" presStyleLbl="sibTrans1D1" presStyleIdx="2" presStyleCnt="11"/>
      <dgm:spPr/>
    </dgm:pt>
    <dgm:pt modelId="{4743C343-BB71-45A4-A8D7-B08A720065B7}" type="pres">
      <dgm:prSet presAssocID="{17AFDB24-7B53-4E48-843A-7A9BA7A36477}" presName="node" presStyleLbl="node1" presStyleIdx="3" presStyleCnt="12">
        <dgm:presLayoutVars>
          <dgm:bulletEnabled val="1"/>
        </dgm:presLayoutVars>
      </dgm:prSet>
      <dgm:spPr/>
    </dgm:pt>
    <dgm:pt modelId="{F84EEE2D-AC3D-42AA-8A26-182F10944C7F}" type="pres">
      <dgm:prSet presAssocID="{BF473959-29D8-42A8-B2C8-C9F48F66C677}" presName="sibTrans" presStyleLbl="sibTrans1D1" presStyleIdx="3" presStyleCnt="11"/>
      <dgm:spPr/>
    </dgm:pt>
    <dgm:pt modelId="{54A371F6-BBBB-4891-8409-433DDF2D08CF}" type="pres">
      <dgm:prSet presAssocID="{BF473959-29D8-42A8-B2C8-C9F48F66C677}" presName="connectorText" presStyleLbl="sibTrans1D1" presStyleIdx="3" presStyleCnt="11"/>
      <dgm:spPr/>
    </dgm:pt>
    <dgm:pt modelId="{4B370AAA-F8B5-43C2-A007-A5EE2D3452DB}" type="pres">
      <dgm:prSet presAssocID="{1A95E125-42DC-4827-AD4B-45C0D83B56DF}" presName="node" presStyleLbl="node1" presStyleIdx="4" presStyleCnt="12">
        <dgm:presLayoutVars>
          <dgm:bulletEnabled val="1"/>
        </dgm:presLayoutVars>
      </dgm:prSet>
      <dgm:spPr/>
    </dgm:pt>
    <dgm:pt modelId="{7547F2B2-BE94-4D26-A636-2C78386A7912}" type="pres">
      <dgm:prSet presAssocID="{8986FA13-7C7F-4AB6-AD2F-FD04DB7C0B6B}" presName="sibTrans" presStyleLbl="sibTrans1D1" presStyleIdx="4" presStyleCnt="11"/>
      <dgm:spPr/>
    </dgm:pt>
    <dgm:pt modelId="{B8413A46-4906-4C58-952D-7F078E33D69A}" type="pres">
      <dgm:prSet presAssocID="{8986FA13-7C7F-4AB6-AD2F-FD04DB7C0B6B}" presName="connectorText" presStyleLbl="sibTrans1D1" presStyleIdx="4" presStyleCnt="11"/>
      <dgm:spPr/>
    </dgm:pt>
    <dgm:pt modelId="{B95A86E0-FA09-413F-97FB-E31D538E9DF0}" type="pres">
      <dgm:prSet presAssocID="{83E9B489-3288-4FD5-888C-EA76DC9E8FC8}" presName="node" presStyleLbl="node1" presStyleIdx="5" presStyleCnt="12">
        <dgm:presLayoutVars>
          <dgm:bulletEnabled val="1"/>
        </dgm:presLayoutVars>
      </dgm:prSet>
      <dgm:spPr/>
    </dgm:pt>
    <dgm:pt modelId="{B7562C32-9F92-432D-BFAF-E28E3D67EC60}" type="pres">
      <dgm:prSet presAssocID="{82078833-9C61-40DC-BA67-35EAD433BA21}" presName="sibTrans" presStyleLbl="sibTrans1D1" presStyleIdx="5" presStyleCnt="11"/>
      <dgm:spPr/>
    </dgm:pt>
    <dgm:pt modelId="{DD65FCAC-2AB1-4E25-9581-B457E3481BC9}" type="pres">
      <dgm:prSet presAssocID="{82078833-9C61-40DC-BA67-35EAD433BA21}" presName="connectorText" presStyleLbl="sibTrans1D1" presStyleIdx="5" presStyleCnt="11"/>
      <dgm:spPr/>
    </dgm:pt>
    <dgm:pt modelId="{A0E5947B-8EBE-467F-91FA-175DE85C0019}" type="pres">
      <dgm:prSet presAssocID="{D8A9610A-03EF-4E16-A69B-202283260853}" presName="node" presStyleLbl="node1" presStyleIdx="6" presStyleCnt="12">
        <dgm:presLayoutVars>
          <dgm:bulletEnabled val="1"/>
        </dgm:presLayoutVars>
      </dgm:prSet>
      <dgm:spPr/>
    </dgm:pt>
    <dgm:pt modelId="{CB4ADD35-81C1-4DE9-B85D-9EDBD61CD794}" type="pres">
      <dgm:prSet presAssocID="{BC9CC208-A8B8-44C5-853C-150E1B892EDB}" presName="sibTrans" presStyleLbl="sibTrans1D1" presStyleIdx="6" presStyleCnt="11"/>
      <dgm:spPr/>
    </dgm:pt>
    <dgm:pt modelId="{981CA1F1-7B33-421B-8D25-A9A7A110CB5C}" type="pres">
      <dgm:prSet presAssocID="{BC9CC208-A8B8-44C5-853C-150E1B892EDB}" presName="connectorText" presStyleLbl="sibTrans1D1" presStyleIdx="6" presStyleCnt="11"/>
      <dgm:spPr/>
    </dgm:pt>
    <dgm:pt modelId="{77CA13FC-5122-4BD3-9915-05C7F1AB9BD1}" type="pres">
      <dgm:prSet presAssocID="{45F0DED6-F70E-42D4-8222-885E96BAA959}" presName="node" presStyleLbl="node1" presStyleIdx="7" presStyleCnt="12">
        <dgm:presLayoutVars>
          <dgm:bulletEnabled val="1"/>
        </dgm:presLayoutVars>
      </dgm:prSet>
      <dgm:spPr/>
    </dgm:pt>
    <dgm:pt modelId="{F469BE28-1399-42B4-B56F-E5E22ECDAD79}" type="pres">
      <dgm:prSet presAssocID="{641E794B-167A-4AD4-BFD3-337144ADF8BB}" presName="sibTrans" presStyleLbl="sibTrans1D1" presStyleIdx="7" presStyleCnt="11"/>
      <dgm:spPr/>
    </dgm:pt>
    <dgm:pt modelId="{BA228A50-EE51-47E2-BDFF-2CBBEFDA2076}" type="pres">
      <dgm:prSet presAssocID="{641E794B-167A-4AD4-BFD3-337144ADF8BB}" presName="connectorText" presStyleLbl="sibTrans1D1" presStyleIdx="7" presStyleCnt="11"/>
      <dgm:spPr/>
    </dgm:pt>
    <dgm:pt modelId="{5A8BB39E-D0FE-47C7-BF2A-C253592121B0}" type="pres">
      <dgm:prSet presAssocID="{FF521D15-26CA-4E44-B89E-7AE11F4E3E50}" presName="node" presStyleLbl="node1" presStyleIdx="8" presStyleCnt="12" custScaleY="165494">
        <dgm:presLayoutVars>
          <dgm:bulletEnabled val="1"/>
        </dgm:presLayoutVars>
      </dgm:prSet>
      <dgm:spPr/>
    </dgm:pt>
    <dgm:pt modelId="{85BEBECF-E90A-4313-8FF5-A1DB2852B08D}" type="pres">
      <dgm:prSet presAssocID="{74731A1F-5181-461A-B505-411797C71281}" presName="sibTrans" presStyleLbl="sibTrans1D1" presStyleIdx="8" presStyleCnt="11"/>
      <dgm:spPr/>
    </dgm:pt>
    <dgm:pt modelId="{7B70293A-4F4F-4CAD-98FA-93594284FAF0}" type="pres">
      <dgm:prSet presAssocID="{74731A1F-5181-461A-B505-411797C71281}" presName="connectorText" presStyleLbl="sibTrans1D1" presStyleIdx="8" presStyleCnt="11"/>
      <dgm:spPr/>
    </dgm:pt>
    <dgm:pt modelId="{0A900141-1D33-4AB6-A9D4-85218EF5F143}" type="pres">
      <dgm:prSet presAssocID="{A9EA8D43-8BC7-4381-810C-AB70A7EB935E}" presName="node" presStyleLbl="node1" presStyleIdx="9" presStyleCnt="12">
        <dgm:presLayoutVars>
          <dgm:bulletEnabled val="1"/>
        </dgm:presLayoutVars>
      </dgm:prSet>
      <dgm:spPr/>
    </dgm:pt>
    <dgm:pt modelId="{07D666D3-DDFD-44DD-8B76-F59641B71960}" type="pres">
      <dgm:prSet presAssocID="{DD576230-B6CE-4473-B4E1-3ACC3B6A6AC1}" presName="sibTrans" presStyleLbl="sibTrans1D1" presStyleIdx="9" presStyleCnt="11"/>
      <dgm:spPr/>
    </dgm:pt>
    <dgm:pt modelId="{DAF35D11-6C10-4E4F-A345-3BFD1E78DC10}" type="pres">
      <dgm:prSet presAssocID="{DD576230-B6CE-4473-B4E1-3ACC3B6A6AC1}" presName="connectorText" presStyleLbl="sibTrans1D1" presStyleIdx="9" presStyleCnt="11"/>
      <dgm:spPr/>
    </dgm:pt>
    <dgm:pt modelId="{3744702E-065F-43FE-A926-F339C0F8A61A}" type="pres">
      <dgm:prSet presAssocID="{9563309B-0ADE-4088-94F8-DF94DFE6DBA8}" presName="node" presStyleLbl="node1" presStyleIdx="10" presStyleCnt="12" custScaleY="169787">
        <dgm:presLayoutVars>
          <dgm:bulletEnabled val="1"/>
        </dgm:presLayoutVars>
      </dgm:prSet>
      <dgm:spPr/>
    </dgm:pt>
    <dgm:pt modelId="{95DE0D2B-9035-4736-86D7-9B90461809EF}" type="pres">
      <dgm:prSet presAssocID="{2BE756E9-D01D-4617-BDA2-AEC9CAA6BAAE}" presName="sibTrans" presStyleLbl="sibTrans1D1" presStyleIdx="10" presStyleCnt="11"/>
      <dgm:spPr/>
    </dgm:pt>
    <dgm:pt modelId="{7435B748-F792-4789-9716-72D525FCEF12}" type="pres">
      <dgm:prSet presAssocID="{2BE756E9-D01D-4617-BDA2-AEC9CAA6BAAE}" presName="connectorText" presStyleLbl="sibTrans1D1" presStyleIdx="10" presStyleCnt="11"/>
      <dgm:spPr/>
    </dgm:pt>
    <dgm:pt modelId="{B4A176E4-EDF4-4A78-AD9D-7FEF31D324FC}" type="pres">
      <dgm:prSet presAssocID="{562EDFE2-3AFB-9647-874F-EA3365F9A748}" presName="node" presStyleLbl="node1" presStyleIdx="11" presStyleCnt="12" custScaleY="172493">
        <dgm:presLayoutVars>
          <dgm:bulletEnabled val="1"/>
        </dgm:presLayoutVars>
      </dgm:prSet>
      <dgm:spPr/>
    </dgm:pt>
  </dgm:ptLst>
  <dgm:cxnLst>
    <dgm:cxn modelId="{F92C5901-1211-4B83-BDA7-8A43389350FE}" type="presOf" srcId="{BF473959-29D8-42A8-B2C8-C9F48F66C677}" destId="{54A371F6-BBBB-4891-8409-433DDF2D08CF}" srcOrd="1" destOrd="0" presId="urn:microsoft.com/office/officeart/2016/7/layout/RepeatingBendingProcessNew"/>
    <dgm:cxn modelId="{91887F0E-BC02-43B8-97B8-5E9E1926E79A}" type="presOf" srcId="{539EFBB0-2DF8-40CB-91B1-65FC1D277C08}" destId="{C9CD4C3C-7D37-42AB-8BFE-B53BE9A9C8D8}" srcOrd="0" destOrd="0" presId="urn:microsoft.com/office/officeart/2016/7/layout/RepeatingBendingProcessNew"/>
    <dgm:cxn modelId="{D9EB2C12-671B-4C8F-A760-CC4252EF980B}" srcId="{B2298057-9451-4AF1-9244-6963A2FE9188}" destId="{9563309B-0ADE-4088-94F8-DF94DFE6DBA8}" srcOrd="10" destOrd="0" parTransId="{B649BB3F-6FB1-4036-B604-2447D30F383E}" sibTransId="{2BE756E9-D01D-4617-BDA2-AEC9CAA6BAAE}"/>
    <dgm:cxn modelId="{A56B3715-5F76-47F2-8096-2AB154A409EC}" type="presOf" srcId="{B2298057-9451-4AF1-9244-6963A2FE9188}" destId="{892F3C80-4333-402F-9D4B-3C009EAE4090}" srcOrd="0" destOrd="0" presId="urn:microsoft.com/office/officeart/2016/7/layout/RepeatingBendingProcessNew"/>
    <dgm:cxn modelId="{E04EBA1E-4516-4650-AD9D-9E79935905F7}" type="presOf" srcId="{F43EDEDD-9648-4F7F-B88A-0B9F74F2CF96}" destId="{3C9F19DE-7822-486C-9CA1-982DAADB80BC}" srcOrd="1" destOrd="0" presId="urn:microsoft.com/office/officeart/2016/7/layout/RepeatingBendingProcessNew"/>
    <dgm:cxn modelId="{8BD69D33-C1FC-4AD9-966F-F711ADBC2BB6}" srcId="{B2298057-9451-4AF1-9244-6963A2FE9188}" destId="{539EFBB0-2DF8-40CB-91B1-65FC1D277C08}" srcOrd="0" destOrd="0" parTransId="{2DD21B97-CC6D-4908-A944-97251E9F82E8}" sibTransId="{C27BCF28-AB19-49CE-924A-241251055EE9}"/>
    <dgm:cxn modelId="{A694E336-0CA0-4379-AD70-42216BF4B1A5}" type="presOf" srcId="{BF473959-29D8-42A8-B2C8-C9F48F66C677}" destId="{F84EEE2D-AC3D-42AA-8A26-182F10944C7F}" srcOrd="0" destOrd="0" presId="urn:microsoft.com/office/officeart/2016/7/layout/RepeatingBendingProcessNew"/>
    <dgm:cxn modelId="{5570423B-EB59-44E9-B4ED-8635858B3AD6}" type="presOf" srcId="{DD576230-B6CE-4473-B4E1-3ACC3B6A6AC1}" destId="{DAF35D11-6C10-4E4F-A345-3BFD1E78DC10}" srcOrd="1" destOrd="0" presId="urn:microsoft.com/office/officeart/2016/7/layout/RepeatingBendingProcessNew"/>
    <dgm:cxn modelId="{8451A53D-4FEF-4BE7-A0F0-629897500E2C}" type="presOf" srcId="{17AFDB24-7B53-4E48-843A-7A9BA7A36477}" destId="{4743C343-BB71-45A4-A8D7-B08A720065B7}" srcOrd="0" destOrd="0" presId="urn:microsoft.com/office/officeart/2016/7/layout/RepeatingBendingProcessNew"/>
    <dgm:cxn modelId="{D6E39B3E-9576-4E02-B933-55D3C30B1980}" type="presOf" srcId="{2BE756E9-D01D-4617-BDA2-AEC9CAA6BAAE}" destId="{95DE0D2B-9035-4736-86D7-9B90461809EF}" srcOrd="0" destOrd="0" presId="urn:microsoft.com/office/officeart/2016/7/layout/RepeatingBendingProcessNew"/>
    <dgm:cxn modelId="{86A91540-95F4-4958-BA23-A5542E298EC3}" type="presOf" srcId="{6BB26624-3183-44B8-99F9-17E57D76DD0B}" destId="{707FE839-9AE0-4B8D-B135-063574FF7E94}" srcOrd="0" destOrd="0" presId="urn:microsoft.com/office/officeart/2016/7/layout/RepeatingBendingProcessNew"/>
    <dgm:cxn modelId="{2FC46840-B9BA-4038-83FA-60F5783785BB}" type="presOf" srcId="{74731A1F-5181-461A-B505-411797C71281}" destId="{7B70293A-4F4F-4CAD-98FA-93594284FAF0}" srcOrd="1" destOrd="0" presId="urn:microsoft.com/office/officeart/2016/7/layout/RepeatingBendingProcessNew"/>
    <dgm:cxn modelId="{6A29465B-6B1D-4D4C-AC1A-013F48B6F8DA}" type="presOf" srcId="{82078833-9C61-40DC-BA67-35EAD433BA21}" destId="{DD65FCAC-2AB1-4E25-9581-B457E3481BC9}" srcOrd="1" destOrd="0" presId="urn:microsoft.com/office/officeart/2016/7/layout/RepeatingBendingProcessNew"/>
    <dgm:cxn modelId="{CF28FF5E-96E2-4EA4-85EF-9C740ECD06D6}" type="presOf" srcId="{BC9CC208-A8B8-44C5-853C-150E1B892EDB}" destId="{CB4ADD35-81C1-4DE9-B85D-9EDBD61CD794}" srcOrd="0" destOrd="0" presId="urn:microsoft.com/office/officeart/2016/7/layout/RepeatingBendingProcessNew"/>
    <dgm:cxn modelId="{2AFF5F61-8B5E-4576-A2EF-BB2CD9830983}" srcId="{B2298057-9451-4AF1-9244-6963A2FE9188}" destId="{D8A9610A-03EF-4E16-A69B-202283260853}" srcOrd="6" destOrd="0" parTransId="{2FA89A30-E56F-4AC3-A98A-A6EA4BA7C6EC}" sibTransId="{BC9CC208-A8B8-44C5-853C-150E1B892EDB}"/>
    <dgm:cxn modelId="{0A03DD65-7DD0-4C6E-9230-79A5C6DF66E3}" type="presOf" srcId="{45F0DED6-F70E-42D4-8222-885E96BAA959}" destId="{77CA13FC-5122-4BD3-9915-05C7F1AB9BD1}" srcOrd="0" destOrd="0" presId="urn:microsoft.com/office/officeart/2016/7/layout/RepeatingBendingProcessNew"/>
    <dgm:cxn modelId="{91DD606E-9153-4FAB-8FBA-BAE9C95D6B7F}" type="presOf" srcId="{74731A1F-5181-461A-B505-411797C71281}" destId="{85BEBECF-E90A-4313-8FF5-A1DB2852B08D}" srcOrd="0" destOrd="0" presId="urn:microsoft.com/office/officeart/2016/7/layout/RepeatingBendingProcessNew"/>
    <dgm:cxn modelId="{94CC7F52-BB4B-488C-BBB4-AEAE6006A0C0}" type="presOf" srcId="{2BE756E9-D01D-4617-BDA2-AEC9CAA6BAAE}" destId="{7435B748-F792-4789-9716-72D525FCEF12}" srcOrd="1" destOrd="0" presId="urn:microsoft.com/office/officeart/2016/7/layout/RepeatingBendingProcessNew"/>
    <dgm:cxn modelId="{4B6D6F75-16D7-4E60-B299-675DEF4B6B14}" srcId="{B2298057-9451-4AF1-9244-6963A2FE9188}" destId="{A9EA8D43-8BC7-4381-810C-AB70A7EB935E}" srcOrd="9" destOrd="0" parTransId="{52FC59E0-7F7C-480A-8C0C-19D8557137CF}" sibTransId="{DD576230-B6CE-4473-B4E1-3ACC3B6A6AC1}"/>
    <dgm:cxn modelId="{E2225156-4B19-485A-9C7D-A9B4D0A7D81B}" srcId="{B2298057-9451-4AF1-9244-6963A2FE9188}" destId="{6BB26624-3183-44B8-99F9-17E57D76DD0B}" srcOrd="2" destOrd="0" parTransId="{B315FFD9-4BCB-4811-AA20-918D516CB56E}" sibTransId="{F43EDEDD-9648-4F7F-B88A-0B9F74F2CF96}"/>
    <dgm:cxn modelId="{49E65D7A-262D-430B-95BC-89531DBE76A6}" type="presOf" srcId="{82078833-9C61-40DC-BA67-35EAD433BA21}" destId="{B7562C32-9F92-432D-BFAF-E28E3D67EC60}" srcOrd="0" destOrd="0" presId="urn:microsoft.com/office/officeart/2016/7/layout/RepeatingBendingProcessNew"/>
    <dgm:cxn modelId="{AD2D997D-D07F-461A-96EA-767B5CF1DDD2}" srcId="{B2298057-9451-4AF1-9244-6963A2FE9188}" destId="{D7470FEF-308E-4DF3-A539-F12D173968B4}" srcOrd="1" destOrd="0" parTransId="{8DB6D98F-CFD3-4F07-BF21-565169486718}" sibTransId="{A8BA440E-92AC-4EED-989A-1C2E4579AD01}"/>
    <dgm:cxn modelId="{FCDF1680-6AF0-4BCD-935E-1ADB54470145}" type="presOf" srcId="{8986FA13-7C7F-4AB6-AD2F-FD04DB7C0B6B}" destId="{7547F2B2-BE94-4D26-A636-2C78386A7912}" srcOrd="0" destOrd="0" presId="urn:microsoft.com/office/officeart/2016/7/layout/RepeatingBendingProcessNew"/>
    <dgm:cxn modelId="{D13D6984-4284-4796-A7D3-3D31B9FBD8A6}" srcId="{B2298057-9451-4AF1-9244-6963A2FE9188}" destId="{1A95E125-42DC-4827-AD4B-45C0D83B56DF}" srcOrd="4" destOrd="0" parTransId="{0D317549-568A-4073-A753-77F4AD08D875}" sibTransId="{8986FA13-7C7F-4AB6-AD2F-FD04DB7C0B6B}"/>
    <dgm:cxn modelId="{13400285-57AA-46F0-B901-F5B48352C57D}" type="presOf" srcId="{D7470FEF-308E-4DF3-A539-F12D173968B4}" destId="{70018D2E-A7E4-48B9-8F69-809505D584B4}" srcOrd="0" destOrd="0" presId="urn:microsoft.com/office/officeart/2016/7/layout/RepeatingBendingProcessNew"/>
    <dgm:cxn modelId="{D7F28186-609D-4D8E-AD45-58F8334788D1}" type="presOf" srcId="{641E794B-167A-4AD4-BFD3-337144ADF8BB}" destId="{BA228A50-EE51-47E2-BDFF-2CBBEFDA2076}" srcOrd="1" destOrd="0" presId="urn:microsoft.com/office/officeart/2016/7/layout/RepeatingBendingProcessNew"/>
    <dgm:cxn modelId="{5AB1E18A-022B-4C98-8CC3-2B9046816B2F}" type="presOf" srcId="{A8BA440E-92AC-4EED-989A-1C2E4579AD01}" destId="{758BCE03-3ACA-47FD-BB0D-D6ACD65EA9BE}" srcOrd="0" destOrd="0" presId="urn:microsoft.com/office/officeart/2016/7/layout/RepeatingBendingProcessNew"/>
    <dgm:cxn modelId="{A3AFE29D-C88C-4FED-867C-7D2A875A252D}" type="presOf" srcId="{C27BCF28-AB19-49CE-924A-241251055EE9}" destId="{0E5FF051-B565-40E8-9E9F-F0388EDD9258}" srcOrd="1" destOrd="0" presId="urn:microsoft.com/office/officeart/2016/7/layout/RepeatingBendingProcessNew"/>
    <dgm:cxn modelId="{E06DDEAA-59F0-40B3-AE90-9885E633F9A0}" type="presOf" srcId="{641E794B-167A-4AD4-BFD3-337144ADF8BB}" destId="{F469BE28-1399-42B4-B56F-E5E22ECDAD79}" srcOrd="0" destOrd="0" presId="urn:microsoft.com/office/officeart/2016/7/layout/RepeatingBendingProcessNew"/>
    <dgm:cxn modelId="{5F9052AF-D363-463A-A9D0-8EC545FC5ACB}" type="presOf" srcId="{A9EA8D43-8BC7-4381-810C-AB70A7EB935E}" destId="{0A900141-1D33-4AB6-A9D4-85218EF5F143}" srcOrd="0" destOrd="0" presId="urn:microsoft.com/office/officeart/2016/7/layout/RepeatingBendingProcessNew"/>
    <dgm:cxn modelId="{B2BC79B5-E731-6747-99AF-DF2CF6E0EE99}" srcId="{B2298057-9451-4AF1-9244-6963A2FE9188}" destId="{562EDFE2-3AFB-9647-874F-EA3365F9A748}" srcOrd="11" destOrd="0" parTransId="{9001AD0D-7D1F-844B-AD20-058EA96ACD8B}" sibTransId="{25718748-DE41-834B-9455-7CCFC578D22C}"/>
    <dgm:cxn modelId="{B54659B6-7C82-4C7C-9E46-53982B0CC097}" type="presOf" srcId="{1A95E125-42DC-4827-AD4B-45C0D83B56DF}" destId="{4B370AAA-F8B5-43C2-A007-A5EE2D3452DB}" srcOrd="0" destOrd="0" presId="urn:microsoft.com/office/officeart/2016/7/layout/RepeatingBendingProcessNew"/>
    <dgm:cxn modelId="{489CFEBA-3316-413A-AFCB-A4951F62376B}" type="presOf" srcId="{DD576230-B6CE-4473-B4E1-3ACC3B6A6AC1}" destId="{07D666D3-DDFD-44DD-8B76-F59641B71960}" srcOrd="0" destOrd="0" presId="urn:microsoft.com/office/officeart/2016/7/layout/RepeatingBendingProcessNew"/>
    <dgm:cxn modelId="{3A2101C2-DAE6-4251-9146-5DB82D5BD7AF}" type="presOf" srcId="{8986FA13-7C7F-4AB6-AD2F-FD04DB7C0B6B}" destId="{B8413A46-4906-4C58-952D-7F078E33D69A}" srcOrd="1" destOrd="0" presId="urn:microsoft.com/office/officeart/2016/7/layout/RepeatingBendingProcessNew"/>
    <dgm:cxn modelId="{F9AB64C4-6AB5-44D3-95DE-55B536187A2F}" srcId="{B2298057-9451-4AF1-9244-6963A2FE9188}" destId="{17AFDB24-7B53-4E48-843A-7A9BA7A36477}" srcOrd="3" destOrd="0" parTransId="{D08F4816-5D5D-4358-9DE9-B5C4210BDEB9}" sibTransId="{BF473959-29D8-42A8-B2C8-C9F48F66C677}"/>
    <dgm:cxn modelId="{14CE67C5-CE40-41B3-B33C-829E4CE71D02}" srcId="{B2298057-9451-4AF1-9244-6963A2FE9188}" destId="{FF521D15-26CA-4E44-B89E-7AE11F4E3E50}" srcOrd="8" destOrd="0" parTransId="{7167466A-F408-455C-A258-DA4E1E3AF4F2}" sibTransId="{74731A1F-5181-461A-B505-411797C71281}"/>
    <dgm:cxn modelId="{F017ACC9-E3B8-4C4C-976D-7F944B2397A7}" type="presOf" srcId="{D8A9610A-03EF-4E16-A69B-202283260853}" destId="{A0E5947B-8EBE-467F-91FA-175DE85C0019}" srcOrd="0" destOrd="0" presId="urn:microsoft.com/office/officeart/2016/7/layout/RepeatingBendingProcessNew"/>
    <dgm:cxn modelId="{512440CB-B39D-47DB-A4C9-50D4704AD81A}" type="presOf" srcId="{562EDFE2-3AFB-9647-874F-EA3365F9A748}" destId="{B4A176E4-EDF4-4A78-AD9D-7FEF31D324FC}" srcOrd="0" destOrd="0" presId="urn:microsoft.com/office/officeart/2016/7/layout/RepeatingBendingProcessNew"/>
    <dgm:cxn modelId="{02C6CACD-CB34-4033-9AE7-4E791527E862}" type="presOf" srcId="{FF521D15-26CA-4E44-B89E-7AE11F4E3E50}" destId="{5A8BB39E-D0FE-47C7-BF2A-C253592121B0}" srcOrd="0" destOrd="0" presId="urn:microsoft.com/office/officeart/2016/7/layout/RepeatingBendingProcessNew"/>
    <dgm:cxn modelId="{EB7FECD7-9932-445D-8B08-B065DE5DC68B}" type="presOf" srcId="{83E9B489-3288-4FD5-888C-EA76DC9E8FC8}" destId="{B95A86E0-FA09-413F-97FB-E31D538E9DF0}" srcOrd="0" destOrd="0" presId="urn:microsoft.com/office/officeart/2016/7/layout/RepeatingBendingProcessNew"/>
    <dgm:cxn modelId="{8A3F1CD9-2836-4316-A11D-471A3585BED1}" type="presOf" srcId="{BC9CC208-A8B8-44C5-853C-150E1B892EDB}" destId="{981CA1F1-7B33-421B-8D25-A9A7A110CB5C}" srcOrd="1" destOrd="0" presId="urn:microsoft.com/office/officeart/2016/7/layout/RepeatingBendingProcessNew"/>
    <dgm:cxn modelId="{0C1433DB-77E1-4D01-9C45-85FA40BB639B}" type="presOf" srcId="{F43EDEDD-9648-4F7F-B88A-0B9F74F2CF96}" destId="{DCF2F3DF-D7C7-49CD-9977-2D587FC89A1B}" srcOrd="0" destOrd="0" presId="urn:microsoft.com/office/officeart/2016/7/layout/RepeatingBendingProcessNew"/>
    <dgm:cxn modelId="{5DA37DDB-3172-4AC5-BB2F-684C660825B1}" type="presOf" srcId="{9563309B-0ADE-4088-94F8-DF94DFE6DBA8}" destId="{3744702E-065F-43FE-A926-F339C0F8A61A}" srcOrd="0" destOrd="0" presId="urn:microsoft.com/office/officeart/2016/7/layout/RepeatingBendingProcessNew"/>
    <dgm:cxn modelId="{AC7777DE-F070-4EBB-B7EA-FF395B8ECEE2}" type="presOf" srcId="{A8BA440E-92AC-4EED-989A-1C2E4579AD01}" destId="{A25A91D3-DEB7-48DF-9391-57777F5FFA90}" srcOrd="1" destOrd="0" presId="urn:microsoft.com/office/officeart/2016/7/layout/RepeatingBendingProcessNew"/>
    <dgm:cxn modelId="{65CF13E2-6FCE-43C1-919B-67B4873E502B}" type="presOf" srcId="{C27BCF28-AB19-49CE-924A-241251055EE9}" destId="{C1155067-10C4-45DE-9B05-21FFB01E0B90}" srcOrd="0" destOrd="0" presId="urn:microsoft.com/office/officeart/2016/7/layout/RepeatingBendingProcessNew"/>
    <dgm:cxn modelId="{D7FC79E6-DEAB-43F3-A12E-669B19C0FAF1}" srcId="{B2298057-9451-4AF1-9244-6963A2FE9188}" destId="{45F0DED6-F70E-42D4-8222-885E96BAA959}" srcOrd="7" destOrd="0" parTransId="{29F4159C-C608-4BC9-BD67-58EE205A3645}" sibTransId="{641E794B-167A-4AD4-BFD3-337144ADF8BB}"/>
    <dgm:cxn modelId="{72898CF5-B061-4A7E-8318-AD03D23E9A73}" srcId="{B2298057-9451-4AF1-9244-6963A2FE9188}" destId="{83E9B489-3288-4FD5-888C-EA76DC9E8FC8}" srcOrd="5" destOrd="0" parTransId="{0975C016-724B-45EA-96C3-8A061E6671F8}" sibTransId="{82078833-9C61-40DC-BA67-35EAD433BA21}"/>
    <dgm:cxn modelId="{A51FD958-FB99-46B3-8D6B-6D4B5612FA67}" type="presParOf" srcId="{892F3C80-4333-402F-9D4B-3C009EAE4090}" destId="{C9CD4C3C-7D37-42AB-8BFE-B53BE9A9C8D8}" srcOrd="0" destOrd="0" presId="urn:microsoft.com/office/officeart/2016/7/layout/RepeatingBendingProcessNew"/>
    <dgm:cxn modelId="{60F02C2D-038C-445C-BADB-8CF27203E98E}" type="presParOf" srcId="{892F3C80-4333-402F-9D4B-3C009EAE4090}" destId="{C1155067-10C4-45DE-9B05-21FFB01E0B90}" srcOrd="1" destOrd="0" presId="urn:microsoft.com/office/officeart/2016/7/layout/RepeatingBendingProcessNew"/>
    <dgm:cxn modelId="{ECF82A98-27DD-46EE-8668-C957D110F14C}" type="presParOf" srcId="{C1155067-10C4-45DE-9B05-21FFB01E0B90}" destId="{0E5FF051-B565-40E8-9E9F-F0388EDD9258}" srcOrd="0" destOrd="0" presId="urn:microsoft.com/office/officeart/2016/7/layout/RepeatingBendingProcessNew"/>
    <dgm:cxn modelId="{DB8350B0-D4F7-4F21-9FEF-0342A8307D25}" type="presParOf" srcId="{892F3C80-4333-402F-9D4B-3C009EAE4090}" destId="{70018D2E-A7E4-48B9-8F69-809505D584B4}" srcOrd="2" destOrd="0" presId="urn:microsoft.com/office/officeart/2016/7/layout/RepeatingBendingProcessNew"/>
    <dgm:cxn modelId="{CD2875E6-9800-4B67-8F03-073D57F3F9F1}" type="presParOf" srcId="{892F3C80-4333-402F-9D4B-3C009EAE4090}" destId="{758BCE03-3ACA-47FD-BB0D-D6ACD65EA9BE}" srcOrd="3" destOrd="0" presId="urn:microsoft.com/office/officeart/2016/7/layout/RepeatingBendingProcessNew"/>
    <dgm:cxn modelId="{1B7A62E4-FBE1-47C7-8897-699B8031A5D7}" type="presParOf" srcId="{758BCE03-3ACA-47FD-BB0D-D6ACD65EA9BE}" destId="{A25A91D3-DEB7-48DF-9391-57777F5FFA90}" srcOrd="0" destOrd="0" presId="urn:microsoft.com/office/officeart/2016/7/layout/RepeatingBendingProcessNew"/>
    <dgm:cxn modelId="{04BF599E-1611-431C-BD33-7B30CBF25320}" type="presParOf" srcId="{892F3C80-4333-402F-9D4B-3C009EAE4090}" destId="{707FE839-9AE0-4B8D-B135-063574FF7E94}" srcOrd="4" destOrd="0" presId="urn:microsoft.com/office/officeart/2016/7/layout/RepeatingBendingProcessNew"/>
    <dgm:cxn modelId="{D2A9A7D4-E7AC-45E4-B137-4AC3AC5B674B}" type="presParOf" srcId="{892F3C80-4333-402F-9D4B-3C009EAE4090}" destId="{DCF2F3DF-D7C7-49CD-9977-2D587FC89A1B}" srcOrd="5" destOrd="0" presId="urn:microsoft.com/office/officeart/2016/7/layout/RepeatingBendingProcessNew"/>
    <dgm:cxn modelId="{5328812D-EB28-479C-AED2-F5B011D10ED6}" type="presParOf" srcId="{DCF2F3DF-D7C7-49CD-9977-2D587FC89A1B}" destId="{3C9F19DE-7822-486C-9CA1-982DAADB80BC}" srcOrd="0" destOrd="0" presId="urn:microsoft.com/office/officeart/2016/7/layout/RepeatingBendingProcessNew"/>
    <dgm:cxn modelId="{0EB35E6E-7DEF-404A-B3E6-5BEF5C5D78A8}" type="presParOf" srcId="{892F3C80-4333-402F-9D4B-3C009EAE4090}" destId="{4743C343-BB71-45A4-A8D7-B08A720065B7}" srcOrd="6" destOrd="0" presId="urn:microsoft.com/office/officeart/2016/7/layout/RepeatingBendingProcessNew"/>
    <dgm:cxn modelId="{4C3DAB87-29C1-45FE-8A29-331FBEA11C6B}" type="presParOf" srcId="{892F3C80-4333-402F-9D4B-3C009EAE4090}" destId="{F84EEE2D-AC3D-42AA-8A26-182F10944C7F}" srcOrd="7" destOrd="0" presId="urn:microsoft.com/office/officeart/2016/7/layout/RepeatingBendingProcessNew"/>
    <dgm:cxn modelId="{4D5C8755-EF91-49EB-A00A-54BC567A4751}" type="presParOf" srcId="{F84EEE2D-AC3D-42AA-8A26-182F10944C7F}" destId="{54A371F6-BBBB-4891-8409-433DDF2D08CF}" srcOrd="0" destOrd="0" presId="urn:microsoft.com/office/officeart/2016/7/layout/RepeatingBendingProcessNew"/>
    <dgm:cxn modelId="{AD7EF998-08D2-4992-A061-68E1930FA4EE}" type="presParOf" srcId="{892F3C80-4333-402F-9D4B-3C009EAE4090}" destId="{4B370AAA-F8B5-43C2-A007-A5EE2D3452DB}" srcOrd="8" destOrd="0" presId="urn:microsoft.com/office/officeart/2016/7/layout/RepeatingBendingProcessNew"/>
    <dgm:cxn modelId="{85B6FBD8-3FFC-4801-8C30-F791F9F5A4D0}" type="presParOf" srcId="{892F3C80-4333-402F-9D4B-3C009EAE4090}" destId="{7547F2B2-BE94-4D26-A636-2C78386A7912}" srcOrd="9" destOrd="0" presId="urn:microsoft.com/office/officeart/2016/7/layout/RepeatingBendingProcessNew"/>
    <dgm:cxn modelId="{EB725051-08E8-4159-8E26-AEF533604D46}" type="presParOf" srcId="{7547F2B2-BE94-4D26-A636-2C78386A7912}" destId="{B8413A46-4906-4C58-952D-7F078E33D69A}" srcOrd="0" destOrd="0" presId="urn:microsoft.com/office/officeart/2016/7/layout/RepeatingBendingProcessNew"/>
    <dgm:cxn modelId="{21D0A692-679E-423B-8D57-7E2539393303}" type="presParOf" srcId="{892F3C80-4333-402F-9D4B-3C009EAE4090}" destId="{B95A86E0-FA09-413F-97FB-E31D538E9DF0}" srcOrd="10" destOrd="0" presId="urn:microsoft.com/office/officeart/2016/7/layout/RepeatingBendingProcessNew"/>
    <dgm:cxn modelId="{B6552874-4A57-4C4F-9DCD-AB04ADCF2F65}" type="presParOf" srcId="{892F3C80-4333-402F-9D4B-3C009EAE4090}" destId="{B7562C32-9F92-432D-BFAF-E28E3D67EC60}" srcOrd="11" destOrd="0" presId="urn:microsoft.com/office/officeart/2016/7/layout/RepeatingBendingProcessNew"/>
    <dgm:cxn modelId="{05CACDCA-7BAA-4F10-9283-7847C8BD8D2B}" type="presParOf" srcId="{B7562C32-9F92-432D-BFAF-E28E3D67EC60}" destId="{DD65FCAC-2AB1-4E25-9581-B457E3481BC9}" srcOrd="0" destOrd="0" presId="urn:microsoft.com/office/officeart/2016/7/layout/RepeatingBendingProcessNew"/>
    <dgm:cxn modelId="{91518FED-D9DB-46D1-8215-1CD234B84E37}" type="presParOf" srcId="{892F3C80-4333-402F-9D4B-3C009EAE4090}" destId="{A0E5947B-8EBE-467F-91FA-175DE85C0019}" srcOrd="12" destOrd="0" presId="urn:microsoft.com/office/officeart/2016/7/layout/RepeatingBendingProcessNew"/>
    <dgm:cxn modelId="{F528BFBA-25FD-4FE1-8076-7054F4F4090E}" type="presParOf" srcId="{892F3C80-4333-402F-9D4B-3C009EAE4090}" destId="{CB4ADD35-81C1-4DE9-B85D-9EDBD61CD794}" srcOrd="13" destOrd="0" presId="urn:microsoft.com/office/officeart/2016/7/layout/RepeatingBendingProcessNew"/>
    <dgm:cxn modelId="{EC7038FC-BB88-4E55-AE53-040EBB5B04FA}" type="presParOf" srcId="{CB4ADD35-81C1-4DE9-B85D-9EDBD61CD794}" destId="{981CA1F1-7B33-421B-8D25-A9A7A110CB5C}" srcOrd="0" destOrd="0" presId="urn:microsoft.com/office/officeart/2016/7/layout/RepeatingBendingProcessNew"/>
    <dgm:cxn modelId="{B6F4BE2F-6505-49F7-96E5-64AF8472FF27}" type="presParOf" srcId="{892F3C80-4333-402F-9D4B-3C009EAE4090}" destId="{77CA13FC-5122-4BD3-9915-05C7F1AB9BD1}" srcOrd="14" destOrd="0" presId="urn:microsoft.com/office/officeart/2016/7/layout/RepeatingBendingProcessNew"/>
    <dgm:cxn modelId="{707CA293-2A91-4D44-9FAC-7F96E4963771}" type="presParOf" srcId="{892F3C80-4333-402F-9D4B-3C009EAE4090}" destId="{F469BE28-1399-42B4-B56F-E5E22ECDAD79}" srcOrd="15" destOrd="0" presId="urn:microsoft.com/office/officeart/2016/7/layout/RepeatingBendingProcessNew"/>
    <dgm:cxn modelId="{765982D5-DB76-463E-B7EE-16829641EA83}" type="presParOf" srcId="{F469BE28-1399-42B4-B56F-E5E22ECDAD79}" destId="{BA228A50-EE51-47E2-BDFF-2CBBEFDA2076}" srcOrd="0" destOrd="0" presId="urn:microsoft.com/office/officeart/2016/7/layout/RepeatingBendingProcessNew"/>
    <dgm:cxn modelId="{6960C960-5E0B-45DA-9088-3BB661CE5A45}" type="presParOf" srcId="{892F3C80-4333-402F-9D4B-3C009EAE4090}" destId="{5A8BB39E-D0FE-47C7-BF2A-C253592121B0}" srcOrd="16" destOrd="0" presId="urn:microsoft.com/office/officeart/2016/7/layout/RepeatingBendingProcessNew"/>
    <dgm:cxn modelId="{A2419E46-C438-4DE4-9FA1-D939C3ED6C56}" type="presParOf" srcId="{892F3C80-4333-402F-9D4B-3C009EAE4090}" destId="{85BEBECF-E90A-4313-8FF5-A1DB2852B08D}" srcOrd="17" destOrd="0" presId="urn:microsoft.com/office/officeart/2016/7/layout/RepeatingBendingProcessNew"/>
    <dgm:cxn modelId="{A5A0AD1E-CF73-4CF8-9228-22DA3DA38A09}" type="presParOf" srcId="{85BEBECF-E90A-4313-8FF5-A1DB2852B08D}" destId="{7B70293A-4F4F-4CAD-98FA-93594284FAF0}" srcOrd="0" destOrd="0" presId="urn:microsoft.com/office/officeart/2016/7/layout/RepeatingBendingProcessNew"/>
    <dgm:cxn modelId="{F7D508F3-CADC-48F8-ABA7-101636012C2D}" type="presParOf" srcId="{892F3C80-4333-402F-9D4B-3C009EAE4090}" destId="{0A900141-1D33-4AB6-A9D4-85218EF5F143}" srcOrd="18" destOrd="0" presId="urn:microsoft.com/office/officeart/2016/7/layout/RepeatingBendingProcessNew"/>
    <dgm:cxn modelId="{D32CFD3B-58AB-4329-A1A3-93E8BDEF3615}" type="presParOf" srcId="{892F3C80-4333-402F-9D4B-3C009EAE4090}" destId="{07D666D3-DDFD-44DD-8B76-F59641B71960}" srcOrd="19" destOrd="0" presId="urn:microsoft.com/office/officeart/2016/7/layout/RepeatingBendingProcessNew"/>
    <dgm:cxn modelId="{C6FCD3DC-6FDA-47D2-AF36-2FB21B661CE6}" type="presParOf" srcId="{07D666D3-DDFD-44DD-8B76-F59641B71960}" destId="{DAF35D11-6C10-4E4F-A345-3BFD1E78DC10}" srcOrd="0" destOrd="0" presId="urn:microsoft.com/office/officeart/2016/7/layout/RepeatingBendingProcessNew"/>
    <dgm:cxn modelId="{2DA5EDA4-98D3-43CB-A3E6-3DB61E64BD60}" type="presParOf" srcId="{892F3C80-4333-402F-9D4B-3C009EAE4090}" destId="{3744702E-065F-43FE-A926-F339C0F8A61A}" srcOrd="20" destOrd="0" presId="urn:microsoft.com/office/officeart/2016/7/layout/RepeatingBendingProcessNew"/>
    <dgm:cxn modelId="{108442F3-CA6D-4EBE-AAE7-90F858026986}" type="presParOf" srcId="{892F3C80-4333-402F-9D4B-3C009EAE4090}" destId="{95DE0D2B-9035-4736-86D7-9B90461809EF}" srcOrd="21" destOrd="0" presId="urn:microsoft.com/office/officeart/2016/7/layout/RepeatingBendingProcessNew"/>
    <dgm:cxn modelId="{694AAF18-3ACF-4585-A742-540C225E58FC}" type="presParOf" srcId="{95DE0D2B-9035-4736-86D7-9B90461809EF}" destId="{7435B748-F792-4789-9716-72D525FCEF12}" srcOrd="0" destOrd="0" presId="urn:microsoft.com/office/officeart/2016/7/layout/RepeatingBendingProcessNew"/>
    <dgm:cxn modelId="{56394B87-8E98-4622-91B0-EDAE637B697E}" type="presParOf" srcId="{892F3C80-4333-402F-9D4B-3C009EAE4090}" destId="{B4A176E4-EDF4-4A78-AD9D-7FEF31D324FC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194746-4A3A-4EE6-BE09-76DC819C949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FEED84-00B0-4458-BEAB-2CC5CE5A0E87}">
      <dgm:prSet custT="1"/>
      <dgm:spPr/>
      <dgm:t>
        <a:bodyPr/>
        <a:lstStyle/>
        <a:p>
          <a:r>
            <a:rPr lang="en-GB" sz="1600" b="1" i="0" dirty="0"/>
            <a:t>Gradient Boosted Tree Classifier:</a:t>
          </a:r>
          <a:endParaRPr lang="en-US" sz="1600" b="1" dirty="0"/>
        </a:p>
      </dgm:t>
    </dgm:pt>
    <dgm:pt modelId="{C8B295C8-9BEE-47B7-955C-6F41B661FBA6}" type="parTrans" cxnId="{5838BE9A-E370-40E5-AC3C-E32DF05402CC}">
      <dgm:prSet/>
      <dgm:spPr/>
      <dgm:t>
        <a:bodyPr/>
        <a:lstStyle/>
        <a:p>
          <a:endParaRPr lang="en-US"/>
        </a:p>
      </dgm:t>
    </dgm:pt>
    <dgm:pt modelId="{6668AB7C-B70E-4259-96D8-A3D739E4341D}" type="sibTrans" cxnId="{5838BE9A-E370-40E5-AC3C-E32DF05402CC}">
      <dgm:prSet/>
      <dgm:spPr/>
      <dgm:t>
        <a:bodyPr/>
        <a:lstStyle/>
        <a:p>
          <a:endParaRPr lang="en-US"/>
        </a:p>
      </dgm:t>
    </dgm:pt>
    <dgm:pt modelId="{6176BE87-43CE-4465-BEA4-BF111B5D30FA}">
      <dgm:prSet custT="1"/>
      <dgm:spPr/>
      <dgm:t>
        <a:bodyPr/>
        <a:lstStyle/>
        <a:p>
          <a:r>
            <a:rPr lang="en-GB" sz="1200" b="0" i="0" dirty="0"/>
            <a:t>Integrated ancillary layers (NDVI, LULC, soil moisture, precipitation, elevation, temperature).</a:t>
          </a:r>
          <a:endParaRPr lang="en-US" sz="1200" dirty="0"/>
        </a:p>
      </dgm:t>
    </dgm:pt>
    <dgm:pt modelId="{D7C874C2-F853-4B27-981C-369FF4BB27C3}" type="parTrans" cxnId="{5EDA27A5-26A0-40BD-B22D-9F69B6F4E17D}">
      <dgm:prSet/>
      <dgm:spPr/>
      <dgm:t>
        <a:bodyPr/>
        <a:lstStyle/>
        <a:p>
          <a:endParaRPr lang="en-US"/>
        </a:p>
      </dgm:t>
    </dgm:pt>
    <dgm:pt modelId="{2484D1B5-44DC-43D5-B2B9-8982ED3A35FB}" type="sibTrans" cxnId="{5EDA27A5-26A0-40BD-B22D-9F69B6F4E17D}">
      <dgm:prSet/>
      <dgm:spPr/>
      <dgm:t>
        <a:bodyPr/>
        <a:lstStyle/>
        <a:p>
          <a:endParaRPr lang="en-US"/>
        </a:p>
      </dgm:t>
    </dgm:pt>
    <dgm:pt modelId="{38813912-689B-496B-9D9C-B50F9EEE77F0}">
      <dgm:prSet custT="1"/>
      <dgm:spPr/>
      <dgm:t>
        <a:bodyPr/>
        <a:lstStyle/>
        <a:p>
          <a:r>
            <a:rPr lang="en-GB" sz="1600" b="1" i="0" dirty="0"/>
            <a:t>Parameters:</a:t>
          </a:r>
          <a:endParaRPr lang="en-US" sz="1600" b="1" dirty="0"/>
        </a:p>
      </dgm:t>
    </dgm:pt>
    <dgm:pt modelId="{52093190-B633-48DE-BFE6-1182BC632D74}" type="parTrans" cxnId="{EFF376C2-180C-403F-9943-0CE1A237BB03}">
      <dgm:prSet/>
      <dgm:spPr/>
      <dgm:t>
        <a:bodyPr/>
        <a:lstStyle/>
        <a:p>
          <a:endParaRPr lang="en-US"/>
        </a:p>
      </dgm:t>
    </dgm:pt>
    <dgm:pt modelId="{F9CB9830-E5FE-4FCE-BBD8-89E54DBC3335}" type="sibTrans" cxnId="{EFF376C2-180C-403F-9943-0CE1A237BB03}">
      <dgm:prSet/>
      <dgm:spPr/>
      <dgm:t>
        <a:bodyPr/>
        <a:lstStyle/>
        <a:p>
          <a:endParaRPr lang="en-US"/>
        </a:p>
      </dgm:t>
    </dgm:pt>
    <dgm:pt modelId="{CDEFD9D7-368A-47CC-B521-99C9503A7063}">
      <dgm:prSet custT="1"/>
      <dgm:spPr/>
      <dgm:t>
        <a:bodyPr/>
        <a:lstStyle/>
        <a:p>
          <a:r>
            <a:rPr lang="en-GB" sz="1400" b="0" i="0" dirty="0"/>
            <a:t>3000 trees, 0.001 learning rate, 0.8 sampling rate, 512 max nodes per tree.</a:t>
          </a:r>
          <a:endParaRPr lang="en-US" sz="1400" dirty="0"/>
        </a:p>
      </dgm:t>
    </dgm:pt>
    <dgm:pt modelId="{43168BC0-4DBD-4F1B-9FD6-F940DE14D6EB}" type="parTrans" cxnId="{FE454279-981E-4412-94BA-998B24A709F0}">
      <dgm:prSet/>
      <dgm:spPr/>
      <dgm:t>
        <a:bodyPr/>
        <a:lstStyle/>
        <a:p>
          <a:endParaRPr lang="en-US"/>
        </a:p>
      </dgm:t>
    </dgm:pt>
    <dgm:pt modelId="{21094C44-2D2E-44B1-BA8A-8520679AF85A}" type="sibTrans" cxnId="{FE454279-981E-4412-94BA-998B24A709F0}">
      <dgm:prSet/>
      <dgm:spPr/>
      <dgm:t>
        <a:bodyPr/>
        <a:lstStyle/>
        <a:p>
          <a:endParaRPr lang="en-US"/>
        </a:p>
      </dgm:t>
    </dgm:pt>
    <dgm:pt modelId="{C888CF66-5804-4612-9F29-915097EF2A62}">
      <dgm:prSet custT="1"/>
      <dgm:spPr/>
      <dgm:t>
        <a:bodyPr/>
        <a:lstStyle/>
        <a:p>
          <a:r>
            <a:rPr lang="en-GB" sz="1600" b="1" i="0" dirty="0"/>
            <a:t>Training Process:</a:t>
          </a:r>
          <a:endParaRPr lang="en-US" sz="1600" b="1" dirty="0"/>
        </a:p>
      </dgm:t>
    </dgm:pt>
    <dgm:pt modelId="{FDDE68E8-33A5-4E4C-B054-9129FCEEB3FB}" type="parTrans" cxnId="{5EE4BE5A-CEF6-4D28-BAA6-6EDA5B3F75B1}">
      <dgm:prSet/>
      <dgm:spPr/>
      <dgm:t>
        <a:bodyPr/>
        <a:lstStyle/>
        <a:p>
          <a:endParaRPr lang="en-US"/>
        </a:p>
      </dgm:t>
    </dgm:pt>
    <dgm:pt modelId="{F36D2F53-50A2-47D8-83B8-ECC48128FDAA}" type="sibTrans" cxnId="{5EE4BE5A-CEF6-4D28-BAA6-6EDA5B3F75B1}">
      <dgm:prSet/>
      <dgm:spPr/>
      <dgm:t>
        <a:bodyPr/>
        <a:lstStyle/>
        <a:p>
          <a:endParaRPr lang="en-US"/>
        </a:p>
      </dgm:t>
    </dgm:pt>
    <dgm:pt modelId="{4402B33F-664C-4DD0-8B85-9BAF310A6E99}">
      <dgm:prSet custT="1"/>
      <dgm:spPr/>
      <dgm:t>
        <a:bodyPr/>
        <a:lstStyle/>
        <a:p>
          <a:r>
            <a:rPr lang="en-GB" sz="1400" dirty="0"/>
            <a:t>Stratified sampling for balanced burned/unburned representation.</a:t>
          </a:r>
          <a:endParaRPr lang="en-US" sz="1400" dirty="0"/>
        </a:p>
      </dgm:t>
    </dgm:pt>
    <dgm:pt modelId="{A8203383-E918-44C9-887F-47ED2AB64678}" type="parTrans" cxnId="{916D75CB-9319-468D-A771-C048C814ECA7}">
      <dgm:prSet/>
      <dgm:spPr/>
      <dgm:t>
        <a:bodyPr/>
        <a:lstStyle/>
        <a:p>
          <a:endParaRPr lang="en-US"/>
        </a:p>
      </dgm:t>
    </dgm:pt>
    <dgm:pt modelId="{BE111A54-6023-4512-9431-382DAB47CFA1}" type="sibTrans" cxnId="{916D75CB-9319-468D-A771-C048C814ECA7}">
      <dgm:prSet/>
      <dgm:spPr/>
      <dgm:t>
        <a:bodyPr/>
        <a:lstStyle/>
        <a:p>
          <a:endParaRPr lang="en-US"/>
        </a:p>
      </dgm:t>
    </dgm:pt>
    <dgm:pt modelId="{3D67B8AA-3221-4DBA-983A-77560B6520E1}">
      <dgm:prSet custT="1"/>
      <dgm:spPr/>
      <dgm:t>
        <a:bodyPr/>
        <a:lstStyle/>
        <a:p>
          <a:r>
            <a:rPr lang="en-GB" sz="1400" dirty="0"/>
            <a:t>Data split: 70% for training, 30% for testing.</a:t>
          </a:r>
          <a:endParaRPr lang="en-US" sz="1400" dirty="0"/>
        </a:p>
      </dgm:t>
    </dgm:pt>
    <dgm:pt modelId="{62F68653-029B-4097-AF44-E7FC605003C4}" type="parTrans" cxnId="{F25D87BA-3547-46DF-AB99-57763E932B25}">
      <dgm:prSet/>
      <dgm:spPr/>
      <dgm:t>
        <a:bodyPr/>
        <a:lstStyle/>
        <a:p>
          <a:endParaRPr lang="en-US"/>
        </a:p>
      </dgm:t>
    </dgm:pt>
    <dgm:pt modelId="{D9C5CEEC-CEFB-46DC-B27B-A5BD6259A669}" type="sibTrans" cxnId="{F25D87BA-3547-46DF-AB99-57763E932B25}">
      <dgm:prSet/>
      <dgm:spPr/>
      <dgm:t>
        <a:bodyPr/>
        <a:lstStyle/>
        <a:p>
          <a:endParaRPr lang="en-US"/>
        </a:p>
      </dgm:t>
    </dgm:pt>
    <dgm:pt modelId="{D1F083E9-6A25-46E7-87FF-1FC09430CD94}">
      <dgm:prSet custT="1"/>
      <dgm:spPr/>
      <dgm:t>
        <a:bodyPr/>
        <a:lstStyle/>
        <a:p>
          <a:r>
            <a:rPr lang="en-GB" sz="1600" b="1" i="0" dirty="0"/>
            <a:t>Evaluation Metrics:</a:t>
          </a:r>
          <a:endParaRPr lang="en-US" sz="1600" b="1" dirty="0"/>
        </a:p>
      </dgm:t>
    </dgm:pt>
    <dgm:pt modelId="{0FD6A312-0855-4AE5-A035-55B329598881}" type="parTrans" cxnId="{EF304BC9-76F7-45EA-9E3F-C4EA34A94E94}">
      <dgm:prSet/>
      <dgm:spPr/>
      <dgm:t>
        <a:bodyPr/>
        <a:lstStyle/>
        <a:p>
          <a:endParaRPr lang="en-US"/>
        </a:p>
      </dgm:t>
    </dgm:pt>
    <dgm:pt modelId="{405150C2-09C6-4C5D-94FD-4629184A0EF0}" type="sibTrans" cxnId="{EF304BC9-76F7-45EA-9E3F-C4EA34A94E94}">
      <dgm:prSet/>
      <dgm:spPr/>
      <dgm:t>
        <a:bodyPr/>
        <a:lstStyle/>
        <a:p>
          <a:endParaRPr lang="en-US"/>
        </a:p>
      </dgm:t>
    </dgm:pt>
    <dgm:pt modelId="{B7DBB585-A665-4220-95BB-327EA7991850}">
      <dgm:prSet/>
      <dgm:spPr/>
      <dgm:t>
        <a:bodyPr/>
        <a:lstStyle/>
        <a:p>
          <a:r>
            <a:rPr lang="en-GB"/>
            <a:t>Confusion matrix for accuracy assessment.</a:t>
          </a:r>
          <a:endParaRPr lang="en-US"/>
        </a:p>
      </dgm:t>
    </dgm:pt>
    <dgm:pt modelId="{E494532B-E557-42ED-9716-C1D38516CEA5}" type="parTrans" cxnId="{0FE6FCB8-C8F4-4F6A-BED2-CCB443504749}">
      <dgm:prSet/>
      <dgm:spPr/>
      <dgm:t>
        <a:bodyPr/>
        <a:lstStyle/>
        <a:p>
          <a:endParaRPr lang="en-US"/>
        </a:p>
      </dgm:t>
    </dgm:pt>
    <dgm:pt modelId="{20B79D6C-84FE-4B6B-B058-09E98218F9DD}" type="sibTrans" cxnId="{0FE6FCB8-C8F4-4F6A-BED2-CCB443504749}">
      <dgm:prSet/>
      <dgm:spPr/>
      <dgm:t>
        <a:bodyPr/>
        <a:lstStyle/>
        <a:p>
          <a:endParaRPr lang="en-US"/>
        </a:p>
      </dgm:t>
    </dgm:pt>
    <dgm:pt modelId="{1CD3FDE8-A9C2-4C9C-982F-746FF4763F34}">
      <dgm:prSet/>
      <dgm:spPr/>
      <dgm:t>
        <a:bodyPr/>
        <a:lstStyle/>
        <a:p>
          <a:r>
            <a:rPr lang="en-GB" dirty="0"/>
            <a:t>Achieved 85% overall accuracy and a Kappa coefficient of 0.70.</a:t>
          </a:r>
          <a:endParaRPr lang="en-US" dirty="0"/>
        </a:p>
      </dgm:t>
    </dgm:pt>
    <dgm:pt modelId="{E2916335-6A39-4E68-A484-9BC0A940E9A1}" type="parTrans" cxnId="{E6A58A95-4902-43C2-BF6B-4D93281245EA}">
      <dgm:prSet/>
      <dgm:spPr/>
      <dgm:t>
        <a:bodyPr/>
        <a:lstStyle/>
        <a:p>
          <a:endParaRPr lang="en-US"/>
        </a:p>
      </dgm:t>
    </dgm:pt>
    <dgm:pt modelId="{2159332B-D0A0-4798-9EB3-3E79DE2E0D2A}" type="sibTrans" cxnId="{E6A58A95-4902-43C2-BF6B-4D93281245EA}">
      <dgm:prSet/>
      <dgm:spPr/>
      <dgm:t>
        <a:bodyPr/>
        <a:lstStyle/>
        <a:p>
          <a:endParaRPr lang="en-US"/>
        </a:p>
      </dgm:t>
    </dgm:pt>
    <dgm:pt modelId="{8BF8D8B8-E866-CB48-AECA-402619334C59}" type="pres">
      <dgm:prSet presAssocID="{49194746-4A3A-4EE6-BE09-76DC819C9490}" presName="vert0" presStyleCnt="0">
        <dgm:presLayoutVars>
          <dgm:dir/>
          <dgm:animOne val="branch"/>
          <dgm:animLvl val="lvl"/>
        </dgm:presLayoutVars>
      </dgm:prSet>
      <dgm:spPr/>
    </dgm:pt>
    <dgm:pt modelId="{81E3D664-9BB7-2C46-B126-66E6A871808E}" type="pres">
      <dgm:prSet presAssocID="{07FEED84-00B0-4458-BEAB-2CC5CE5A0E87}" presName="thickLine" presStyleLbl="alignNode1" presStyleIdx="0" presStyleCnt="10"/>
      <dgm:spPr/>
    </dgm:pt>
    <dgm:pt modelId="{C66A7D08-DD8D-E54B-A2BF-39CC8A30D07B}" type="pres">
      <dgm:prSet presAssocID="{07FEED84-00B0-4458-BEAB-2CC5CE5A0E87}" presName="horz1" presStyleCnt="0"/>
      <dgm:spPr/>
    </dgm:pt>
    <dgm:pt modelId="{0D4096F2-D0EF-E04E-8B5D-15169AB95359}" type="pres">
      <dgm:prSet presAssocID="{07FEED84-00B0-4458-BEAB-2CC5CE5A0E87}" presName="tx1" presStyleLbl="revTx" presStyleIdx="0" presStyleCnt="10"/>
      <dgm:spPr/>
    </dgm:pt>
    <dgm:pt modelId="{CC86D92A-84FF-954D-8FD0-25823AA5E940}" type="pres">
      <dgm:prSet presAssocID="{07FEED84-00B0-4458-BEAB-2CC5CE5A0E87}" presName="vert1" presStyleCnt="0"/>
      <dgm:spPr/>
    </dgm:pt>
    <dgm:pt modelId="{FDFD3615-17C4-1442-8892-A953F6CF092A}" type="pres">
      <dgm:prSet presAssocID="{6176BE87-43CE-4465-BEA4-BF111B5D30FA}" presName="thickLine" presStyleLbl="alignNode1" presStyleIdx="1" presStyleCnt="10"/>
      <dgm:spPr/>
    </dgm:pt>
    <dgm:pt modelId="{293B7C31-0841-7D45-AB97-F33A2087F3D7}" type="pres">
      <dgm:prSet presAssocID="{6176BE87-43CE-4465-BEA4-BF111B5D30FA}" presName="horz1" presStyleCnt="0"/>
      <dgm:spPr/>
    </dgm:pt>
    <dgm:pt modelId="{7C3A2AB8-7A50-1A4A-96D6-BD11CBC760AD}" type="pres">
      <dgm:prSet presAssocID="{6176BE87-43CE-4465-BEA4-BF111B5D30FA}" presName="tx1" presStyleLbl="revTx" presStyleIdx="1" presStyleCnt="10"/>
      <dgm:spPr/>
    </dgm:pt>
    <dgm:pt modelId="{BAA732BD-24AA-874D-A681-9C6EE81A0ED1}" type="pres">
      <dgm:prSet presAssocID="{6176BE87-43CE-4465-BEA4-BF111B5D30FA}" presName="vert1" presStyleCnt="0"/>
      <dgm:spPr/>
    </dgm:pt>
    <dgm:pt modelId="{21FA244A-96DB-7D47-996B-F493A594543F}" type="pres">
      <dgm:prSet presAssocID="{38813912-689B-496B-9D9C-B50F9EEE77F0}" presName="thickLine" presStyleLbl="alignNode1" presStyleIdx="2" presStyleCnt="10"/>
      <dgm:spPr/>
    </dgm:pt>
    <dgm:pt modelId="{1B68FDDF-AA63-CA40-8DC6-C8C2D3FDE79C}" type="pres">
      <dgm:prSet presAssocID="{38813912-689B-496B-9D9C-B50F9EEE77F0}" presName="horz1" presStyleCnt="0"/>
      <dgm:spPr/>
    </dgm:pt>
    <dgm:pt modelId="{4381A08A-652B-1E45-8B1B-3BFFF90E5465}" type="pres">
      <dgm:prSet presAssocID="{38813912-689B-496B-9D9C-B50F9EEE77F0}" presName="tx1" presStyleLbl="revTx" presStyleIdx="2" presStyleCnt="10"/>
      <dgm:spPr/>
    </dgm:pt>
    <dgm:pt modelId="{0448E375-63D2-7A40-9E27-BC8CCA0120B3}" type="pres">
      <dgm:prSet presAssocID="{38813912-689B-496B-9D9C-B50F9EEE77F0}" presName="vert1" presStyleCnt="0"/>
      <dgm:spPr/>
    </dgm:pt>
    <dgm:pt modelId="{7940DCB3-543A-6C4A-A1F2-58927BE8F3D8}" type="pres">
      <dgm:prSet presAssocID="{CDEFD9D7-368A-47CC-B521-99C9503A7063}" presName="thickLine" presStyleLbl="alignNode1" presStyleIdx="3" presStyleCnt="10"/>
      <dgm:spPr/>
    </dgm:pt>
    <dgm:pt modelId="{906D2EFC-3C1D-464C-A5C0-42BB1AFC9347}" type="pres">
      <dgm:prSet presAssocID="{CDEFD9D7-368A-47CC-B521-99C9503A7063}" presName="horz1" presStyleCnt="0"/>
      <dgm:spPr/>
    </dgm:pt>
    <dgm:pt modelId="{1A59034A-FFAA-F748-92E2-DE22F75C678A}" type="pres">
      <dgm:prSet presAssocID="{CDEFD9D7-368A-47CC-B521-99C9503A7063}" presName="tx1" presStyleLbl="revTx" presStyleIdx="3" presStyleCnt="10"/>
      <dgm:spPr/>
    </dgm:pt>
    <dgm:pt modelId="{9939C443-C6E3-6A4B-9937-676DA8412C31}" type="pres">
      <dgm:prSet presAssocID="{CDEFD9D7-368A-47CC-B521-99C9503A7063}" presName="vert1" presStyleCnt="0"/>
      <dgm:spPr/>
    </dgm:pt>
    <dgm:pt modelId="{FBFB4AB9-F0F8-2647-8105-4470E542AB9A}" type="pres">
      <dgm:prSet presAssocID="{C888CF66-5804-4612-9F29-915097EF2A62}" presName="thickLine" presStyleLbl="alignNode1" presStyleIdx="4" presStyleCnt="10"/>
      <dgm:spPr/>
    </dgm:pt>
    <dgm:pt modelId="{39C12FCD-B14E-7D4A-B36D-A1941A72669F}" type="pres">
      <dgm:prSet presAssocID="{C888CF66-5804-4612-9F29-915097EF2A62}" presName="horz1" presStyleCnt="0"/>
      <dgm:spPr/>
    </dgm:pt>
    <dgm:pt modelId="{6FC971BF-0398-8A49-BBD3-E75F4CC8D33B}" type="pres">
      <dgm:prSet presAssocID="{C888CF66-5804-4612-9F29-915097EF2A62}" presName="tx1" presStyleLbl="revTx" presStyleIdx="4" presStyleCnt="10"/>
      <dgm:spPr/>
    </dgm:pt>
    <dgm:pt modelId="{43D16276-D49A-EE44-8BAC-CE093470D740}" type="pres">
      <dgm:prSet presAssocID="{C888CF66-5804-4612-9F29-915097EF2A62}" presName="vert1" presStyleCnt="0"/>
      <dgm:spPr/>
    </dgm:pt>
    <dgm:pt modelId="{A1A21582-63FF-F441-8477-63B18A73C771}" type="pres">
      <dgm:prSet presAssocID="{4402B33F-664C-4DD0-8B85-9BAF310A6E99}" presName="thickLine" presStyleLbl="alignNode1" presStyleIdx="5" presStyleCnt="10"/>
      <dgm:spPr/>
    </dgm:pt>
    <dgm:pt modelId="{46A638CD-7D05-504F-896D-D9365E11DE53}" type="pres">
      <dgm:prSet presAssocID="{4402B33F-664C-4DD0-8B85-9BAF310A6E99}" presName="horz1" presStyleCnt="0"/>
      <dgm:spPr/>
    </dgm:pt>
    <dgm:pt modelId="{891F7C66-50D6-CF43-A107-3617F2842F8C}" type="pres">
      <dgm:prSet presAssocID="{4402B33F-664C-4DD0-8B85-9BAF310A6E99}" presName="tx1" presStyleLbl="revTx" presStyleIdx="5" presStyleCnt="10"/>
      <dgm:spPr/>
    </dgm:pt>
    <dgm:pt modelId="{8D91788F-D6BB-B34C-B224-C112D409BC9D}" type="pres">
      <dgm:prSet presAssocID="{4402B33F-664C-4DD0-8B85-9BAF310A6E99}" presName="vert1" presStyleCnt="0"/>
      <dgm:spPr/>
    </dgm:pt>
    <dgm:pt modelId="{F46F8EB5-2DB1-7D47-9A88-EAE5DA85ABEF}" type="pres">
      <dgm:prSet presAssocID="{3D67B8AA-3221-4DBA-983A-77560B6520E1}" presName="thickLine" presStyleLbl="alignNode1" presStyleIdx="6" presStyleCnt="10"/>
      <dgm:spPr/>
    </dgm:pt>
    <dgm:pt modelId="{E0178911-42F5-F94A-B0DC-5EC62A20A787}" type="pres">
      <dgm:prSet presAssocID="{3D67B8AA-3221-4DBA-983A-77560B6520E1}" presName="horz1" presStyleCnt="0"/>
      <dgm:spPr/>
    </dgm:pt>
    <dgm:pt modelId="{83E1B394-DF85-B649-9275-1E90A1A7760F}" type="pres">
      <dgm:prSet presAssocID="{3D67B8AA-3221-4DBA-983A-77560B6520E1}" presName="tx1" presStyleLbl="revTx" presStyleIdx="6" presStyleCnt="10"/>
      <dgm:spPr/>
    </dgm:pt>
    <dgm:pt modelId="{5A7D528C-9532-EA45-A6AB-43DE21C7A0A8}" type="pres">
      <dgm:prSet presAssocID="{3D67B8AA-3221-4DBA-983A-77560B6520E1}" presName="vert1" presStyleCnt="0"/>
      <dgm:spPr/>
    </dgm:pt>
    <dgm:pt modelId="{311A1EB9-87C1-C543-A9CC-88EDC1655938}" type="pres">
      <dgm:prSet presAssocID="{D1F083E9-6A25-46E7-87FF-1FC09430CD94}" presName="thickLine" presStyleLbl="alignNode1" presStyleIdx="7" presStyleCnt="10"/>
      <dgm:spPr/>
    </dgm:pt>
    <dgm:pt modelId="{36B106EC-465E-5445-92FC-15626A43A3FD}" type="pres">
      <dgm:prSet presAssocID="{D1F083E9-6A25-46E7-87FF-1FC09430CD94}" presName="horz1" presStyleCnt="0"/>
      <dgm:spPr/>
    </dgm:pt>
    <dgm:pt modelId="{537AF538-549D-A743-9B1F-7FC8F56B2D40}" type="pres">
      <dgm:prSet presAssocID="{D1F083E9-6A25-46E7-87FF-1FC09430CD94}" presName="tx1" presStyleLbl="revTx" presStyleIdx="7" presStyleCnt="10"/>
      <dgm:spPr/>
    </dgm:pt>
    <dgm:pt modelId="{A8D7B1FA-E964-524E-ACA9-CF5AEB458A60}" type="pres">
      <dgm:prSet presAssocID="{D1F083E9-6A25-46E7-87FF-1FC09430CD94}" presName="vert1" presStyleCnt="0"/>
      <dgm:spPr/>
    </dgm:pt>
    <dgm:pt modelId="{5465AEE8-88EB-B945-912D-AF4FB46A5DDD}" type="pres">
      <dgm:prSet presAssocID="{B7DBB585-A665-4220-95BB-327EA7991850}" presName="thickLine" presStyleLbl="alignNode1" presStyleIdx="8" presStyleCnt="10"/>
      <dgm:spPr/>
    </dgm:pt>
    <dgm:pt modelId="{71B01DBF-5ACC-4346-920D-875C13E802C3}" type="pres">
      <dgm:prSet presAssocID="{B7DBB585-A665-4220-95BB-327EA7991850}" presName="horz1" presStyleCnt="0"/>
      <dgm:spPr/>
    </dgm:pt>
    <dgm:pt modelId="{AD9E67F8-E919-1E4D-BDF3-5AAE308C2E59}" type="pres">
      <dgm:prSet presAssocID="{B7DBB585-A665-4220-95BB-327EA7991850}" presName="tx1" presStyleLbl="revTx" presStyleIdx="8" presStyleCnt="10"/>
      <dgm:spPr/>
    </dgm:pt>
    <dgm:pt modelId="{3DA73A79-653D-D047-B583-5AD49A82F325}" type="pres">
      <dgm:prSet presAssocID="{B7DBB585-A665-4220-95BB-327EA7991850}" presName="vert1" presStyleCnt="0"/>
      <dgm:spPr/>
    </dgm:pt>
    <dgm:pt modelId="{549055C3-282C-2149-9091-6954DC13C16D}" type="pres">
      <dgm:prSet presAssocID="{1CD3FDE8-A9C2-4C9C-982F-746FF4763F34}" presName="thickLine" presStyleLbl="alignNode1" presStyleIdx="9" presStyleCnt="10"/>
      <dgm:spPr/>
    </dgm:pt>
    <dgm:pt modelId="{2EDE2989-C089-7240-B3FE-1CB8F0E5FBFE}" type="pres">
      <dgm:prSet presAssocID="{1CD3FDE8-A9C2-4C9C-982F-746FF4763F34}" presName="horz1" presStyleCnt="0"/>
      <dgm:spPr/>
    </dgm:pt>
    <dgm:pt modelId="{5C907058-CAE7-9142-89C4-5E08106A2850}" type="pres">
      <dgm:prSet presAssocID="{1CD3FDE8-A9C2-4C9C-982F-746FF4763F34}" presName="tx1" presStyleLbl="revTx" presStyleIdx="9" presStyleCnt="10"/>
      <dgm:spPr/>
    </dgm:pt>
    <dgm:pt modelId="{B36DCD37-9564-7944-9129-10779C929860}" type="pres">
      <dgm:prSet presAssocID="{1CD3FDE8-A9C2-4C9C-982F-746FF4763F34}" presName="vert1" presStyleCnt="0"/>
      <dgm:spPr/>
    </dgm:pt>
  </dgm:ptLst>
  <dgm:cxnLst>
    <dgm:cxn modelId="{139EDE07-657B-5A41-B45F-3C19FB10030E}" type="presOf" srcId="{D1F083E9-6A25-46E7-87FF-1FC09430CD94}" destId="{537AF538-549D-A743-9B1F-7FC8F56B2D40}" srcOrd="0" destOrd="0" presId="urn:microsoft.com/office/officeart/2008/layout/LinedList"/>
    <dgm:cxn modelId="{FE279A10-6D6E-B34A-85AF-D369EAD0B322}" type="presOf" srcId="{38813912-689B-496B-9D9C-B50F9EEE77F0}" destId="{4381A08A-652B-1E45-8B1B-3BFFF90E5465}" srcOrd="0" destOrd="0" presId="urn:microsoft.com/office/officeart/2008/layout/LinedList"/>
    <dgm:cxn modelId="{CC22E237-D731-F542-B074-84E5CAA977F3}" type="presOf" srcId="{1CD3FDE8-A9C2-4C9C-982F-746FF4763F34}" destId="{5C907058-CAE7-9142-89C4-5E08106A2850}" srcOrd="0" destOrd="0" presId="urn:microsoft.com/office/officeart/2008/layout/LinedList"/>
    <dgm:cxn modelId="{BC1C163C-D350-A047-9AA3-D1C996EC4C8A}" type="presOf" srcId="{4402B33F-664C-4DD0-8B85-9BAF310A6E99}" destId="{891F7C66-50D6-CF43-A107-3617F2842F8C}" srcOrd="0" destOrd="0" presId="urn:microsoft.com/office/officeart/2008/layout/LinedList"/>
    <dgm:cxn modelId="{AE4CFA50-09BF-1940-9008-DDC5F8DF2DD5}" type="presOf" srcId="{07FEED84-00B0-4458-BEAB-2CC5CE5A0E87}" destId="{0D4096F2-D0EF-E04E-8B5D-15169AB95359}" srcOrd="0" destOrd="0" presId="urn:microsoft.com/office/officeart/2008/layout/LinedList"/>
    <dgm:cxn modelId="{FE454279-981E-4412-94BA-998B24A709F0}" srcId="{49194746-4A3A-4EE6-BE09-76DC819C9490}" destId="{CDEFD9D7-368A-47CC-B521-99C9503A7063}" srcOrd="3" destOrd="0" parTransId="{43168BC0-4DBD-4F1B-9FD6-F940DE14D6EB}" sibTransId="{21094C44-2D2E-44B1-BA8A-8520679AF85A}"/>
    <dgm:cxn modelId="{5EE4BE5A-CEF6-4D28-BAA6-6EDA5B3F75B1}" srcId="{49194746-4A3A-4EE6-BE09-76DC819C9490}" destId="{C888CF66-5804-4612-9F29-915097EF2A62}" srcOrd="4" destOrd="0" parTransId="{FDDE68E8-33A5-4E4C-B054-9129FCEEB3FB}" sibTransId="{F36D2F53-50A2-47D8-83B8-ECC48128FDAA}"/>
    <dgm:cxn modelId="{E6A58A95-4902-43C2-BF6B-4D93281245EA}" srcId="{49194746-4A3A-4EE6-BE09-76DC819C9490}" destId="{1CD3FDE8-A9C2-4C9C-982F-746FF4763F34}" srcOrd="9" destOrd="0" parTransId="{E2916335-6A39-4E68-A484-9BC0A940E9A1}" sibTransId="{2159332B-D0A0-4798-9EB3-3E79DE2E0D2A}"/>
    <dgm:cxn modelId="{5838BE9A-E370-40E5-AC3C-E32DF05402CC}" srcId="{49194746-4A3A-4EE6-BE09-76DC819C9490}" destId="{07FEED84-00B0-4458-BEAB-2CC5CE5A0E87}" srcOrd="0" destOrd="0" parTransId="{C8B295C8-9BEE-47B7-955C-6F41B661FBA6}" sibTransId="{6668AB7C-B70E-4259-96D8-A3D739E4341D}"/>
    <dgm:cxn modelId="{1CC186A1-C799-174C-9122-2BF0E37C4E85}" type="presOf" srcId="{3D67B8AA-3221-4DBA-983A-77560B6520E1}" destId="{83E1B394-DF85-B649-9275-1E90A1A7760F}" srcOrd="0" destOrd="0" presId="urn:microsoft.com/office/officeart/2008/layout/LinedList"/>
    <dgm:cxn modelId="{5EDA27A5-26A0-40BD-B22D-9F69B6F4E17D}" srcId="{49194746-4A3A-4EE6-BE09-76DC819C9490}" destId="{6176BE87-43CE-4465-BEA4-BF111B5D30FA}" srcOrd="1" destOrd="0" parTransId="{D7C874C2-F853-4B27-981C-369FF4BB27C3}" sibTransId="{2484D1B5-44DC-43D5-B2B9-8982ED3A35FB}"/>
    <dgm:cxn modelId="{322656AF-E7C4-644D-852A-E2303AD3648E}" type="presOf" srcId="{6176BE87-43CE-4465-BEA4-BF111B5D30FA}" destId="{7C3A2AB8-7A50-1A4A-96D6-BD11CBC760AD}" srcOrd="0" destOrd="0" presId="urn:microsoft.com/office/officeart/2008/layout/LinedList"/>
    <dgm:cxn modelId="{0FE6FCB8-C8F4-4F6A-BED2-CCB443504749}" srcId="{49194746-4A3A-4EE6-BE09-76DC819C9490}" destId="{B7DBB585-A665-4220-95BB-327EA7991850}" srcOrd="8" destOrd="0" parTransId="{E494532B-E557-42ED-9716-C1D38516CEA5}" sibTransId="{20B79D6C-84FE-4B6B-B058-09E98218F9DD}"/>
    <dgm:cxn modelId="{F25D87BA-3547-46DF-AB99-57763E932B25}" srcId="{49194746-4A3A-4EE6-BE09-76DC819C9490}" destId="{3D67B8AA-3221-4DBA-983A-77560B6520E1}" srcOrd="6" destOrd="0" parTransId="{62F68653-029B-4097-AF44-E7FC605003C4}" sibTransId="{D9C5CEEC-CEFB-46DC-B27B-A5BD6259A669}"/>
    <dgm:cxn modelId="{EFF376C2-180C-403F-9943-0CE1A237BB03}" srcId="{49194746-4A3A-4EE6-BE09-76DC819C9490}" destId="{38813912-689B-496B-9D9C-B50F9EEE77F0}" srcOrd="2" destOrd="0" parTransId="{52093190-B633-48DE-BFE6-1182BC632D74}" sibTransId="{F9CB9830-E5FE-4FCE-BBD8-89E54DBC3335}"/>
    <dgm:cxn modelId="{2677BEC7-D433-3540-B73A-FC1FA871CE17}" type="presOf" srcId="{CDEFD9D7-368A-47CC-B521-99C9503A7063}" destId="{1A59034A-FFAA-F748-92E2-DE22F75C678A}" srcOrd="0" destOrd="0" presId="urn:microsoft.com/office/officeart/2008/layout/LinedList"/>
    <dgm:cxn modelId="{CE7640C9-BD1C-4F49-A344-3AF846DCD800}" type="presOf" srcId="{B7DBB585-A665-4220-95BB-327EA7991850}" destId="{AD9E67F8-E919-1E4D-BDF3-5AAE308C2E59}" srcOrd="0" destOrd="0" presId="urn:microsoft.com/office/officeart/2008/layout/LinedList"/>
    <dgm:cxn modelId="{EF304BC9-76F7-45EA-9E3F-C4EA34A94E94}" srcId="{49194746-4A3A-4EE6-BE09-76DC819C9490}" destId="{D1F083E9-6A25-46E7-87FF-1FC09430CD94}" srcOrd="7" destOrd="0" parTransId="{0FD6A312-0855-4AE5-A035-55B329598881}" sibTransId="{405150C2-09C6-4C5D-94FD-4629184A0EF0}"/>
    <dgm:cxn modelId="{916D75CB-9319-468D-A771-C048C814ECA7}" srcId="{49194746-4A3A-4EE6-BE09-76DC819C9490}" destId="{4402B33F-664C-4DD0-8B85-9BAF310A6E99}" srcOrd="5" destOrd="0" parTransId="{A8203383-E918-44C9-887F-47ED2AB64678}" sibTransId="{BE111A54-6023-4512-9431-382DAB47CFA1}"/>
    <dgm:cxn modelId="{B3041EDC-FAB5-7849-A19B-B8C53D76D7CD}" type="presOf" srcId="{C888CF66-5804-4612-9F29-915097EF2A62}" destId="{6FC971BF-0398-8A49-BBD3-E75F4CC8D33B}" srcOrd="0" destOrd="0" presId="urn:microsoft.com/office/officeart/2008/layout/LinedList"/>
    <dgm:cxn modelId="{B20CB0ED-80D1-F740-926E-1FA3875F9247}" type="presOf" srcId="{49194746-4A3A-4EE6-BE09-76DC819C9490}" destId="{8BF8D8B8-E866-CB48-AECA-402619334C59}" srcOrd="0" destOrd="0" presId="urn:microsoft.com/office/officeart/2008/layout/LinedList"/>
    <dgm:cxn modelId="{0D9C4524-3789-B04A-A3ED-3735589F28EB}" type="presParOf" srcId="{8BF8D8B8-E866-CB48-AECA-402619334C59}" destId="{81E3D664-9BB7-2C46-B126-66E6A871808E}" srcOrd="0" destOrd="0" presId="urn:microsoft.com/office/officeart/2008/layout/LinedList"/>
    <dgm:cxn modelId="{806059E1-E255-4F41-9A4C-C7D03ABA6F84}" type="presParOf" srcId="{8BF8D8B8-E866-CB48-AECA-402619334C59}" destId="{C66A7D08-DD8D-E54B-A2BF-39CC8A30D07B}" srcOrd="1" destOrd="0" presId="urn:microsoft.com/office/officeart/2008/layout/LinedList"/>
    <dgm:cxn modelId="{E046F898-A9E5-604C-BED1-CEE90DD3887C}" type="presParOf" srcId="{C66A7D08-DD8D-E54B-A2BF-39CC8A30D07B}" destId="{0D4096F2-D0EF-E04E-8B5D-15169AB95359}" srcOrd="0" destOrd="0" presId="urn:microsoft.com/office/officeart/2008/layout/LinedList"/>
    <dgm:cxn modelId="{DB9CC61F-978D-C54C-9F7E-0322D21D8406}" type="presParOf" srcId="{C66A7D08-DD8D-E54B-A2BF-39CC8A30D07B}" destId="{CC86D92A-84FF-954D-8FD0-25823AA5E940}" srcOrd="1" destOrd="0" presId="urn:microsoft.com/office/officeart/2008/layout/LinedList"/>
    <dgm:cxn modelId="{CF434761-9A93-A34B-A6C8-9D961B9FAA59}" type="presParOf" srcId="{8BF8D8B8-E866-CB48-AECA-402619334C59}" destId="{FDFD3615-17C4-1442-8892-A953F6CF092A}" srcOrd="2" destOrd="0" presId="urn:microsoft.com/office/officeart/2008/layout/LinedList"/>
    <dgm:cxn modelId="{CC246B21-5A4B-074D-9245-ACFDF518F11E}" type="presParOf" srcId="{8BF8D8B8-E866-CB48-AECA-402619334C59}" destId="{293B7C31-0841-7D45-AB97-F33A2087F3D7}" srcOrd="3" destOrd="0" presId="urn:microsoft.com/office/officeart/2008/layout/LinedList"/>
    <dgm:cxn modelId="{490F2EA3-3E4E-BD49-ADE0-85CA4C316B70}" type="presParOf" srcId="{293B7C31-0841-7D45-AB97-F33A2087F3D7}" destId="{7C3A2AB8-7A50-1A4A-96D6-BD11CBC760AD}" srcOrd="0" destOrd="0" presId="urn:microsoft.com/office/officeart/2008/layout/LinedList"/>
    <dgm:cxn modelId="{3BB8BE19-8033-5D48-BA98-C6062AC76FD4}" type="presParOf" srcId="{293B7C31-0841-7D45-AB97-F33A2087F3D7}" destId="{BAA732BD-24AA-874D-A681-9C6EE81A0ED1}" srcOrd="1" destOrd="0" presId="urn:microsoft.com/office/officeart/2008/layout/LinedList"/>
    <dgm:cxn modelId="{90486903-4D37-7045-90DE-805C62DAFFF0}" type="presParOf" srcId="{8BF8D8B8-E866-CB48-AECA-402619334C59}" destId="{21FA244A-96DB-7D47-996B-F493A594543F}" srcOrd="4" destOrd="0" presId="urn:microsoft.com/office/officeart/2008/layout/LinedList"/>
    <dgm:cxn modelId="{D70CC31A-43E7-CD41-AB83-8344518F4760}" type="presParOf" srcId="{8BF8D8B8-E866-CB48-AECA-402619334C59}" destId="{1B68FDDF-AA63-CA40-8DC6-C8C2D3FDE79C}" srcOrd="5" destOrd="0" presId="urn:microsoft.com/office/officeart/2008/layout/LinedList"/>
    <dgm:cxn modelId="{F23144D1-F5EC-FA42-8567-9FC9A817B9C8}" type="presParOf" srcId="{1B68FDDF-AA63-CA40-8DC6-C8C2D3FDE79C}" destId="{4381A08A-652B-1E45-8B1B-3BFFF90E5465}" srcOrd="0" destOrd="0" presId="urn:microsoft.com/office/officeart/2008/layout/LinedList"/>
    <dgm:cxn modelId="{6F7E7569-2604-7749-8BCA-B28178B95E1E}" type="presParOf" srcId="{1B68FDDF-AA63-CA40-8DC6-C8C2D3FDE79C}" destId="{0448E375-63D2-7A40-9E27-BC8CCA0120B3}" srcOrd="1" destOrd="0" presId="urn:microsoft.com/office/officeart/2008/layout/LinedList"/>
    <dgm:cxn modelId="{154D312C-E36F-7C44-87FB-FB720C4F6607}" type="presParOf" srcId="{8BF8D8B8-E866-CB48-AECA-402619334C59}" destId="{7940DCB3-543A-6C4A-A1F2-58927BE8F3D8}" srcOrd="6" destOrd="0" presId="urn:microsoft.com/office/officeart/2008/layout/LinedList"/>
    <dgm:cxn modelId="{85AF02AF-3400-994B-B8D8-C6AB8BE79120}" type="presParOf" srcId="{8BF8D8B8-E866-CB48-AECA-402619334C59}" destId="{906D2EFC-3C1D-464C-A5C0-42BB1AFC9347}" srcOrd="7" destOrd="0" presId="urn:microsoft.com/office/officeart/2008/layout/LinedList"/>
    <dgm:cxn modelId="{7157D703-E1F1-1140-97B8-2660E7DCDD6C}" type="presParOf" srcId="{906D2EFC-3C1D-464C-A5C0-42BB1AFC9347}" destId="{1A59034A-FFAA-F748-92E2-DE22F75C678A}" srcOrd="0" destOrd="0" presId="urn:microsoft.com/office/officeart/2008/layout/LinedList"/>
    <dgm:cxn modelId="{F62DC543-2445-174C-98D5-D7B1DE6607B2}" type="presParOf" srcId="{906D2EFC-3C1D-464C-A5C0-42BB1AFC9347}" destId="{9939C443-C6E3-6A4B-9937-676DA8412C31}" srcOrd="1" destOrd="0" presId="urn:microsoft.com/office/officeart/2008/layout/LinedList"/>
    <dgm:cxn modelId="{9240CBE9-6F39-4846-B3D8-E45D255D1014}" type="presParOf" srcId="{8BF8D8B8-E866-CB48-AECA-402619334C59}" destId="{FBFB4AB9-F0F8-2647-8105-4470E542AB9A}" srcOrd="8" destOrd="0" presId="urn:microsoft.com/office/officeart/2008/layout/LinedList"/>
    <dgm:cxn modelId="{A30E9A2E-EA01-D94F-BDC1-227E28393D13}" type="presParOf" srcId="{8BF8D8B8-E866-CB48-AECA-402619334C59}" destId="{39C12FCD-B14E-7D4A-B36D-A1941A72669F}" srcOrd="9" destOrd="0" presId="urn:microsoft.com/office/officeart/2008/layout/LinedList"/>
    <dgm:cxn modelId="{9A4BF572-1815-D24E-8239-04BD0C3B932B}" type="presParOf" srcId="{39C12FCD-B14E-7D4A-B36D-A1941A72669F}" destId="{6FC971BF-0398-8A49-BBD3-E75F4CC8D33B}" srcOrd="0" destOrd="0" presId="urn:microsoft.com/office/officeart/2008/layout/LinedList"/>
    <dgm:cxn modelId="{2667182C-BAE3-2B4F-A0E1-81C7A4285863}" type="presParOf" srcId="{39C12FCD-B14E-7D4A-B36D-A1941A72669F}" destId="{43D16276-D49A-EE44-8BAC-CE093470D740}" srcOrd="1" destOrd="0" presId="urn:microsoft.com/office/officeart/2008/layout/LinedList"/>
    <dgm:cxn modelId="{F6E2157A-893A-6A43-98E6-D13EBAC6C4B3}" type="presParOf" srcId="{8BF8D8B8-E866-CB48-AECA-402619334C59}" destId="{A1A21582-63FF-F441-8477-63B18A73C771}" srcOrd="10" destOrd="0" presId="urn:microsoft.com/office/officeart/2008/layout/LinedList"/>
    <dgm:cxn modelId="{24954142-5108-2E43-9AA5-2207DBC2B7AB}" type="presParOf" srcId="{8BF8D8B8-E866-CB48-AECA-402619334C59}" destId="{46A638CD-7D05-504F-896D-D9365E11DE53}" srcOrd="11" destOrd="0" presId="urn:microsoft.com/office/officeart/2008/layout/LinedList"/>
    <dgm:cxn modelId="{B71115F0-70F7-274A-8C8F-E4204A6ED4E1}" type="presParOf" srcId="{46A638CD-7D05-504F-896D-D9365E11DE53}" destId="{891F7C66-50D6-CF43-A107-3617F2842F8C}" srcOrd="0" destOrd="0" presId="urn:microsoft.com/office/officeart/2008/layout/LinedList"/>
    <dgm:cxn modelId="{7B8AD806-0F0B-004B-AF33-B21B6E445FCC}" type="presParOf" srcId="{46A638CD-7D05-504F-896D-D9365E11DE53}" destId="{8D91788F-D6BB-B34C-B224-C112D409BC9D}" srcOrd="1" destOrd="0" presId="urn:microsoft.com/office/officeart/2008/layout/LinedList"/>
    <dgm:cxn modelId="{C87EF040-2FCA-B24E-A42F-F49142F94904}" type="presParOf" srcId="{8BF8D8B8-E866-CB48-AECA-402619334C59}" destId="{F46F8EB5-2DB1-7D47-9A88-EAE5DA85ABEF}" srcOrd="12" destOrd="0" presId="urn:microsoft.com/office/officeart/2008/layout/LinedList"/>
    <dgm:cxn modelId="{BBA3D33A-321E-024C-A875-4859D24C86D1}" type="presParOf" srcId="{8BF8D8B8-E866-CB48-AECA-402619334C59}" destId="{E0178911-42F5-F94A-B0DC-5EC62A20A787}" srcOrd="13" destOrd="0" presId="urn:microsoft.com/office/officeart/2008/layout/LinedList"/>
    <dgm:cxn modelId="{07568538-E870-ED4D-94B2-78EB883A80AA}" type="presParOf" srcId="{E0178911-42F5-F94A-B0DC-5EC62A20A787}" destId="{83E1B394-DF85-B649-9275-1E90A1A7760F}" srcOrd="0" destOrd="0" presId="urn:microsoft.com/office/officeart/2008/layout/LinedList"/>
    <dgm:cxn modelId="{F9AA97E2-9F65-184F-B398-7E843109DB09}" type="presParOf" srcId="{E0178911-42F5-F94A-B0DC-5EC62A20A787}" destId="{5A7D528C-9532-EA45-A6AB-43DE21C7A0A8}" srcOrd="1" destOrd="0" presId="urn:microsoft.com/office/officeart/2008/layout/LinedList"/>
    <dgm:cxn modelId="{8B806DA2-3F72-2240-8D4B-D0905EDBAF40}" type="presParOf" srcId="{8BF8D8B8-E866-CB48-AECA-402619334C59}" destId="{311A1EB9-87C1-C543-A9CC-88EDC1655938}" srcOrd="14" destOrd="0" presId="urn:microsoft.com/office/officeart/2008/layout/LinedList"/>
    <dgm:cxn modelId="{5216F063-9C31-9C48-A564-41BE9CCFB3E3}" type="presParOf" srcId="{8BF8D8B8-E866-CB48-AECA-402619334C59}" destId="{36B106EC-465E-5445-92FC-15626A43A3FD}" srcOrd="15" destOrd="0" presId="urn:microsoft.com/office/officeart/2008/layout/LinedList"/>
    <dgm:cxn modelId="{07CD3E0C-4AE5-5D48-B545-F0B7F96126B4}" type="presParOf" srcId="{36B106EC-465E-5445-92FC-15626A43A3FD}" destId="{537AF538-549D-A743-9B1F-7FC8F56B2D40}" srcOrd="0" destOrd="0" presId="urn:microsoft.com/office/officeart/2008/layout/LinedList"/>
    <dgm:cxn modelId="{DF901358-1B20-3241-88B2-D6C8C22D1FA3}" type="presParOf" srcId="{36B106EC-465E-5445-92FC-15626A43A3FD}" destId="{A8D7B1FA-E964-524E-ACA9-CF5AEB458A60}" srcOrd="1" destOrd="0" presId="urn:microsoft.com/office/officeart/2008/layout/LinedList"/>
    <dgm:cxn modelId="{57CA1390-8F38-D942-8C66-3C7329469F9B}" type="presParOf" srcId="{8BF8D8B8-E866-CB48-AECA-402619334C59}" destId="{5465AEE8-88EB-B945-912D-AF4FB46A5DDD}" srcOrd="16" destOrd="0" presId="urn:microsoft.com/office/officeart/2008/layout/LinedList"/>
    <dgm:cxn modelId="{79D8F89C-1319-8E44-9B65-2AA4E5661F0E}" type="presParOf" srcId="{8BF8D8B8-E866-CB48-AECA-402619334C59}" destId="{71B01DBF-5ACC-4346-920D-875C13E802C3}" srcOrd="17" destOrd="0" presId="urn:microsoft.com/office/officeart/2008/layout/LinedList"/>
    <dgm:cxn modelId="{F5B553BE-64B9-1748-8F4F-FFBC0A6D0E32}" type="presParOf" srcId="{71B01DBF-5ACC-4346-920D-875C13E802C3}" destId="{AD9E67F8-E919-1E4D-BDF3-5AAE308C2E59}" srcOrd="0" destOrd="0" presId="urn:microsoft.com/office/officeart/2008/layout/LinedList"/>
    <dgm:cxn modelId="{1C2E8482-0FB1-7F4A-A6E5-2B51A02348E8}" type="presParOf" srcId="{71B01DBF-5ACC-4346-920D-875C13E802C3}" destId="{3DA73A79-653D-D047-B583-5AD49A82F325}" srcOrd="1" destOrd="0" presId="urn:microsoft.com/office/officeart/2008/layout/LinedList"/>
    <dgm:cxn modelId="{225897C5-A3E8-934D-A3EB-09140629E6D6}" type="presParOf" srcId="{8BF8D8B8-E866-CB48-AECA-402619334C59}" destId="{549055C3-282C-2149-9091-6954DC13C16D}" srcOrd="18" destOrd="0" presId="urn:microsoft.com/office/officeart/2008/layout/LinedList"/>
    <dgm:cxn modelId="{2749CEEF-4871-034D-94CF-9F26B5E6283B}" type="presParOf" srcId="{8BF8D8B8-E866-CB48-AECA-402619334C59}" destId="{2EDE2989-C089-7240-B3FE-1CB8F0E5FBFE}" srcOrd="19" destOrd="0" presId="urn:microsoft.com/office/officeart/2008/layout/LinedList"/>
    <dgm:cxn modelId="{7D368C55-5A5D-6640-A176-1D95A4AD988C}" type="presParOf" srcId="{2EDE2989-C089-7240-B3FE-1CB8F0E5FBFE}" destId="{5C907058-CAE7-9142-89C4-5E08106A2850}" srcOrd="0" destOrd="0" presId="urn:microsoft.com/office/officeart/2008/layout/LinedList"/>
    <dgm:cxn modelId="{73AE315F-D431-4D4F-8C2B-966AEFA8F751}" type="presParOf" srcId="{2EDE2989-C089-7240-B3FE-1CB8F0E5FBFE}" destId="{B36DCD37-9564-7944-9129-10779C9298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D572-1033-494D-973E-F52AB7F0FBA2}">
      <dsp:nvSpPr>
        <dsp:cNvPr id="0" name=""/>
        <dsp:cNvSpPr/>
      </dsp:nvSpPr>
      <dsp:spPr>
        <a:xfrm>
          <a:off x="0" y="2720"/>
          <a:ext cx="6167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B9D5F9-BB56-4F9A-B8D8-B1B594F14DE4}">
      <dsp:nvSpPr>
        <dsp:cNvPr id="0" name=""/>
        <dsp:cNvSpPr/>
      </dsp:nvSpPr>
      <dsp:spPr>
        <a:xfrm>
          <a:off x="0" y="2720"/>
          <a:ext cx="6167245" cy="185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i="0" u="none" kern="1200" dirty="0">
              <a:solidFill>
                <a:schemeClr val="bg1"/>
              </a:solidFill>
            </a:rPr>
            <a:t>Geoinformatics Engineering,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i="0" u="none" kern="1200" dirty="0">
              <a:solidFill>
                <a:schemeClr val="bg1"/>
              </a:solidFill>
            </a:rPr>
            <a:t>Polytechnic di Milano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0" y="2720"/>
        <a:ext cx="6167245" cy="1855485"/>
      </dsp:txXfrm>
    </dsp:sp>
    <dsp:sp modelId="{E5947205-026F-4988-9810-183458BEA5DA}">
      <dsp:nvSpPr>
        <dsp:cNvPr id="0" name=""/>
        <dsp:cNvSpPr/>
      </dsp:nvSpPr>
      <dsp:spPr>
        <a:xfrm>
          <a:off x="0" y="1858206"/>
          <a:ext cx="6167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D1E03-A602-4C86-A39D-CB18A09EEC9E}">
      <dsp:nvSpPr>
        <dsp:cNvPr id="0" name=""/>
        <dsp:cNvSpPr/>
      </dsp:nvSpPr>
      <dsp:spPr>
        <a:xfrm>
          <a:off x="0" y="1858206"/>
          <a:ext cx="6167245" cy="185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bg1"/>
              </a:solidFill>
            </a:rPr>
            <a:t>Advisor: </a:t>
          </a:r>
          <a:r>
            <a:rPr lang="en-GB" sz="2400" kern="1200" dirty="0">
              <a:solidFill>
                <a:schemeClr val="bg1"/>
              </a:solidFill>
            </a:rPr>
            <a:t> </a:t>
          </a:r>
          <a:r>
            <a:rPr lang="en-GB" sz="2400" b="1" kern="1200" dirty="0">
              <a:solidFill>
                <a:schemeClr val="bg1"/>
              </a:solidFill>
            </a:rPr>
            <a:t>GIOVANNA VENUTI</a:t>
          </a:r>
          <a:endParaRPr lang="en-GB" sz="2400" kern="1200" dirty="0">
            <a:solidFill>
              <a:schemeClr val="bg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bg1"/>
              </a:solidFill>
            </a:rPr>
            <a:t>Co-Advisor:</a:t>
          </a:r>
          <a:r>
            <a:rPr lang="en-GB" sz="2400" kern="1200" dirty="0">
              <a:solidFill>
                <a:schemeClr val="bg1"/>
              </a:solidFill>
            </a:rPr>
            <a:t> </a:t>
          </a:r>
          <a:r>
            <a:rPr lang="en-GB" sz="2400" b="1" kern="1200" dirty="0">
              <a:solidFill>
                <a:schemeClr val="bg1"/>
              </a:solidFill>
            </a:rPr>
            <a:t>DANIELA STROPPIANA</a:t>
          </a:r>
        </a:p>
      </dsp:txBody>
      <dsp:txXfrm>
        <a:off x="0" y="1858206"/>
        <a:ext cx="6167245" cy="1855485"/>
      </dsp:txXfrm>
    </dsp:sp>
    <dsp:sp modelId="{EE8454F9-3D63-4358-A83A-1EFBAF448616}">
      <dsp:nvSpPr>
        <dsp:cNvPr id="0" name=""/>
        <dsp:cNvSpPr/>
      </dsp:nvSpPr>
      <dsp:spPr>
        <a:xfrm>
          <a:off x="0" y="3713691"/>
          <a:ext cx="6167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77435C-7820-4FD0-8AE9-E5DCD740999C}">
      <dsp:nvSpPr>
        <dsp:cNvPr id="0" name=""/>
        <dsp:cNvSpPr/>
      </dsp:nvSpPr>
      <dsp:spPr>
        <a:xfrm>
          <a:off x="0" y="3713691"/>
          <a:ext cx="6167245" cy="185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3713691"/>
        <a:ext cx="6167245" cy="1855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56E6-71C9-48D1-93D5-C527694D922F}">
      <dsp:nvSpPr>
        <dsp:cNvPr id="0" name=""/>
        <dsp:cNvSpPr/>
      </dsp:nvSpPr>
      <dsp:spPr>
        <a:xfrm>
          <a:off x="0" y="3399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A7311-33E2-4FA2-AF79-4EDA4F850DCF}">
      <dsp:nvSpPr>
        <dsp:cNvPr id="0" name=""/>
        <dsp:cNvSpPr/>
      </dsp:nvSpPr>
      <dsp:spPr>
        <a:xfrm>
          <a:off x="209583" y="159287"/>
          <a:ext cx="381433" cy="381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E93E6-4274-4537-BB64-B040E36C9056}">
      <dsp:nvSpPr>
        <dsp:cNvPr id="0" name=""/>
        <dsp:cNvSpPr/>
      </dsp:nvSpPr>
      <dsp:spPr>
        <a:xfrm>
          <a:off x="800600" y="3399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Dataset Comparison</a:t>
          </a:r>
          <a:r>
            <a:rPr lang="en-GB" sz="1400" b="0" i="0" kern="1200" dirty="0"/>
            <a:t>: Evaluate spatial and temporal discrepancies between MCD64 and VIIRS datasets for fire detection accuracy.</a:t>
          </a:r>
          <a:endParaRPr lang="en-US" sz="1400" kern="1200" dirty="0"/>
        </a:p>
      </dsp:txBody>
      <dsp:txXfrm>
        <a:off x="800600" y="3399"/>
        <a:ext cx="3127850" cy="693515"/>
      </dsp:txXfrm>
    </dsp:sp>
    <dsp:sp modelId="{CAC49C93-0C8D-4BD1-8063-34E0C97BFD69}">
      <dsp:nvSpPr>
        <dsp:cNvPr id="0" name=""/>
        <dsp:cNvSpPr/>
      </dsp:nvSpPr>
      <dsp:spPr>
        <a:xfrm>
          <a:off x="0" y="846863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725BB-BC45-4D4D-900F-013FFBC41663}">
      <dsp:nvSpPr>
        <dsp:cNvPr id="0" name=""/>
        <dsp:cNvSpPr/>
      </dsp:nvSpPr>
      <dsp:spPr>
        <a:xfrm>
          <a:off x="209583" y="1002752"/>
          <a:ext cx="381433" cy="381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55BCB-97EE-4D0B-8DFE-68AB9101BC09}">
      <dsp:nvSpPr>
        <dsp:cNvPr id="0" name=""/>
        <dsp:cNvSpPr/>
      </dsp:nvSpPr>
      <dsp:spPr>
        <a:xfrm>
          <a:off x="800600" y="846863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Environmental Impact</a:t>
          </a:r>
          <a:r>
            <a:rPr lang="en-GB" sz="1400" b="0" i="0" kern="1200"/>
            <a:t>: Analyze factors influencing fire dynamics, such as land cover, temperature, soil moisture, and wind direction.</a:t>
          </a:r>
          <a:endParaRPr lang="en-US" sz="1400" kern="1200"/>
        </a:p>
      </dsp:txBody>
      <dsp:txXfrm>
        <a:off x="800600" y="846863"/>
        <a:ext cx="3127850" cy="693515"/>
      </dsp:txXfrm>
    </dsp:sp>
    <dsp:sp modelId="{03C6A606-B574-449E-87F7-EC3FDE2BAC7A}">
      <dsp:nvSpPr>
        <dsp:cNvPr id="0" name=""/>
        <dsp:cNvSpPr/>
      </dsp:nvSpPr>
      <dsp:spPr>
        <a:xfrm>
          <a:off x="0" y="1690328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8F392-0EA7-4421-BA40-0737E03B07D6}">
      <dsp:nvSpPr>
        <dsp:cNvPr id="0" name=""/>
        <dsp:cNvSpPr/>
      </dsp:nvSpPr>
      <dsp:spPr>
        <a:xfrm>
          <a:off x="209583" y="1846216"/>
          <a:ext cx="381433" cy="381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3C8F-62D1-4443-8FFD-B90DE917C4D8}">
      <dsp:nvSpPr>
        <dsp:cNvPr id="0" name=""/>
        <dsp:cNvSpPr/>
      </dsp:nvSpPr>
      <dsp:spPr>
        <a:xfrm>
          <a:off x="800600" y="1690328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Visualization</a:t>
          </a:r>
          <a:r>
            <a:rPr lang="en-GB" sz="1400" b="0" i="0" kern="1200" dirty="0"/>
            <a:t>: Created interactive maps and charts for comprehensive understanding of fire patterns.</a:t>
          </a:r>
          <a:endParaRPr lang="en-US" sz="1400" kern="1200" dirty="0"/>
        </a:p>
      </dsp:txBody>
      <dsp:txXfrm>
        <a:off x="800600" y="1690328"/>
        <a:ext cx="3127850" cy="693515"/>
      </dsp:txXfrm>
    </dsp:sp>
    <dsp:sp modelId="{F8EE9FBC-086D-4DF7-BD39-A2B5E5D56224}">
      <dsp:nvSpPr>
        <dsp:cNvPr id="0" name=""/>
        <dsp:cNvSpPr/>
      </dsp:nvSpPr>
      <dsp:spPr>
        <a:xfrm>
          <a:off x="0" y="2533792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9E8D-07E7-4F6F-B212-D17C19A351CA}">
      <dsp:nvSpPr>
        <dsp:cNvPr id="0" name=""/>
        <dsp:cNvSpPr/>
      </dsp:nvSpPr>
      <dsp:spPr>
        <a:xfrm>
          <a:off x="209583" y="2689681"/>
          <a:ext cx="381433" cy="381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8BAE4-BB44-4E0E-AF68-E0A2EDD2BCD4}">
      <dsp:nvSpPr>
        <dsp:cNvPr id="0" name=""/>
        <dsp:cNvSpPr/>
      </dsp:nvSpPr>
      <dsp:spPr>
        <a:xfrm>
          <a:off x="800600" y="2533792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Automation</a:t>
          </a:r>
          <a:r>
            <a:rPr lang="en-GB" sz="1400" b="0" i="0" kern="1200"/>
            <a:t>: Leverage GEE's scalability for regional/global multi-temporal analyses.</a:t>
          </a:r>
          <a:endParaRPr lang="en-US" sz="1400" kern="1200"/>
        </a:p>
      </dsp:txBody>
      <dsp:txXfrm>
        <a:off x="800600" y="2533792"/>
        <a:ext cx="3127850" cy="693515"/>
      </dsp:txXfrm>
    </dsp:sp>
    <dsp:sp modelId="{103EE287-50DD-4332-8181-66BC353CFE47}">
      <dsp:nvSpPr>
        <dsp:cNvPr id="0" name=""/>
        <dsp:cNvSpPr/>
      </dsp:nvSpPr>
      <dsp:spPr>
        <a:xfrm>
          <a:off x="0" y="3377257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30993-7EC2-4D3E-AD5B-EDCC2D275CAE}">
      <dsp:nvSpPr>
        <dsp:cNvPr id="0" name=""/>
        <dsp:cNvSpPr/>
      </dsp:nvSpPr>
      <dsp:spPr>
        <a:xfrm>
          <a:off x="209583" y="3533146"/>
          <a:ext cx="381433" cy="3810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1716C-19F8-4AFE-B944-1724855B6EE9}">
      <dsp:nvSpPr>
        <dsp:cNvPr id="0" name=""/>
        <dsp:cNvSpPr/>
      </dsp:nvSpPr>
      <dsp:spPr>
        <a:xfrm>
          <a:off x="800600" y="3377257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Classifier Performance</a:t>
          </a:r>
          <a:r>
            <a:rPr lang="en-GB" sz="1400" b="0" i="0" kern="1200"/>
            <a:t>: Train and evaluate Gradient Boost Tree classifier using geospatial predictors for burned area identification.</a:t>
          </a:r>
          <a:endParaRPr lang="en-US" sz="1400" kern="1200" dirty="0"/>
        </a:p>
      </dsp:txBody>
      <dsp:txXfrm>
        <a:off x="800600" y="3377257"/>
        <a:ext cx="3127850" cy="693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0F39-5463-9D4E-8871-6A2299804C16}">
      <dsp:nvSpPr>
        <dsp:cNvPr id="0" name=""/>
        <dsp:cNvSpPr/>
      </dsp:nvSpPr>
      <dsp:spPr>
        <a:xfrm>
          <a:off x="2224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Tools</a:t>
          </a:r>
          <a:r>
            <a:rPr lang="en-GB" sz="1200" b="0" i="0" kern="1200"/>
            <a:t>:</a:t>
          </a:r>
          <a:endParaRPr lang="en-US" sz="1200" kern="1200" dirty="0"/>
        </a:p>
      </dsp:txBody>
      <dsp:txXfrm>
        <a:off x="2224" y="289531"/>
        <a:ext cx="1764413" cy="1058647"/>
      </dsp:txXfrm>
    </dsp:sp>
    <dsp:sp modelId="{AF032575-081E-714E-951D-68363050AC5E}">
      <dsp:nvSpPr>
        <dsp:cNvPr id="0" name=""/>
        <dsp:cNvSpPr/>
      </dsp:nvSpPr>
      <dsp:spPr>
        <a:xfrm>
          <a:off x="1943078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/>
            <a:t>Google Earth Engine (GEE)</a:t>
          </a:r>
          <a:r>
            <a:rPr lang="en-GB" sz="1200" b="0" i="0" kern="1200"/>
            <a:t>: Cloud-based geospatial analysis.</a:t>
          </a:r>
          <a:endParaRPr lang="en-US" sz="1200" kern="1200"/>
        </a:p>
      </dsp:txBody>
      <dsp:txXfrm>
        <a:off x="1943078" y="289531"/>
        <a:ext cx="1764413" cy="1058647"/>
      </dsp:txXfrm>
    </dsp:sp>
    <dsp:sp modelId="{8931D692-4F79-494A-8065-DEEEA0790B35}">
      <dsp:nvSpPr>
        <dsp:cNvPr id="0" name=""/>
        <dsp:cNvSpPr/>
      </dsp:nvSpPr>
      <dsp:spPr>
        <a:xfrm>
          <a:off x="3883933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/>
            <a:t>Python API</a:t>
          </a:r>
          <a:r>
            <a:rPr lang="en-GB" sz="1200" b="0" i="0" kern="1200"/>
            <a:t>: Jupyter Notebooks for data handling and analysis.</a:t>
          </a:r>
          <a:endParaRPr lang="en-US" sz="1200" kern="1200"/>
        </a:p>
      </dsp:txBody>
      <dsp:txXfrm>
        <a:off x="3883933" y="289531"/>
        <a:ext cx="1764413" cy="1058647"/>
      </dsp:txXfrm>
    </dsp:sp>
    <dsp:sp modelId="{1BD59F0A-D359-A44B-967A-0239D2AAA444}">
      <dsp:nvSpPr>
        <dsp:cNvPr id="0" name=""/>
        <dsp:cNvSpPr/>
      </dsp:nvSpPr>
      <dsp:spPr>
        <a:xfrm>
          <a:off x="5824787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/>
            <a:t>QGIS</a:t>
          </a:r>
          <a:r>
            <a:rPr lang="en-GB" sz="1200" b="0" i="0" kern="1200" dirty="0"/>
            <a:t>: For visualization and geospatial data processing.</a:t>
          </a:r>
          <a:endParaRPr lang="en-US" sz="1200" kern="1200" dirty="0"/>
        </a:p>
      </dsp:txBody>
      <dsp:txXfrm>
        <a:off x="5824787" y="289531"/>
        <a:ext cx="1764413" cy="1058647"/>
      </dsp:txXfrm>
    </dsp:sp>
    <dsp:sp modelId="{2FA771F0-4B92-F345-841B-DA0CF08F8DDE}">
      <dsp:nvSpPr>
        <dsp:cNvPr id="0" name=""/>
        <dsp:cNvSpPr/>
      </dsp:nvSpPr>
      <dsp:spPr>
        <a:xfrm>
          <a:off x="2224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Datasets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2224" y="1524620"/>
        <a:ext cx="1764413" cy="1058647"/>
      </dsp:txXfrm>
    </dsp:sp>
    <dsp:sp modelId="{23FFC7EE-9205-3042-9D5C-488626BEB2B7}">
      <dsp:nvSpPr>
        <dsp:cNvPr id="0" name=""/>
        <dsp:cNvSpPr/>
      </dsp:nvSpPr>
      <dsp:spPr>
        <a:xfrm>
          <a:off x="1943078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MCD64 (MODIS Burned Area): Burn date, burn severity.</a:t>
          </a:r>
          <a:endParaRPr lang="en-US" sz="1200" kern="1200"/>
        </a:p>
      </dsp:txBody>
      <dsp:txXfrm>
        <a:off x="1943078" y="1524620"/>
        <a:ext cx="1764413" cy="1058647"/>
      </dsp:txXfrm>
    </dsp:sp>
    <dsp:sp modelId="{EF786A8C-B1CF-C244-862C-0631433CC0EA}">
      <dsp:nvSpPr>
        <dsp:cNvPr id="0" name=""/>
        <dsp:cNvSpPr/>
      </dsp:nvSpPr>
      <dsp:spPr>
        <a:xfrm>
          <a:off x="3883933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VIIRS (Active Fire Data): Daily fire detection at 375m resolution.</a:t>
          </a:r>
          <a:endParaRPr lang="en-US" sz="1200" kern="1200"/>
        </a:p>
      </dsp:txBody>
      <dsp:txXfrm>
        <a:off x="3883933" y="1524620"/>
        <a:ext cx="1764413" cy="1058647"/>
      </dsp:txXfrm>
    </dsp:sp>
    <dsp:sp modelId="{E051BDD3-AF1A-A84D-9E99-CF3FBB179B34}">
      <dsp:nvSpPr>
        <dsp:cNvPr id="0" name=""/>
        <dsp:cNvSpPr/>
      </dsp:nvSpPr>
      <dsp:spPr>
        <a:xfrm>
          <a:off x="5824787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Hansen Global Forest Cover: Deforestation data.</a:t>
          </a:r>
          <a:endParaRPr lang="en-US" sz="1200" kern="1200"/>
        </a:p>
      </dsp:txBody>
      <dsp:txXfrm>
        <a:off x="5824787" y="1524620"/>
        <a:ext cx="1764413" cy="1058647"/>
      </dsp:txXfrm>
    </dsp:sp>
    <dsp:sp modelId="{50AA1175-BF30-9143-B763-40E8A6205763}">
      <dsp:nvSpPr>
        <dsp:cNvPr id="0" name=""/>
        <dsp:cNvSpPr/>
      </dsp:nvSpPr>
      <dsp:spPr>
        <a:xfrm>
          <a:off x="1943078" y="2759709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MODIS NDVI and LULC: Vegetation health and land types.</a:t>
          </a:r>
          <a:endParaRPr lang="en-US" sz="1200" kern="1200" dirty="0"/>
        </a:p>
      </dsp:txBody>
      <dsp:txXfrm>
        <a:off x="1943078" y="2759709"/>
        <a:ext cx="1764413" cy="1058647"/>
      </dsp:txXfrm>
    </dsp:sp>
    <dsp:sp modelId="{5FFC76C9-1B7F-264F-A9E5-FBADB71D8007}">
      <dsp:nvSpPr>
        <dsp:cNvPr id="0" name=""/>
        <dsp:cNvSpPr/>
      </dsp:nvSpPr>
      <dsp:spPr>
        <a:xfrm>
          <a:off x="3883933" y="2759709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/>
            <a:t>Region of Interest (ROI)</a:t>
          </a:r>
          <a:r>
            <a:rPr lang="en-GB" sz="1200" b="0" i="0" kern="1200" dirty="0"/>
            <a:t>: Australia (2019-2023), using shapefiles to clip datasets and ensure efficient analysis.</a:t>
          </a:r>
          <a:endParaRPr lang="en-US" sz="1200" kern="1200" dirty="0"/>
        </a:p>
      </dsp:txBody>
      <dsp:txXfrm>
        <a:off x="3883933" y="2759709"/>
        <a:ext cx="1764413" cy="1058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55067-10C4-45DE-9B05-21FFB01E0B90}">
      <dsp:nvSpPr>
        <dsp:cNvPr id="0" name=""/>
        <dsp:cNvSpPr/>
      </dsp:nvSpPr>
      <dsp:spPr>
        <a:xfrm>
          <a:off x="1369295" y="457490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1312" y="501868"/>
        <a:ext cx="13401" cy="2682"/>
      </dsp:txXfrm>
    </dsp:sp>
    <dsp:sp modelId="{C9CD4C3C-7D37-42AB-8BFE-B53BE9A9C8D8}">
      <dsp:nvSpPr>
        <dsp:cNvPr id="0" name=""/>
        <dsp:cNvSpPr/>
      </dsp:nvSpPr>
      <dsp:spPr>
        <a:xfrm>
          <a:off x="205720" y="15359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Clipping ROI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205720" y="153597"/>
        <a:ext cx="1165374" cy="699224"/>
      </dsp:txXfrm>
    </dsp:sp>
    <dsp:sp modelId="{758BCE03-3ACA-47FD-BB0D-D6ACD65EA9BE}">
      <dsp:nvSpPr>
        <dsp:cNvPr id="0" name=""/>
        <dsp:cNvSpPr/>
      </dsp:nvSpPr>
      <dsp:spPr>
        <a:xfrm>
          <a:off x="2802706" y="457490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4724" y="501868"/>
        <a:ext cx="13401" cy="2682"/>
      </dsp:txXfrm>
    </dsp:sp>
    <dsp:sp modelId="{70018D2E-A7E4-48B9-8F69-809505D584B4}">
      <dsp:nvSpPr>
        <dsp:cNvPr id="0" name=""/>
        <dsp:cNvSpPr/>
      </dsp:nvSpPr>
      <dsp:spPr>
        <a:xfrm>
          <a:off x="1639131" y="14375"/>
          <a:ext cx="1165374" cy="9776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Filtered global datasets to Australia (2019-2023).</a:t>
          </a:r>
          <a:endParaRPr lang="en-US" sz="1200" kern="1200" dirty="0"/>
        </a:p>
      </dsp:txBody>
      <dsp:txXfrm>
        <a:off x="1639131" y="14375"/>
        <a:ext cx="1165374" cy="977670"/>
      </dsp:txXfrm>
    </dsp:sp>
    <dsp:sp modelId="{DCF2F3DF-D7C7-49CD-9977-2D587FC89A1B}">
      <dsp:nvSpPr>
        <dsp:cNvPr id="0" name=""/>
        <dsp:cNvSpPr/>
      </dsp:nvSpPr>
      <dsp:spPr>
        <a:xfrm>
          <a:off x="4236118" y="457490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135" y="501868"/>
        <a:ext cx="13401" cy="2682"/>
      </dsp:txXfrm>
    </dsp:sp>
    <dsp:sp modelId="{707FE839-9AE0-4B8D-B135-063574FF7E94}">
      <dsp:nvSpPr>
        <dsp:cNvPr id="0" name=""/>
        <dsp:cNvSpPr/>
      </dsp:nvSpPr>
      <dsp:spPr>
        <a:xfrm>
          <a:off x="3072543" y="2299"/>
          <a:ext cx="1165374" cy="10018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Used shapefiles to exclude irrelevant regions (e.g., seas).</a:t>
          </a:r>
          <a:endParaRPr lang="en-US" sz="1200" kern="1200" dirty="0"/>
        </a:p>
      </dsp:txBody>
      <dsp:txXfrm>
        <a:off x="3072543" y="2299"/>
        <a:ext cx="1165374" cy="1001821"/>
      </dsp:txXfrm>
    </dsp:sp>
    <dsp:sp modelId="{F84EEE2D-AC3D-42AA-8A26-182F10944C7F}">
      <dsp:nvSpPr>
        <dsp:cNvPr id="0" name=""/>
        <dsp:cNvSpPr/>
      </dsp:nvSpPr>
      <dsp:spPr>
        <a:xfrm>
          <a:off x="788408" y="851022"/>
          <a:ext cx="4300233" cy="388734"/>
        </a:xfrm>
        <a:custGeom>
          <a:avLst/>
          <a:gdLst/>
          <a:ahLst/>
          <a:cxnLst/>
          <a:rect l="0" t="0" r="0" b="0"/>
          <a:pathLst>
            <a:path>
              <a:moveTo>
                <a:pt x="4300233" y="0"/>
              </a:moveTo>
              <a:lnTo>
                <a:pt x="4300233" y="211467"/>
              </a:lnTo>
              <a:lnTo>
                <a:pt x="0" y="211467"/>
              </a:lnTo>
              <a:lnTo>
                <a:pt x="0" y="3887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0509" y="1044048"/>
        <a:ext cx="216031" cy="2682"/>
      </dsp:txXfrm>
    </dsp:sp>
    <dsp:sp modelId="{4743C343-BB71-45A4-A8D7-B08A720065B7}">
      <dsp:nvSpPr>
        <dsp:cNvPr id="0" name=""/>
        <dsp:cNvSpPr/>
      </dsp:nvSpPr>
      <dsp:spPr>
        <a:xfrm>
          <a:off x="4505954" y="15359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Burned Area Classification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4505954" y="153597"/>
        <a:ext cx="1165374" cy="699224"/>
      </dsp:txXfrm>
    </dsp:sp>
    <dsp:sp modelId="{7547F2B2-BE94-4D26-A636-2C78386A7912}">
      <dsp:nvSpPr>
        <dsp:cNvPr id="0" name=""/>
        <dsp:cNvSpPr/>
      </dsp:nvSpPr>
      <dsp:spPr>
        <a:xfrm>
          <a:off x="1369295" y="1576049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1312" y="1620428"/>
        <a:ext cx="13401" cy="2682"/>
      </dsp:txXfrm>
    </dsp:sp>
    <dsp:sp modelId="{4B370AAA-F8B5-43C2-A007-A5EE2D3452DB}">
      <dsp:nvSpPr>
        <dsp:cNvPr id="0" name=""/>
        <dsp:cNvSpPr/>
      </dsp:nvSpPr>
      <dsp:spPr>
        <a:xfrm>
          <a:off x="205720" y="127215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MCD64 for burn date and severity, VIIRS for active fires.</a:t>
          </a:r>
          <a:endParaRPr lang="en-US" sz="1200" kern="1200" dirty="0"/>
        </a:p>
      </dsp:txBody>
      <dsp:txXfrm>
        <a:off x="205720" y="1272157"/>
        <a:ext cx="1165374" cy="699224"/>
      </dsp:txXfrm>
    </dsp:sp>
    <dsp:sp modelId="{B7562C32-9F92-432D-BFAF-E28E3D67EC60}">
      <dsp:nvSpPr>
        <dsp:cNvPr id="0" name=""/>
        <dsp:cNvSpPr/>
      </dsp:nvSpPr>
      <dsp:spPr>
        <a:xfrm>
          <a:off x="2802706" y="1576049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4724" y="1620428"/>
        <a:ext cx="13401" cy="2682"/>
      </dsp:txXfrm>
    </dsp:sp>
    <dsp:sp modelId="{B95A86E0-FA09-413F-97FB-E31D538E9DF0}">
      <dsp:nvSpPr>
        <dsp:cNvPr id="0" name=""/>
        <dsp:cNvSpPr/>
      </dsp:nvSpPr>
      <dsp:spPr>
        <a:xfrm>
          <a:off x="1639131" y="127215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Burn Mask Generation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1639131" y="1272157"/>
        <a:ext cx="1165374" cy="699224"/>
      </dsp:txXfrm>
    </dsp:sp>
    <dsp:sp modelId="{CB4ADD35-81C1-4DE9-B85D-9EDBD61CD794}">
      <dsp:nvSpPr>
        <dsp:cNvPr id="0" name=""/>
        <dsp:cNvSpPr/>
      </dsp:nvSpPr>
      <dsp:spPr>
        <a:xfrm>
          <a:off x="4236118" y="1576049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135" y="1620428"/>
        <a:ext cx="13401" cy="2682"/>
      </dsp:txXfrm>
    </dsp:sp>
    <dsp:sp modelId="{A0E5947B-8EBE-467F-91FA-175DE85C0019}">
      <dsp:nvSpPr>
        <dsp:cNvPr id="0" name=""/>
        <dsp:cNvSpPr/>
      </dsp:nvSpPr>
      <dsp:spPr>
        <a:xfrm>
          <a:off x="3072543" y="127215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Threshold-based separation of burned and unburned areas using fire intensity data.</a:t>
          </a:r>
          <a:endParaRPr lang="en-US" sz="1200" kern="1200"/>
        </a:p>
      </dsp:txBody>
      <dsp:txXfrm>
        <a:off x="3072543" y="1272157"/>
        <a:ext cx="1165374" cy="699224"/>
      </dsp:txXfrm>
    </dsp:sp>
    <dsp:sp modelId="{F469BE28-1399-42B4-B56F-E5E22ECDAD79}">
      <dsp:nvSpPr>
        <dsp:cNvPr id="0" name=""/>
        <dsp:cNvSpPr/>
      </dsp:nvSpPr>
      <dsp:spPr>
        <a:xfrm>
          <a:off x="788408" y="1969582"/>
          <a:ext cx="4300233" cy="261905"/>
        </a:xfrm>
        <a:custGeom>
          <a:avLst/>
          <a:gdLst/>
          <a:ahLst/>
          <a:cxnLst/>
          <a:rect l="0" t="0" r="0" b="0"/>
          <a:pathLst>
            <a:path>
              <a:moveTo>
                <a:pt x="4300233" y="0"/>
              </a:moveTo>
              <a:lnTo>
                <a:pt x="4300233" y="148052"/>
              </a:lnTo>
              <a:lnTo>
                <a:pt x="0" y="148052"/>
              </a:lnTo>
              <a:lnTo>
                <a:pt x="0" y="2619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0770" y="2099193"/>
        <a:ext cx="215508" cy="2682"/>
      </dsp:txXfrm>
    </dsp:sp>
    <dsp:sp modelId="{77CA13FC-5122-4BD3-9915-05C7F1AB9BD1}">
      <dsp:nvSpPr>
        <dsp:cNvPr id="0" name=""/>
        <dsp:cNvSpPr/>
      </dsp:nvSpPr>
      <dsp:spPr>
        <a:xfrm>
          <a:off x="4505954" y="127215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Spatial Analysis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4505954" y="1272157"/>
        <a:ext cx="1165374" cy="699224"/>
      </dsp:txXfrm>
    </dsp:sp>
    <dsp:sp modelId="{85BEBECF-E90A-4313-8FF5-A1DB2852B08D}">
      <dsp:nvSpPr>
        <dsp:cNvPr id="0" name=""/>
        <dsp:cNvSpPr/>
      </dsp:nvSpPr>
      <dsp:spPr>
        <a:xfrm>
          <a:off x="1369295" y="2796755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1312" y="2841133"/>
        <a:ext cx="13401" cy="2682"/>
      </dsp:txXfrm>
    </dsp:sp>
    <dsp:sp modelId="{5A8BB39E-D0FE-47C7-BF2A-C253592121B0}">
      <dsp:nvSpPr>
        <dsp:cNvPr id="0" name=""/>
        <dsp:cNvSpPr/>
      </dsp:nvSpPr>
      <dsp:spPr>
        <a:xfrm>
          <a:off x="205720" y="2263887"/>
          <a:ext cx="1165374" cy="1157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Overlay burned areas on LULC maps to assess impact on land types.</a:t>
          </a:r>
          <a:endParaRPr lang="en-US" sz="1200" kern="1200" dirty="0"/>
        </a:p>
      </dsp:txBody>
      <dsp:txXfrm>
        <a:off x="205720" y="2263887"/>
        <a:ext cx="1165374" cy="1157175"/>
      </dsp:txXfrm>
    </dsp:sp>
    <dsp:sp modelId="{07D666D3-DDFD-44DD-8B76-F59641B71960}">
      <dsp:nvSpPr>
        <dsp:cNvPr id="0" name=""/>
        <dsp:cNvSpPr/>
      </dsp:nvSpPr>
      <dsp:spPr>
        <a:xfrm>
          <a:off x="2802706" y="2796755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4724" y="2841133"/>
        <a:ext cx="13401" cy="2682"/>
      </dsp:txXfrm>
    </dsp:sp>
    <dsp:sp modelId="{0A900141-1D33-4AB6-A9D4-85218EF5F143}">
      <dsp:nvSpPr>
        <dsp:cNvPr id="0" name=""/>
        <dsp:cNvSpPr/>
      </dsp:nvSpPr>
      <dsp:spPr>
        <a:xfrm>
          <a:off x="1639131" y="2492862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Temporal Analysis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1639131" y="2492862"/>
        <a:ext cx="1165374" cy="699224"/>
      </dsp:txXfrm>
    </dsp:sp>
    <dsp:sp modelId="{95DE0D2B-9035-4736-86D7-9B90461809EF}">
      <dsp:nvSpPr>
        <dsp:cNvPr id="0" name=""/>
        <dsp:cNvSpPr/>
      </dsp:nvSpPr>
      <dsp:spPr>
        <a:xfrm>
          <a:off x="4236118" y="2796755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135" y="2841133"/>
        <a:ext cx="13401" cy="2682"/>
      </dsp:txXfrm>
    </dsp:sp>
    <dsp:sp modelId="{3744702E-065F-43FE-A926-F339C0F8A61A}">
      <dsp:nvSpPr>
        <dsp:cNvPr id="0" name=""/>
        <dsp:cNvSpPr/>
      </dsp:nvSpPr>
      <dsp:spPr>
        <a:xfrm>
          <a:off x="3072543" y="2248878"/>
          <a:ext cx="1165374" cy="11871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NDVI time-series trends to monitor vegetation recovery and assess fire severity.</a:t>
          </a:r>
          <a:endParaRPr lang="en-US" sz="1200" kern="1200" dirty="0"/>
        </a:p>
      </dsp:txBody>
      <dsp:txXfrm>
        <a:off x="3072543" y="2248878"/>
        <a:ext cx="1165374" cy="1187193"/>
      </dsp:txXfrm>
    </dsp:sp>
    <dsp:sp modelId="{B4A176E4-EDF4-4A78-AD9D-7FEF31D324FC}">
      <dsp:nvSpPr>
        <dsp:cNvPr id="0" name=""/>
        <dsp:cNvSpPr/>
      </dsp:nvSpPr>
      <dsp:spPr>
        <a:xfrm>
          <a:off x="4505954" y="2239418"/>
          <a:ext cx="1165374" cy="1206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u="none" kern="1200" dirty="0"/>
            <a:t>Validation</a:t>
          </a:r>
          <a:r>
            <a:rPr lang="en-GB" sz="1200" b="0" i="0" u="none" kern="1200" dirty="0"/>
            <a:t>: Cross-validation and confusion matrix evaluation.</a:t>
          </a:r>
          <a:endParaRPr lang="en-US" sz="1200" kern="1200" dirty="0"/>
        </a:p>
      </dsp:txBody>
      <dsp:txXfrm>
        <a:off x="4505954" y="2239418"/>
        <a:ext cx="1165374" cy="1206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3D664-9BB7-2C46-B126-66E6A871808E}">
      <dsp:nvSpPr>
        <dsp:cNvPr id="0" name=""/>
        <dsp:cNvSpPr/>
      </dsp:nvSpPr>
      <dsp:spPr>
        <a:xfrm>
          <a:off x="0" y="494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96F2-D0EF-E04E-8B5D-15169AB95359}">
      <dsp:nvSpPr>
        <dsp:cNvPr id="0" name=""/>
        <dsp:cNvSpPr/>
      </dsp:nvSpPr>
      <dsp:spPr>
        <a:xfrm>
          <a:off x="0" y="494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Gradient Boosted Tree Classifier:</a:t>
          </a:r>
          <a:endParaRPr lang="en-US" sz="1600" b="1" kern="1200" dirty="0"/>
        </a:p>
      </dsp:txBody>
      <dsp:txXfrm>
        <a:off x="0" y="494"/>
        <a:ext cx="5542548" cy="404831"/>
      </dsp:txXfrm>
    </dsp:sp>
    <dsp:sp modelId="{FDFD3615-17C4-1442-8892-A953F6CF092A}">
      <dsp:nvSpPr>
        <dsp:cNvPr id="0" name=""/>
        <dsp:cNvSpPr/>
      </dsp:nvSpPr>
      <dsp:spPr>
        <a:xfrm>
          <a:off x="0" y="405325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2AB8-7A50-1A4A-96D6-BD11CBC760AD}">
      <dsp:nvSpPr>
        <dsp:cNvPr id="0" name=""/>
        <dsp:cNvSpPr/>
      </dsp:nvSpPr>
      <dsp:spPr>
        <a:xfrm>
          <a:off x="0" y="405325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Integrated ancillary layers (NDVI, LULC, soil moisture, precipitation, elevation, temperature).</a:t>
          </a:r>
          <a:endParaRPr lang="en-US" sz="1200" kern="1200" dirty="0"/>
        </a:p>
      </dsp:txBody>
      <dsp:txXfrm>
        <a:off x="0" y="405325"/>
        <a:ext cx="5542548" cy="404831"/>
      </dsp:txXfrm>
    </dsp:sp>
    <dsp:sp modelId="{21FA244A-96DB-7D47-996B-F493A594543F}">
      <dsp:nvSpPr>
        <dsp:cNvPr id="0" name=""/>
        <dsp:cNvSpPr/>
      </dsp:nvSpPr>
      <dsp:spPr>
        <a:xfrm>
          <a:off x="0" y="810157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1A08A-652B-1E45-8B1B-3BFFF90E5465}">
      <dsp:nvSpPr>
        <dsp:cNvPr id="0" name=""/>
        <dsp:cNvSpPr/>
      </dsp:nvSpPr>
      <dsp:spPr>
        <a:xfrm>
          <a:off x="0" y="810157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Parameters:</a:t>
          </a:r>
          <a:endParaRPr lang="en-US" sz="1600" b="1" kern="1200" dirty="0"/>
        </a:p>
      </dsp:txBody>
      <dsp:txXfrm>
        <a:off x="0" y="810157"/>
        <a:ext cx="5542548" cy="404831"/>
      </dsp:txXfrm>
    </dsp:sp>
    <dsp:sp modelId="{7940DCB3-543A-6C4A-A1F2-58927BE8F3D8}">
      <dsp:nvSpPr>
        <dsp:cNvPr id="0" name=""/>
        <dsp:cNvSpPr/>
      </dsp:nvSpPr>
      <dsp:spPr>
        <a:xfrm>
          <a:off x="0" y="1214989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9034A-FFAA-F748-92E2-DE22F75C678A}">
      <dsp:nvSpPr>
        <dsp:cNvPr id="0" name=""/>
        <dsp:cNvSpPr/>
      </dsp:nvSpPr>
      <dsp:spPr>
        <a:xfrm>
          <a:off x="0" y="1214989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3000 trees, 0.001 learning rate, 0.8 sampling rate, 512 max nodes per tree.</a:t>
          </a:r>
          <a:endParaRPr lang="en-US" sz="1400" kern="1200" dirty="0"/>
        </a:p>
      </dsp:txBody>
      <dsp:txXfrm>
        <a:off x="0" y="1214989"/>
        <a:ext cx="5542548" cy="404831"/>
      </dsp:txXfrm>
    </dsp:sp>
    <dsp:sp modelId="{FBFB4AB9-F0F8-2647-8105-4470E542AB9A}">
      <dsp:nvSpPr>
        <dsp:cNvPr id="0" name=""/>
        <dsp:cNvSpPr/>
      </dsp:nvSpPr>
      <dsp:spPr>
        <a:xfrm>
          <a:off x="0" y="1619820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971BF-0398-8A49-BBD3-E75F4CC8D33B}">
      <dsp:nvSpPr>
        <dsp:cNvPr id="0" name=""/>
        <dsp:cNvSpPr/>
      </dsp:nvSpPr>
      <dsp:spPr>
        <a:xfrm>
          <a:off x="0" y="1619820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Training Process:</a:t>
          </a:r>
          <a:endParaRPr lang="en-US" sz="1600" b="1" kern="1200" dirty="0"/>
        </a:p>
      </dsp:txBody>
      <dsp:txXfrm>
        <a:off x="0" y="1619820"/>
        <a:ext cx="5542548" cy="404831"/>
      </dsp:txXfrm>
    </dsp:sp>
    <dsp:sp modelId="{A1A21582-63FF-F441-8477-63B18A73C771}">
      <dsp:nvSpPr>
        <dsp:cNvPr id="0" name=""/>
        <dsp:cNvSpPr/>
      </dsp:nvSpPr>
      <dsp:spPr>
        <a:xfrm>
          <a:off x="0" y="2024652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F7C66-50D6-CF43-A107-3617F2842F8C}">
      <dsp:nvSpPr>
        <dsp:cNvPr id="0" name=""/>
        <dsp:cNvSpPr/>
      </dsp:nvSpPr>
      <dsp:spPr>
        <a:xfrm>
          <a:off x="0" y="2024652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Stratified sampling for balanced burned/unburned representation.</a:t>
          </a:r>
          <a:endParaRPr lang="en-US" sz="1400" kern="1200" dirty="0"/>
        </a:p>
      </dsp:txBody>
      <dsp:txXfrm>
        <a:off x="0" y="2024652"/>
        <a:ext cx="5542548" cy="404831"/>
      </dsp:txXfrm>
    </dsp:sp>
    <dsp:sp modelId="{F46F8EB5-2DB1-7D47-9A88-EAE5DA85ABEF}">
      <dsp:nvSpPr>
        <dsp:cNvPr id="0" name=""/>
        <dsp:cNvSpPr/>
      </dsp:nvSpPr>
      <dsp:spPr>
        <a:xfrm>
          <a:off x="0" y="2429484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B394-DF85-B649-9275-1E90A1A7760F}">
      <dsp:nvSpPr>
        <dsp:cNvPr id="0" name=""/>
        <dsp:cNvSpPr/>
      </dsp:nvSpPr>
      <dsp:spPr>
        <a:xfrm>
          <a:off x="0" y="2429484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split: 70% for training, 30% for testing.</a:t>
          </a:r>
          <a:endParaRPr lang="en-US" sz="1400" kern="1200" dirty="0"/>
        </a:p>
      </dsp:txBody>
      <dsp:txXfrm>
        <a:off x="0" y="2429484"/>
        <a:ext cx="5542548" cy="404831"/>
      </dsp:txXfrm>
    </dsp:sp>
    <dsp:sp modelId="{311A1EB9-87C1-C543-A9CC-88EDC1655938}">
      <dsp:nvSpPr>
        <dsp:cNvPr id="0" name=""/>
        <dsp:cNvSpPr/>
      </dsp:nvSpPr>
      <dsp:spPr>
        <a:xfrm>
          <a:off x="0" y="2834315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AF538-549D-A743-9B1F-7FC8F56B2D40}">
      <dsp:nvSpPr>
        <dsp:cNvPr id="0" name=""/>
        <dsp:cNvSpPr/>
      </dsp:nvSpPr>
      <dsp:spPr>
        <a:xfrm>
          <a:off x="0" y="2834315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Evaluation Metrics:</a:t>
          </a:r>
          <a:endParaRPr lang="en-US" sz="1600" b="1" kern="1200" dirty="0"/>
        </a:p>
      </dsp:txBody>
      <dsp:txXfrm>
        <a:off x="0" y="2834315"/>
        <a:ext cx="5542548" cy="404831"/>
      </dsp:txXfrm>
    </dsp:sp>
    <dsp:sp modelId="{5465AEE8-88EB-B945-912D-AF4FB46A5DDD}">
      <dsp:nvSpPr>
        <dsp:cNvPr id="0" name=""/>
        <dsp:cNvSpPr/>
      </dsp:nvSpPr>
      <dsp:spPr>
        <a:xfrm>
          <a:off x="0" y="3239147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E67F8-E919-1E4D-BDF3-5AAE308C2E59}">
      <dsp:nvSpPr>
        <dsp:cNvPr id="0" name=""/>
        <dsp:cNvSpPr/>
      </dsp:nvSpPr>
      <dsp:spPr>
        <a:xfrm>
          <a:off x="0" y="3239147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Confusion matrix for accuracy assessment.</a:t>
          </a:r>
          <a:endParaRPr lang="en-US" sz="1500" kern="1200"/>
        </a:p>
      </dsp:txBody>
      <dsp:txXfrm>
        <a:off x="0" y="3239147"/>
        <a:ext cx="5542548" cy="404831"/>
      </dsp:txXfrm>
    </dsp:sp>
    <dsp:sp modelId="{549055C3-282C-2149-9091-6954DC13C16D}">
      <dsp:nvSpPr>
        <dsp:cNvPr id="0" name=""/>
        <dsp:cNvSpPr/>
      </dsp:nvSpPr>
      <dsp:spPr>
        <a:xfrm>
          <a:off x="0" y="3643979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7058-CAE7-9142-89C4-5E08106A2850}">
      <dsp:nvSpPr>
        <dsp:cNvPr id="0" name=""/>
        <dsp:cNvSpPr/>
      </dsp:nvSpPr>
      <dsp:spPr>
        <a:xfrm>
          <a:off x="0" y="3643979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Achieved 85% overall accuracy and a Kappa coefficient of 0.70.</a:t>
          </a:r>
          <a:endParaRPr lang="en-US" sz="1500" kern="1200" dirty="0"/>
        </a:p>
      </dsp:txBody>
      <dsp:txXfrm>
        <a:off x="0" y="3643979"/>
        <a:ext cx="5542548" cy="40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033F-BE7A-6216-C2E2-A90A0007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8ADE1-E8A8-7742-EBF9-40D25625D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C1CE-B4FC-4123-8099-2CC9021D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4A1A-9384-7178-A9FE-81842215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1DC6-A06B-26DC-26EF-C99E6192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A432-CF0B-A4A1-4165-E1669CAD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0ADEB-3F92-2A8B-319D-DB82E632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B08B-BD7C-7783-FE95-56A25F2F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471F-193C-AA35-C42C-218CF1E6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7F34-B484-1CAE-C860-77083C83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B7E2A-8791-73E0-2F04-96A28CE37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B35E-9993-3F95-B478-A4B6B0C68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D691-F6B0-03AE-1D0F-1797957B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42BBA-977F-03C2-76EF-E683AEE4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D8C6-24E7-AADF-5494-23D5182B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62B1-DFA0-6F43-4777-506BF04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BED4-E87C-7477-A185-9988295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1061-9C11-2ED0-8B49-9185B8C8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F409-25C3-45AE-B061-4EFD67F9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1810-2EF8-3135-06EA-8A7CBDA8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325A-009C-4C4F-EE2A-0A22F2CB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2900-0CB9-B72C-0BFF-DE60C2D2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3A46-F598-070B-1282-5A3C8612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2CC6-10EA-AE49-C9E5-1490342D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0259-5F35-4182-2D9D-A5DEF2A8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6CDF-BD48-0158-41D1-E02DE675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A37D-8F11-B9BC-C73D-54FBEAB60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CC67-F970-E4B2-A874-FE0A7A50D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F866A-9EC1-BF08-7EDF-4D9550A2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C997-A53B-4039-0318-C43615B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5D92F-B39E-3065-C839-630B8913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A7A7-998C-E522-4CF4-4C6F4D8A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695D-B369-D28A-0BA2-1512C809A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A0E2-B8F8-C1BC-8306-B709F76F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FE9E7-B634-DFB0-D626-22A309ABF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C95B7-DD03-8F5F-2563-CE37065E9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98DEF-303C-9508-CBFC-D1F38E96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AA164-9B85-01EA-F8EE-D9665F94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26921-B11D-1A8F-3222-5177CA8F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48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6BD8-718C-AE2B-35AE-633B252C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47306-C09B-2E4E-7C87-EC9176F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F516-A75D-28E4-9008-A2007505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13F70-C001-BDFD-69B9-10F6176D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7FCDC-5F62-0525-308E-7644C7B3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29964-3141-7C99-8964-2CCBC5C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B4C3A-A1A2-1C03-DBCC-8A0B6D1F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107-A016-189F-9792-A95C7AAA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8459-3D7B-74A5-9AB5-3F49170D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68EA9-27EC-35BC-74EA-0C351572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7D9B-314C-3C52-E00A-46182C27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B9A8-A48F-D6DE-5130-DCCE5FEE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77A0-1EDD-AA2D-D849-F6F857A7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0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FAB0-D9C8-661D-6423-57998C62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DC582-7C32-F49E-03B3-F9D00AC35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34B9D-CE49-94CF-944D-C3D25AD00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C784F-6A28-F5D1-FD10-DA72DB3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52CB-8D1A-BF5C-5F26-7270F38B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74E3-C05E-27AD-2ECA-B7652762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6FC59-3D56-E1FC-2D88-04973FBA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3A50-A103-A2F3-0653-F7472912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C108-1739-AC20-FC13-94AE2A413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7ED41-4B3C-4E71-43F8-03D25D97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675E-C88D-D206-5702-8E54A822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572A1-CBD7-82EC-E0AF-212E17DB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ush fires&#10;">
            <a:extLst>
              <a:ext uri="{FF2B5EF4-FFF2-40B4-BE49-F238E27FC236}">
                <a16:creationId xmlns:a16="http://schemas.microsoft.com/office/drawing/2014/main" id="{40F67361-5002-EEF3-C321-803111625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E548C-10F5-0123-F64A-F6EF96A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 fontScale="90000"/>
          </a:bodyPr>
          <a:lstStyle/>
          <a:p>
            <a:r>
              <a:rPr lang="en-GB" sz="36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  <a:t>Comparison of </a:t>
            </a:r>
            <a:r>
              <a:rPr lang="en-GB" sz="3600" b="1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Spatio</a:t>
            </a:r>
            <a:r>
              <a:rPr lang="en-GB" sz="36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  <a:t>-Temporal Burned Area Distribution Using Google Earth Engine</a:t>
            </a:r>
            <a:br>
              <a:rPr lang="en-GB" sz="24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4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4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  <a:t>Authors:</a:t>
            </a:r>
            <a:b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Rishikesh </a:t>
            </a:r>
            <a:r>
              <a:rPr lang="en-GB" sz="24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Miriyala</a:t>
            </a: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b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Sriram </a:t>
            </a:r>
            <a:r>
              <a:rPr lang="en-GB" sz="24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Seenivasan</a:t>
            </a: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en-GB" sz="24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Krishnasamy</a:t>
            </a: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b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Ghulam Abbas </a:t>
            </a:r>
            <a:r>
              <a:rPr lang="en-GB" sz="24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Zafari</a:t>
            </a:r>
            <a:b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IT" sz="2400" dirty="0">
              <a:solidFill>
                <a:srgbClr val="FFFFFF"/>
              </a:solidFill>
            </a:endParaRP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519E4EA-B01A-4590-0FFB-72E702876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648011"/>
              </p:ext>
            </p:extLst>
          </p:nvPr>
        </p:nvGraphicFramePr>
        <p:xfrm>
          <a:off x="5186552" y="557189"/>
          <a:ext cx="6167246" cy="557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87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3077D499-3A46-AEF4-1E5C-9B81F450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0" r="858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430BA-8438-DF0D-2140-3DA9A42B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3400" b="1" i="0" u="none" strike="noStrike">
                <a:effectLst/>
              </a:rPr>
              <a:t>Challenges and Recommendations</a:t>
            </a:r>
            <a:endParaRPr lang="en-IT" sz="3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82133-0503-7E4C-BC2F-5553FA8B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i="0" u="none" strike="noStrike">
                <a:effectLst/>
              </a:rPr>
              <a:t> Challenges</a:t>
            </a:r>
            <a:r>
              <a:rPr lang="en-GB" sz="1400" b="0" i="0" u="none" strike="noStrike">
                <a:effectLst/>
                <a:latin typeface="-webkit-standard"/>
              </a:rPr>
              <a:t>:</a:t>
            </a:r>
          </a:p>
          <a:p>
            <a:r>
              <a:rPr lang="en-GB" sz="1400"/>
              <a:t>Data preprocessing: Diverse resolutions and temporal inconsistencies in datasets.</a:t>
            </a:r>
          </a:p>
          <a:p>
            <a:r>
              <a:rPr lang="en-GB" sz="1400"/>
              <a:t>Computational constraints: Memory limits during GEE analyses of large regions.</a:t>
            </a:r>
          </a:p>
          <a:p>
            <a:r>
              <a:rPr lang="en-GB" sz="1400"/>
              <a:t>Parameter optimization: Iterative tuning of GBT classifier.</a:t>
            </a:r>
            <a:endParaRPr lang="en-GB" sz="1400">
              <a:latin typeface="-webkit-standard"/>
            </a:endParaRPr>
          </a:p>
          <a:p>
            <a:pPr marL="0" indent="0">
              <a:buNone/>
            </a:pPr>
            <a:r>
              <a:rPr lang="en-GB" sz="1400" b="1" i="0" u="none" strike="noStrike">
                <a:effectLst/>
              </a:rPr>
              <a:t> Recommendations</a:t>
            </a:r>
            <a:r>
              <a:rPr lang="en-GB" sz="1400" b="0" i="0" u="none" strike="noStrike">
                <a:effectLst/>
                <a:latin typeface="-webkit-standard"/>
              </a:rPr>
              <a:t>:</a:t>
            </a:r>
          </a:p>
          <a:p>
            <a:pPr marL="0" indent="0">
              <a:buNone/>
            </a:pPr>
            <a:r>
              <a:rPr lang="en-GB" sz="1400"/>
              <a:t>Add higher-resolution datasets (e.g., soil moisture, wind patterns).</a:t>
            </a:r>
          </a:p>
          <a:p>
            <a:pPr marL="0" indent="0">
              <a:buNone/>
            </a:pPr>
            <a:r>
              <a:rPr lang="en-GB" sz="1400"/>
              <a:t>Employ deep learning methods for improved accuracy.Conduct global multi-temporal analyses for broader insights.</a:t>
            </a:r>
            <a:endParaRPr lang="en-IT" sz="1400"/>
          </a:p>
        </p:txBody>
      </p:sp>
    </p:spTree>
    <p:extLst>
      <p:ext uri="{BB962C8B-B14F-4D97-AF65-F5344CB8AC3E}">
        <p14:creationId xmlns:p14="http://schemas.microsoft.com/office/powerpoint/2010/main" val="205210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E499-4790-EE69-D49D-8CF8E83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94" y="130110"/>
            <a:ext cx="3549649" cy="1616203"/>
          </a:xfrm>
        </p:spPr>
        <p:txBody>
          <a:bodyPr anchor="b">
            <a:normAutofit/>
          </a:bodyPr>
          <a:lstStyle/>
          <a:p>
            <a:r>
              <a:rPr lang="en-GB" sz="3200" b="1" i="0" u="none" strike="noStrike">
                <a:effectLst/>
              </a:rPr>
              <a:t>Conclusion</a:t>
            </a:r>
            <a:endParaRPr lang="en-IT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547A-C823-F56E-4EC1-A31CEC30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925053"/>
            <a:ext cx="6125685" cy="4191555"/>
          </a:xfrm>
        </p:spPr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endParaRPr lang="en-GB" sz="1400" b="1" i="0" u="none" strike="noStrike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400" b="1" i="0" u="none" strike="noStrike">
                <a:solidFill>
                  <a:srgbClr val="000000"/>
                </a:solidFill>
                <a:effectLst/>
              </a:rPr>
              <a:t>        Summary:</a:t>
            </a:r>
            <a:endParaRPr lang="en-GB" sz="14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The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MCD64A1 and VIIRS datasets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effectively detected burned areas, confirming their suitability for wildfire monitoring and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The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Gradient Boosting Tree (GBT) classifier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demonstrated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high accuracy and scalability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, making it a reliable tool for classifying fire-affected areas.</a:t>
            </a:r>
          </a:p>
          <a:p>
            <a:pPr marL="0" indent="0" algn="l">
              <a:buNone/>
            </a:pPr>
            <a:r>
              <a:rPr lang="en-GB" sz="1400" b="1" i="0" u="none" strike="noStrike">
                <a:solidFill>
                  <a:srgbClr val="000000"/>
                </a:solidFill>
                <a:effectLst/>
              </a:rPr>
              <a:t>         Key Takeaways:</a:t>
            </a:r>
            <a:endParaRPr lang="en-GB" sz="14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Burned area detection methodologies are adaptable to global datasets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, allowing for expansion beyond Australia.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The integration of additional environmental variables (e.g., wind patterns, socio-economic data) can further refine prediction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Fire detection and classification models need continuous updates to remain effective against changing climate conditions.</a:t>
            </a:r>
          </a:p>
          <a:p>
            <a:pPr marL="0" indent="0" algn="l">
              <a:buNone/>
            </a:pPr>
            <a:r>
              <a:rPr lang="en-GB" sz="1400" b="1" i="0" u="none" strike="noStrike">
                <a:solidFill>
                  <a:srgbClr val="000000"/>
                </a:solidFill>
                <a:effectLst/>
              </a:rPr>
              <a:t>        Future Work:</a:t>
            </a:r>
            <a:endParaRPr lang="en-GB" sz="14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 Deep Learning Approaches: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Investigate the use of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Convolutional Neural</a:t>
            </a:r>
          </a:p>
          <a:p>
            <a:pPr marL="457200" lvl="1" indent="0" algn="l">
              <a:buNone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            Networks (CNNs) and Recurrent Neural Networks (RNNs)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to enhance pattern</a:t>
            </a:r>
          </a:p>
          <a:p>
            <a:pPr marL="457200" lvl="1" indent="0" algn="l">
              <a:buNone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            recognition in wildfire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Higher-Resolution Data: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Implement finer-scale datasets (e.g., Sentinel-2, Landsat)</a:t>
            </a:r>
          </a:p>
          <a:p>
            <a:pPr marL="457200" lvl="1" indent="0" algn="l">
              <a:buNone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            to improve local fire detection and classification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Multi-Temporal Analysis: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Expand the temporal analysis to assess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fire frequency,</a:t>
            </a:r>
          </a:p>
          <a:p>
            <a:pPr marL="457200" lvl="1" indent="0" algn="l">
              <a:buNone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          severity trends, and long-term ecosystem recovery.</a:t>
            </a:r>
            <a:endParaRPr lang="en-GB" sz="1200" b="0" i="0" u="none" strike="noStrike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T" sz="700" dirty="0"/>
          </a:p>
        </p:txBody>
      </p:sp>
      <p:pic>
        <p:nvPicPr>
          <p:cNvPr id="5" name="Picture 4" descr="A map of australia with red and blue colors">
            <a:extLst>
              <a:ext uri="{FF2B5EF4-FFF2-40B4-BE49-F238E27FC236}">
                <a16:creationId xmlns:a16="http://schemas.microsoft.com/office/drawing/2014/main" id="{2009F2C4-ADEA-E6AA-52DC-B85C670726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r="10304" b="-1"/>
          <a:stretch/>
        </p:blipFill>
        <p:spPr>
          <a:xfrm>
            <a:off x="7868652" y="1094874"/>
            <a:ext cx="3828227" cy="2815389"/>
          </a:xfrm>
          <a:prstGeom prst="rect">
            <a:avLst/>
          </a:prstGeom>
        </p:spPr>
      </p:pic>
      <p:pic>
        <p:nvPicPr>
          <p:cNvPr id="3" name="Picture 2" descr="A graph with numbers and a number of months&#10;&#10;Description automatically generated">
            <a:extLst>
              <a:ext uri="{FF2B5EF4-FFF2-40B4-BE49-F238E27FC236}">
                <a16:creationId xmlns:a16="http://schemas.microsoft.com/office/drawing/2014/main" id="{1F3F8359-9E23-ACAA-91A8-6AF978FCC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52" y="3910263"/>
            <a:ext cx="371348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1D91C-7352-F58C-111B-4EA8C9D3F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EDB85-C253-9C28-79CD-066EA4F7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Thanks for your attention</a:t>
            </a:r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1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3" name="Rectangle 5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FC1B8-0789-8541-9C0A-849BE74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 dirty="0">
                <a:effectLst/>
                <a:latin typeface="-webkit-standard"/>
              </a:rPr>
              <a:t>Abstract</a:t>
            </a:r>
            <a:endParaRPr lang="en-IT" sz="5400" b="1" dirty="0"/>
          </a:p>
        </p:txBody>
      </p:sp>
      <p:sp>
        <p:nvSpPr>
          <p:cNvPr id="5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Content Placeholder 4">
            <a:extLst>
              <a:ext uri="{FF2B5EF4-FFF2-40B4-BE49-F238E27FC236}">
                <a16:creationId xmlns:a16="http://schemas.microsoft.com/office/drawing/2014/main" id="{A9AAA9C8-405C-2DE0-1185-BE3D25E7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726709"/>
            <a:ext cx="7415369" cy="48927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1100" b="1" i="0" u="none" strike="noStrike" dirty="0">
                <a:effectLst/>
              </a:rPr>
              <a:t>     </a:t>
            </a:r>
            <a:r>
              <a:rPr lang="en-GB" sz="1300" b="1" i="0" u="none" strike="noStrike" dirty="0">
                <a:effectLst/>
              </a:rPr>
              <a:t>Analysis of burned area distribution using GEE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</a:rPr>
              <a:t>Importance of understanding fire dynamics and impacts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</a:rPr>
              <a:t>Key datasets: MCD64A1 and VIIRS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</a:rPr>
              <a:t>Machine Learning approach: Gradient Boosting Trees (GBT)</a:t>
            </a:r>
          </a:p>
          <a:p>
            <a:pPr marL="0" indent="0">
              <a:buNone/>
            </a:pPr>
            <a:r>
              <a:rPr lang="en-GB" sz="1300" b="1" i="0" u="none" strike="noStrike" dirty="0">
                <a:effectLst/>
              </a:rPr>
              <a:t> Methodology Steps</a:t>
            </a:r>
            <a:r>
              <a:rPr lang="en-GB" sz="1300" b="0" i="0" u="none" strike="noStrike" dirty="0">
                <a:effectLst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Data Preprocessing</a:t>
            </a:r>
            <a:r>
              <a:rPr lang="en-GB" sz="1300" b="0" i="0" u="none" strike="noStrike" dirty="0">
                <a:effectLst/>
              </a:rPr>
              <a:t>: Data is collected from various sources, including MODIS, VIIRS, and LULC datasets. The region of interest (Australia) is selected, and the data is filtered for the 2019-2023 period. Temporal adjustments and alignment ensure consistency across datasets.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Burned Area Classification</a:t>
            </a:r>
            <a:r>
              <a:rPr lang="en-GB" sz="1300" b="0" i="0" u="none" strike="noStrike" dirty="0">
                <a:effectLst/>
              </a:rPr>
              <a:t>: Burned area masks are generated using threshold-based approaches. Fire severity is classified using spectral indices, and datasets are combined to create predictor images for further analysis.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Feature Extraction</a:t>
            </a:r>
            <a:r>
              <a:rPr lang="en-GB" sz="1300" b="0" i="0" u="none" strike="noStrike" dirty="0">
                <a:effectLst/>
              </a:rPr>
              <a:t>: Relevant features such as NDVI, land surface temperature, and precipitation are extracted to assess fire impact and predict burned areas.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Gradient Boosting Tree (GBT) Classifier Implementation</a:t>
            </a:r>
            <a:r>
              <a:rPr lang="en-GB" sz="1300" b="0" i="0" u="none" strike="noStrike" dirty="0">
                <a:effectLst/>
              </a:rPr>
              <a:t>: The classifier is trained using a dataset split into training and validation sets. The model is tuned using hyperparameters like the number of trees (3000) and learning rate (0.001) to ensure optimal accuracy.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Spatial Analysis</a:t>
            </a:r>
            <a:r>
              <a:rPr lang="en-GB" sz="1300" b="0" i="0" u="none" strike="noStrike" dirty="0">
                <a:effectLst/>
              </a:rPr>
              <a:t>: Burned area distribution is mapped, and the impact on various land cover types is </a:t>
            </a:r>
            <a:r>
              <a:rPr lang="en-GB" sz="1300" b="0" i="0" u="none" strike="noStrike" dirty="0" err="1">
                <a:effectLst/>
              </a:rPr>
              <a:t>analyzed</a:t>
            </a:r>
            <a:r>
              <a:rPr lang="en-GB" sz="1300" b="0" i="0" u="none" strike="noStrike" dirty="0">
                <a:effectLst/>
              </a:rPr>
              <a:t>. The relationship between burned areas and environmental factors is assessed using thematic maps.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Temporal Analysis</a:t>
            </a:r>
            <a:r>
              <a:rPr lang="en-GB" sz="1300" b="0" i="0" u="none" strike="noStrike" dirty="0">
                <a:effectLst/>
              </a:rPr>
              <a:t>: Burned area trends are evaluated over time, focusing on seasonal variations and post-fire vegetation recovery through NDVI time-series analysis.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Model Evaluation</a:t>
            </a:r>
            <a:r>
              <a:rPr lang="en-GB" sz="1300" b="0" i="0" u="none" strike="noStrike" dirty="0">
                <a:effectLst/>
              </a:rPr>
              <a:t>: The classifier's performance is validated using a confusion matrix, accuracy metrics, and kappa coefficient calculations to ensure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900" b="0" i="0" u="none" strike="noStrike" dirty="0">
              <a:effectLst/>
            </a:endParaRPr>
          </a:p>
          <a:p>
            <a:endParaRPr lang="en-IT" sz="900" dirty="0"/>
          </a:p>
        </p:txBody>
      </p:sp>
      <p:pic>
        <p:nvPicPr>
          <p:cNvPr id="7" name="Picture 6" descr="A map of australia with a red line graph&#10;&#10;Description automatically generated">
            <a:extLst>
              <a:ext uri="{FF2B5EF4-FFF2-40B4-BE49-F238E27FC236}">
                <a16:creationId xmlns:a16="http://schemas.microsoft.com/office/drawing/2014/main" id="{BF042AF4-94C3-8CD0-A8E8-623853F60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0" r="3110" b="-4"/>
          <a:stretch/>
        </p:blipFill>
        <p:spPr>
          <a:xfrm>
            <a:off x="7987862" y="2093976"/>
            <a:ext cx="362886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15D00-44D7-089D-3DB0-EB7C3159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B341-3918-5BAA-A64E-DF901329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T" b="1"/>
              <a:t>Introduction</a:t>
            </a:r>
            <a:r>
              <a:rPr lang="en-IT"/>
              <a:t> 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9209E78F-43CA-42EF-A707-5B0DB1F8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Clr>
                <a:srgbClr val="E1D549"/>
              </a:buClr>
            </a:pPr>
            <a:r>
              <a:rPr lang="en-GB" sz="1600" b="1" i="0" u="none" strike="noStrike" dirty="0">
                <a:effectLst/>
              </a:rPr>
              <a:t>Background</a:t>
            </a:r>
            <a:r>
              <a:rPr lang="en-GB" sz="1600" b="0" i="0" u="none" strike="noStrike" dirty="0">
                <a:effectLst/>
                <a:latin typeface="-webkit-standard"/>
              </a:rPr>
              <a:t>:</a:t>
            </a:r>
            <a:br>
              <a:rPr lang="en-GB" sz="1600" dirty="0"/>
            </a:br>
            <a:r>
              <a:rPr lang="en-GB" sz="1600" b="0" i="0" u="none" strike="noStrike" dirty="0">
                <a:effectLst/>
                <a:latin typeface="-webkit-standard"/>
              </a:rPr>
              <a:t>Australia faces intense bushfires, particularly during dry summers, causing significant ecological, economic, and social impacts.</a:t>
            </a:r>
          </a:p>
          <a:p>
            <a:pPr>
              <a:buClr>
                <a:srgbClr val="E1D549"/>
              </a:buClr>
            </a:pPr>
            <a:r>
              <a:rPr lang="en-GB" sz="1600" b="1" i="0" u="none" strike="noStrike" dirty="0">
                <a:effectLst/>
              </a:rPr>
              <a:t>Problem Statement</a:t>
            </a:r>
            <a:r>
              <a:rPr lang="en-GB" sz="1600" b="0" i="0" u="none" strike="noStrike" dirty="0">
                <a:effectLst/>
                <a:latin typeface="-webkit-standard"/>
              </a:rPr>
              <a:t>:</a:t>
            </a:r>
            <a:br>
              <a:rPr lang="en-GB" sz="1600" dirty="0"/>
            </a:br>
            <a:r>
              <a:rPr lang="en-GB" sz="1600" b="0" i="0" u="none" strike="noStrike" dirty="0">
                <a:effectLst/>
                <a:latin typeface="-webkit-standard"/>
              </a:rPr>
              <a:t>Understanding the spatial and temporal distribution of burned areas is critical for fire management and mitigation strategies.</a:t>
            </a:r>
            <a:endParaRPr lang="en-GB" sz="1600" dirty="0">
              <a:latin typeface="-webkit-standard"/>
            </a:endParaRPr>
          </a:p>
          <a:p>
            <a:pPr>
              <a:buClr>
                <a:srgbClr val="E1D549"/>
              </a:buClr>
            </a:pPr>
            <a:r>
              <a:rPr lang="en-GB" sz="1600" b="1" i="0" u="none" strike="noStrike" dirty="0">
                <a:effectLst/>
              </a:rPr>
              <a:t>Importance</a:t>
            </a:r>
            <a:r>
              <a:rPr lang="en-GB" sz="1600" b="0" i="0" u="none" strike="noStrike" dirty="0">
                <a:effectLst/>
                <a:latin typeface="-webkit-standard"/>
              </a:rPr>
              <a:t>:</a:t>
            </a:r>
            <a:br>
              <a:rPr lang="en-GB" sz="1600" dirty="0"/>
            </a:br>
            <a:r>
              <a:rPr lang="en-GB" sz="1600" b="0" i="0" u="none" strike="noStrike" dirty="0">
                <a:effectLst/>
                <a:latin typeface="-webkit-standard"/>
              </a:rPr>
              <a:t>Insights gained can help address climate-related risks and improve wildfire monitoring techniques.</a:t>
            </a:r>
          </a:p>
          <a:p>
            <a:pPr>
              <a:buClr>
                <a:srgbClr val="E1D549"/>
              </a:buClr>
            </a:pPr>
            <a:r>
              <a:rPr lang="en-GB" sz="1600" b="1" i="0" u="none" strike="noStrike" dirty="0">
                <a:effectLst/>
              </a:rPr>
              <a:t>Scope</a:t>
            </a:r>
            <a:r>
              <a:rPr lang="en-GB" sz="1600" b="0" i="0" u="none" strike="noStrike" dirty="0">
                <a:effectLst/>
                <a:latin typeface="-webkit-standard"/>
              </a:rPr>
              <a:t>:</a:t>
            </a:r>
            <a:br>
              <a:rPr lang="en-GB" sz="1600" dirty="0"/>
            </a:br>
            <a:r>
              <a:rPr lang="en-GB" sz="1600" b="0" i="0" u="none" strike="noStrike" dirty="0">
                <a:effectLst/>
                <a:latin typeface="-webkit-standard"/>
              </a:rPr>
              <a:t>Uses Google Earth Engine (GEE) to analyse global datasets (e.g., MODIS and VIIRS) and their application to Australia from 2019-2023.</a:t>
            </a:r>
            <a:endParaRPr lang="en-IT" sz="1600" dirty="0"/>
          </a:p>
        </p:txBody>
      </p:sp>
      <p:pic>
        <p:nvPicPr>
          <p:cNvPr id="5" name="Picture 4" descr="Black Summer Australia 2019&#10;">
            <a:extLst>
              <a:ext uri="{FF2B5EF4-FFF2-40B4-BE49-F238E27FC236}">
                <a16:creationId xmlns:a16="http://schemas.microsoft.com/office/drawing/2014/main" id="{D7B8115B-C982-F1A3-663E-91F0FE8332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579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4D5BC-0854-921E-B5AD-3A934521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0654-0CE8-3324-3D4F-B2633FBC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GB" sz="2800" b="1" i="0" u="none" strike="noStrike">
                <a:effectLst/>
              </a:rPr>
              <a:t>Objectives</a:t>
            </a:r>
            <a:endParaRPr lang="en-IT" sz="28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F9CBCDB-3149-DEB6-85AA-D56758E8E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5185"/>
              </p:ext>
            </p:extLst>
          </p:nvPr>
        </p:nvGraphicFramePr>
        <p:xfrm>
          <a:off x="1451579" y="2015732"/>
          <a:ext cx="4325113" cy="4074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C9D92C1D-D079-0FBA-9426-9DC063F68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733" y="2444435"/>
            <a:ext cx="5381716" cy="23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A9C-24EC-C1DA-485A-1FF933F5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GB" b="1" i="0" u="none" strike="noStrike">
                <a:solidFill>
                  <a:srgbClr val="000000"/>
                </a:solidFill>
                <a:effectLst/>
              </a:rPr>
              <a:t>Data and Tools</a:t>
            </a:r>
            <a:endParaRPr lang="en-IT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5DF72E3-2CB8-1BE6-1906-09A3AF514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44531"/>
              </p:ext>
            </p:extLst>
          </p:nvPr>
        </p:nvGraphicFramePr>
        <p:xfrm>
          <a:off x="838200" y="1700213"/>
          <a:ext cx="7591425" cy="410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map of australia with a red line graph&#10;&#10;Description automatically generated">
            <a:extLst>
              <a:ext uri="{FF2B5EF4-FFF2-40B4-BE49-F238E27FC236}">
                <a16:creationId xmlns:a16="http://schemas.microsoft.com/office/drawing/2014/main" id="{C259B517-31F6-D5AE-5199-CD6E16714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817052"/>
            <a:ext cx="3680460" cy="29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7C3-D4E4-9F0D-FB6F-FD85B8B3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373" y="741391"/>
            <a:ext cx="5877050" cy="1616203"/>
          </a:xfrm>
        </p:spPr>
        <p:txBody>
          <a:bodyPr anchor="b">
            <a:normAutofit/>
          </a:bodyPr>
          <a:lstStyle/>
          <a:p>
            <a:r>
              <a:rPr lang="en-GB" sz="3200" b="1" i="0" u="none" strike="noStrike">
                <a:effectLst/>
              </a:rPr>
              <a:t>Methods</a:t>
            </a:r>
            <a:endParaRPr lang="en-IT" sz="3200"/>
          </a:p>
        </p:txBody>
      </p:sp>
      <p:pic>
        <p:nvPicPr>
          <p:cNvPr id="4" name="Picture 3" descr="A graph with green lines&#10;&#10;Description automatically generated">
            <a:extLst>
              <a:ext uri="{FF2B5EF4-FFF2-40B4-BE49-F238E27FC236}">
                <a16:creationId xmlns:a16="http://schemas.microsoft.com/office/drawing/2014/main" id="{29326A81-4BE0-39E4-544E-E6DF6AFE9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7" r="12874"/>
          <a:stretch/>
        </p:blipFill>
        <p:spPr>
          <a:xfrm>
            <a:off x="929726" y="960562"/>
            <a:ext cx="3661594" cy="2302536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F43C0AD-FD11-C059-EAEE-275267486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r="-5" b="-5"/>
          <a:stretch/>
        </p:blipFill>
        <p:spPr>
          <a:xfrm>
            <a:off x="929725" y="3447509"/>
            <a:ext cx="3661593" cy="23025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AE92083-24AA-7071-CFD2-79FF2AE8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E03B72-6836-7B65-EFDC-65E86B74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9BF0CE-18F8-59B7-0DF5-68B6A4F3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EB5CD7-CD0F-A531-B078-BF307AB12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749858"/>
              </p:ext>
            </p:extLst>
          </p:nvPr>
        </p:nvGraphicFramePr>
        <p:xfrm>
          <a:off x="5295373" y="2533476"/>
          <a:ext cx="5877050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263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382B-FF0E-62CB-6330-8DFEEE06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542548" cy="166457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Classifier and Training</a:t>
            </a:r>
            <a:endParaRPr lang="en-IT" dirty="0">
              <a:solidFill>
                <a:schemeClr val="tx2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96BF049-12FF-EBC4-3DE1-0386AE6B3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005322"/>
              </p:ext>
            </p:extLst>
          </p:nvPr>
        </p:nvGraphicFramePr>
        <p:xfrm>
          <a:off x="838200" y="2411653"/>
          <a:ext cx="5542548" cy="4049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E94CF9-245E-23A9-9B1A-6C05AF5B44FD}"/>
              </a:ext>
            </a:extLst>
          </p:cNvPr>
          <p:cNvSpPr txBox="1"/>
          <p:nvPr/>
        </p:nvSpPr>
        <p:spPr>
          <a:xfrm>
            <a:off x="6834260" y="3084275"/>
            <a:ext cx="5201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chemeClr val="bg1"/>
                </a:solidFill>
                <a:effectLst/>
              </a:rPr>
              <a:t>Simplified Purpose: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</a:rPr>
              <a:t>Both examples demonstrate how neighbourhoods and adjacent regions are combined to meet the width constraint and achieve a wide, continuous region suitable for practical applications.</a:t>
            </a:r>
          </a:p>
          <a:p>
            <a:endParaRPr lang="en-IT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EA3BB-D2F3-CEA4-5B9A-8AAC3260DC1C}"/>
              </a:ext>
            </a:extLst>
          </p:cNvPr>
          <p:cNvSpPr txBox="1"/>
          <p:nvPr/>
        </p:nvSpPr>
        <p:spPr>
          <a:xfrm>
            <a:off x="6834260" y="5427810"/>
            <a:ext cx="4724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This regions consists of </a:t>
            </a:r>
            <a:r>
              <a:rPr lang="en-GB" sz="1400" b="1" dirty="0">
                <a:solidFill>
                  <a:schemeClr val="bg1"/>
                </a:solidFill>
              </a:rPr>
              <a:t>one neighbourhood</a:t>
            </a:r>
            <a:r>
              <a:rPr lang="en-GB" sz="1400" dirty="0">
                <a:solidFill>
                  <a:schemeClr val="bg1"/>
                </a:solidFill>
              </a:rPr>
              <a:t> (shaded) and an adjacent </a:t>
            </a:r>
            <a:r>
              <a:rPr lang="en-GB" sz="1400" b="1" dirty="0">
                <a:solidFill>
                  <a:schemeClr val="bg1"/>
                </a:solidFill>
              </a:rPr>
              <a:t>91-cell wide region</a:t>
            </a:r>
            <a:r>
              <a:rPr lang="en-GB" sz="1400" dirty="0">
                <a:solidFill>
                  <a:schemeClr val="bg1"/>
                </a:solidFill>
              </a:rPr>
              <a:t> (outlined by solid lines).</a:t>
            </a:r>
          </a:p>
          <a:p>
            <a:r>
              <a:rPr lang="en-GB" sz="1400" dirty="0">
                <a:solidFill>
                  <a:schemeClr val="bg1"/>
                </a:solidFill>
              </a:rPr>
              <a:t>Together, these form a </a:t>
            </a:r>
            <a:r>
              <a:rPr lang="en-GB" sz="1400" b="1" dirty="0">
                <a:solidFill>
                  <a:schemeClr val="bg1"/>
                </a:solidFill>
              </a:rPr>
              <a:t>94-cell wide region</a:t>
            </a:r>
            <a:r>
              <a:rPr lang="en-GB" sz="1400" dirty="0">
                <a:solidFill>
                  <a:schemeClr val="bg1"/>
                </a:solidFill>
              </a:rPr>
              <a:t> that meets the minimum width and suitability requirements.</a:t>
            </a:r>
            <a:endParaRPr lang="en-IT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ack and white table with white text&#10;&#10;AI-generated content may be incorrect.">
            <a:extLst>
              <a:ext uri="{FF2B5EF4-FFF2-40B4-BE49-F238E27FC236}">
                <a16:creationId xmlns:a16="http://schemas.microsoft.com/office/drawing/2014/main" id="{F1EF8912-A562-B445-05D4-C8CF97D44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9187" y="2607063"/>
            <a:ext cx="5194545" cy="28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60A4-0A5D-88C6-C80F-46C62B5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Findings: Spatial Analysis</a:t>
            </a:r>
            <a:endParaRPr lang="en-IT" sz="5400" b="1"/>
          </a:p>
        </p:txBody>
      </p:sp>
      <p:pic>
        <p:nvPicPr>
          <p:cNvPr id="5" name="Picture 4" descr="A chart of a fire">
            <a:extLst>
              <a:ext uri="{FF2B5EF4-FFF2-40B4-BE49-F238E27FC236}">
                <a16:creationId xmlns:a16="http://schemas.microsoft.com/office/drawing/2014/main" id="{D6031EC2-5CBE-169F-967E-1EFB5D49F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54"/>
          <a:stretch/>
        </p:blipFill>
        <p:spPr>
          <a:xfrm>
            <a:off x="373379" y="0"/>
            <a:ext cx="3907537" cy="3907536"/>
          </a:xfrm>
          <a:prstGeom prst="rect">
            <a:avLst/>
          </a:prstGeom>
        </p:spPr>
      </p:pic>
      <p:sp>
        <p:nvSpPr>
          <p:cNvPr id="4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number of land use&#10;&#10;Description automatically generated">
            <a:extLst>
              <a:ext uri="{FF2B5EF4-FFF2-40B4-BE49-F238E27FC236}">
                <a16:creationId xmlns:a16="http://schemas.microsoft.com/office/drawing/2014/main" id="{E2F419C8-9A09-87B5-3B9B-EE095BAB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9" y="4149598"/>
            <a:ext cx="3398870" cy="20988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425E-2FC6-46C4-4842-559F0C5E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pPr lvl="0"/>
            <a:r>
              <a:rPr lang="en-GB" sz="900" b="1" i="0"/>
              <a:t>Mapping Burned Areas and Land Cover Impact</a:t>
            </a:r>
            <a:r>
              <a:rPr lang="en-GB" sz="900" b="0" i="0"/>
              <a:t>:</a:t>
            </a:r>
            <a:endParaRPr lang="en-US" sz="900"/>
          </a:p>
          <a:p>
            <a:pPr lvl="0"/>
            <a:r>
              <a:rPr lang="en-GB" sz="900" b="0" i="0"/>
              <a:t>Created maps showing the distribution of burned areas and their effects on different land cover types.</a:t>
            </a:r>
            <a:endParaRPr lang="en-US" sz="900"/>
          </a:p>
          <a:p>
            <a:pPr lvl="0"/>
            <a:r>
              <a:rPr lang="en-GB" sz="900" b="0" i="0"/>
              <a:t>Integrated burned area layers with Land Use Land Cover (LULC) data to analyse how different vegetation and land types were affected by fire events.</a:t>
            </a:r>
            <a:endParaRPr lang="en-US" sz="900"/>
          </a:p>
          <a:p>
            <a:pPr lvl="0"/>
            <a:r>
              <a:rPr lang="en-GB" sz="900" b="0" i="0"/>
              <a:t>Used thematic color-coded maps to highlight high-severity fire zones and their spatial patterns.</a:t>
            </a:r>
            <a:endParaRPr lang="en-US" sz="900"/>
          </a:p>
          <a:p>
            <a:pPr lvl="0"/>
            <a:r>
              <a:rPr lang="en-GB" sz="900" b="1" i="0"/>
              <a:t>Key Observations</a:t>
            </a:r>
            <a:r>
              <a:rPr lang="en-GB" sz="900" b="0" i="0"/>
              <a:t>:</a:t>
            </a:r>
            <a:endParaRPr lang="en-US" sz="900"/>
          </a:p>
          <a:p>
            <a:pPr lvl="0"/>
            <a:r>
              <a:rPr lang="en-GB" sz="900" b="1" i="0"/>
              <a:t>Forests and Grasslands Most Affected</a:t>
            </a:r>
            <a:r>
              <a:rPr lang="en-GB" sz="900" b="0" i="0"/>
              <a:t>: Fire significantly impacted natural vegetation, particularly forests and grasslands, leading to biodiversity loss and habitat destruction.</a:t>
            </a:r>
            <a:endParaRPr lang="en-US" sz="900"/>
          </a:p>
          <a:p>
            <a:pPr lvl="0"/>
            <a:r>
              <a:rPr lang="en-GB" sz="900" b="1" i="0"/>
              <a:t>Southeastern Australia High Fire Intensity (2019-2020)</a:t>
            </a:r>
            <a:r>
              <a:rPr lang="en-GB" sz="900" b="0" i="0"/>
              <a:t>: The highest concentration of fires occurred in Southeastern Australia during the peak fire seasons, aligning with historical fire activity trends.</a:t>
            </a:r>
            <a:endParaRPr lang="en-US" sz="900"/>
          </a:p>
          <a:p>
            <a:pPr lvl="0"/>
            <a:r>
              <a:rPr lang="en-GB" sz="900" b="1" i="0"/>
              <a:t>Burn Severity Assessment</a:t>
            </a:r>
            <a:r>
              <a:rPr lang="en-GB" sz="900" b="0" i="0"/>
              <a:t>:</a:t>
            </a:r>
            <a:endParaRPr lang="en-US" sz="900"/>
          </a:p>
          <a:p>
            <a:pPr lvl="0"/>
            <a:r>
              <a:rPr lang="en-GB" sz="900" b="1" i="0"/>
              <a:t>Drought and Heatwave Correlation</a:t>
            </a:r>
            <a:r>
              <a:rPr lang="en-GB" sz="900" b="0" i="0"/>
              <a:t>: High-intensity fire areas strongly overlapped with regions that experienced prolonged drought and extreme heatwaves, showing the influence of climate conditions on fire spread.</a:t>
            </a:r>
            <a:endParaRPr lang="en-US" sz="900"/>
          </a:p>
          <a:p>
            <a:pPr lvl="0"/>
            <a:r>
              <a:rPr lang="en-GB" sz="900" b="1" i="0"/>
              <a:t>Severity Classification</a:t>
            </a:r>
            <a:r>
              <a:rPr lang="en-GB" sz="900" b="0" i="0"/>
              <a:t>: Fire severity levels were categorized using remote sensing indices such as NDVI loss, land surface temperature increases, and burn scars.</a:t>
            </a:r>
            <a:endParaRPr lang="en-US" sz="900"/>
          </a:p>
          <a:p>
            <a:pPr lvl="0"/>
            <a:r>
              <a:rPr lang="en-GB" sz="900" b="1" i="0"/>
              <a:t>Fire Recovery Analysis</a:t>
            </a:r>
            <a:r>
              <a:rPr lang="en-GB" sz="900" b="0" i="0"/>
              <a:t>: NDVI trends post-fire indicated varying recovery rates, with some regions showing slow regrowth due to persistent dry conditions.</a:t>
            </a:r>
            <a:endParaRPr lang="en-US" sz="900"/>
          </a:p>
          <a:p>
            <a:pPr marL="0" indent="0">
              <a:buNone/>
            </a:pPr>
            <a:endParaRPr lang="en-GB" sz="900" b="0" i="0" u="none" strike="noStrik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511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" name="Rectangle 244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DAD9-7DEF-D416-5C5E-7E4BA41C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GB" b="1" i="0" u="none" strike="noStrike">
                <a:effectLst/>
              </a:rPr>
              <a:t>Findings: Temporal Analysis</a:t>
            </a:r>
            <a:endParaRPr lang="en-IT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C9AF-2C85-9F9B-898C-89E53824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" b="1" i="0" u="none" strike="noStrike" dirty="0">
                <a:effectLst/>
              </a:rPr>
              <a:t>     NDVI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NDVI analysis revealed sharp vegetation loss during major fire events, indicating significant ecological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Post-fire vegetation recovery showed a slow and uneven process, with some areas recovering faster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Persistent drought conditions in certain regions delayed the regeneration of vegetation cover.</a:t>
            </a:r>
          </a:p>
          <a:p>
            <a:pPr marL="0" indent="0">
              <a:buNone/>
            </a:pPr>
            <a:r>
              <a:rPr lang="en-GB" sz="800" b="1" i="0" u="none" strike="noStrike" dirty="0">
                <a:effectLst/>
              </a:rPr>
              <a:t>Seasonal Fire Patterns:</a:t>
            </a:r>
            <a:endParaRPr lang="en-GB" sz="800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Most fires occurred between </a:t>
            </a:r>
            <a:r>
              <a:rPr lang="en-GB" sz="800" b="1" i="0" u="none" strike="noStrike" dirty="0">
                <a:effectLst/>
              </a:rPr>
              <a:t>January and February</a:t>
            </a:r>
            <a:r>
              <a:rPr lang="en-GB" sz="800" b="0" i="0" u="none" strike="noStrike" dirty="0">
                <a:effectLst/>
              </a:rPr>
              <a:t>, aligning with Australia’s dry season.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This seasonal trend highlights the impact of climate conditions on fire occurrences.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Analysis of past years showed a </a:t>
            </a:r>
            <a:r>
              <a:rPr lang="en-GB" sz="800" b="1" i="0" u="none" strike="noStrike" dirty="0">
                <a:effectLst/>
              </a:rPr>
              <a:t>consistent peak in fire activity</a:t>
            </a:r>
            <a:r>
              <a:rPr lang="en-GB" sz="800" b="0" i="0" u="none" strike="noStrike" dirty="0">
                <a:effectLst/>
              </a:rPr>
              <a:t> during these months, reinforcing the link between </a:t>
            </a:r>
            <a:r>
              <a:rPr lang="en-GB" sz="800" b="1" i="0" u="none" strike="noStrike" dirty="0">
                <a:effectLst/>
              </a:rPr>
              <a:t>hot, dry conditions and fire outbreaks</a:t>
            </a:r>
            <a:r>
              <a:rPr lang="en-GB" sz="800" b="0" i="0" u="none" strike="noStrike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GB" sz="800" b="1" i="0" u="none" strike="noStrike" dirty="0">
                <a:effectLst/>
              </a:rPr>
              <a:t>Temporal Variability:</a:t>
            </a:r>
            <a:endParaRPr lang="en-GB" sz="800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Burned area trends indicated a </a:t>
            </a:r>
            <a:r>
              <a:rPr lang="en-GB" sz="800" b="1" i="0" u="none" strike="noStrike" dirty="0">
                <a:effectLst/>
              </a:rPr>
              <a:t>steady increase in fire activity</a:t>
            </a:r>
            <a:r>
              <a:rPr lang="en-GB" sz="800" b="0" i="0" u="none" strike="noStrike" dirty="0">
                <a:effectLst/>
              </a:rPr>
              <a:t> over recent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The correlation between increased fires and </a:t>
            </a:r>
            <a:r>
              <a:rPr lang="en-GB" sz="800" b="1" i="0" u="none" strike="noStrike" dirty="0">
                <a:effectLst/>
              </a:rPr>
              <a:t>rising temperatures, prolonged droughts, and extreme weather conditions</a:t>
            </a:r>
            <a:r>
              <a:rPr lang="en-GB" sz="800" b="0" i="0" u="none" strike="noStrike" dirty="0">
                <a:effectLst/>
              </a:rPr>
              <a:t> suggests an influence of climate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The variability in burned area sizes year-over-year underscores the importance of long-term monitoring for fire management and mitigation.</a:t>
            </a:r>
          </a:p>
          <a:p>
            <a:pPr marL="0" indent="0">
              <a:buNone/>
            </a:pPr>
            <a:endParaRPr lang="en-GB" sz="800" b="0" i="0" u="none" strike="noStrike" dirty="0">
              <a:effectLst/>
            </a:endParaRPr>
          </a:p>
          <a:p>
            <a:endParaRPr lang="en-IT" sz="800" dirty="0"/>
          </a:p>
        </p:txBody>
      </p:sp>
      <p:pic>
        <p:nvPicPr>
          <p:cNvPr id="5" name="Picture 4" descr="A graph with numbers and dots">
            <a:extLst>
              <a:ext uri="{FF2B5EF4-FFF2-40B4-BE49-F238E27FC236}">
                <a16:creationId xmlns:a16="http://schemas.microsoft.com/office/drawing/2014/main" id="{1E6F8278-9486-D796-B7BA-D307D5E81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761475"/>
            <a:ext cx="3848322" cy="2308991"/>
          </a:xfrm>
          <a:prstGeom prst="rect">
            <a:avLst/>
          </a:prstGeom>
        </p:spPr>
      </p:pic>
      <p:pic>
        <p:nvPicPr>
          <p:cNvPr id="7" name="Picture 6" descr="A map of australia with blue and green colors">
            <a:extLst>
              <a:ext uri="{FF2B5EF4-FFF2-40B4-BE49-F238E27FC236}">
                <a16:creationId xmlns:a16="http://schemas.microsoft.com/office/drawing/2014/main" id="{EC5179FB-31B4-66C3-026A-173C98CDD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76" y="3657600"/>
            <a:ext cx="3667391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1501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Helvetica</vt:lpstr>
      <vt:lpstr>-webkit-standard</vt:lpstr>
      <vt:lpstr>Office Theme</vt:lpstr>
      <vt:lpstr>Comparison of Spatio-Temporal Burned Area Distribution Using Google Earth Engine     Authors: Rishikesh Miriyala,  Sriram Seenivasan Krishnasamy,  Ghulam Abbas Zafari  </vt:lpstr>
      <vt:lpstr>Abstract</vt:lpstr>
      <vt:lpstr>Introduction </vt:lpstr>
      <vt:lpstr>Objectives</vt:lpstr>
      <vt:lpstr>Data and Tools</vt:lpstr>
      <vt:lpstr>Methods</vt:lpstr>
      <vt:lpstr>Classifier and Training</vt:lpstr>
      <vt:lpstr>Findings: Spatial Analysis</vt:lpstr>
      <vt:lpstr>Findings: Temporal Analysis</vt:lpstr>
      <vt:lpstr>Challenges and Recommendations</vt:lpstr>
      <vt:lpstr>Conclusion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Ghulam Abbas Zafari</dc:creator>
  <cp:lastModifiedBy>Dell Inspiron</cp:lastModifiedBy>
  <cp:revision>31</cp:revision>
  <dcterms:created xsi:type="dcterms:W3CDTF">2024-12-09T17:59:45Z</dcterms:created>
  <dcterms:modified xsi:type="dcterms:W3CDTF">2025-01-31T10:36:42Z</dcterms:modified>
</cp:coreProperties>
</file>