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68" r:id="rId2"/>
    <p:sldId id="275" r:id="rId3"/>
    <p:sldId id="272" r:id="rId4"/>
    <p:sldId id="271" r:id="rId5"/>
    <p:sldId id="258" r:id="rId6"/>
    <p:sldId id="259" r:id="rId7"/>
    <p:sldId id="261" r:id="rId8"/>
    <p:sldId id="262" r:id="rId9"/>
    <p:sldId id="263" r:id="rId10"/>
    <p:sldId id="266" r:id="rId11"/>
    <p:sldId id="267" r:id="rId12"/>
    <p:sldId id="273" r:id="rId13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4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D710A3-7072-4813-AB9F-B74327604677}" type="doc">
      <dgm:prSet loTypeId="urn:microsoft.com/office/officeart/2005/8/layout/hierarchy1" loCatId="hierarchy" qsTypeId="urn:microsoft.com/office/officeart/2005/8/quickstyle/simple2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8BF219D-CEC0-4604-B659-23495551C691}">
      <dgm:prSet/>
      <dgm:spPr/>
      <dgm:t>
        <a:bodyPr/>
        <a:lstStyle/>
        <a:p>
          <a:r>
            <a:rPr lang="en-GB" b="1" i="0" u="none"/>
            <a:t>Geoinformatics Engineering, </a:t>
          </a:r>
        </a:p>
        <a:p>
          <a:r>
            <a:rPr lang="en-GB" b="1" i="0" u="none"/>
            <a:t>Polytechnic di Milano</a:t>
          </a:r>
          <a:endParaRPr lang="en-US" b="1"/>
        </a:p>
      </dgm:t>
    </dgm:pt>
    <dgm:pt modelId="{2423641E-236D-47ED-AE72-EF7829C7B4F4}" type="parTrans" cxnId="{29F07FD2-5570-448B-82D7-B3207A3F06C4}">
      <dgm:prSet/>
      <dgm:spPr/>
      <dgm:t>
        <a:bodyPr/>
        <a:lstStyle/>
        <a:p>
          <a:endParaRPr lang="en-US"/>
        </a:p>
      </dgm:t>
    </dgm:pt>
    <dgm:pt modelId="{F7903D71-13DC-4EF2-B12F-8CCDF2455F26}" type="sibTrans" cxnId="{29F07FD2-5570-448B-82D7-B3207A3F06C4}">
      <dgm:prSet/>
      <dgm:spPr/>
      <dgm:t>
        <a:bodyPr/>
        <a:lstStyle/>
        <a:p>
          <a:endParaRPr lang="en-US"/>
        </a:p>
      </dgm:t>
    </dgm:pt>
    <dgm:pt modelId="{AECA0944-331A-43C7-AEB4-3F55C778C545}">
      <dgm:prSet/>
      <dgm:spPr/>
      <dgm:t>
        <a:bodyPr/>
        <a:lstStyle/>
        <a:p>
          <a:r>
            <a:rPr lang="en-GB" b="1"/>
            <a:t>Advisor: </a:t>
          </a:r>
          <a:r>
            <a:rPr lang="en-GB"/>
            <a:t> </a:t>
          </a:r>
          <a:r>
            <a:rPr lang="en-GB" b="1"/>
            <a:t>GIOVANNA VENUTI</a:t>
          </a:r>
          <a:endParaRPr lang="en-GB"/>
        </a:p>
        <a:p>
          <a:r>
            <a:rPr lang="en-GB" b="1"/>
            <a:t>Co-Advisor:</a:t>
          </a:r>
          <a:r>
            <a:rPr lang="en-GB"/>
            <a:t> </a:t>
          </a:r>
          <a:r>
            <a:rPr lang="en-GB" b="1"/>
            <a:t>MARIAGRAZIA FUGINI</a:t>
          </a:r>
        </a:p>
      </dgm:t>
    </dgm:pt>
    <dgm:pt modelId="{5557EC83-55CE-40F0-AE5C-7F93B0288226}" type="parTrans" cxnId="{B29CD1EC-0B42-4731-8FC8-5DF4B97A9847}">
      <dgm:prSet/>
      <dgm:spPr/>
      <dgm:t>
        <a:bodyPr/>
        <a:lstStyle/>
        <a:p>
          <a:endParaRPr lang="en-US"/>
        </a:p>
      </dgm:t>
    </dgm:pt>
    <dgm:pt modelId="{53762827-0C6D-49E0-AD3E-38F57F40FF9B}" type="sibTrans" cxnId="{B29CD1EC-0B42-4731-8FC8-5DF4B97A9847}">
      <dgm:prSet/>
      <dgm:spPr/>
      <dgm:t>
        <a:bodyPr/>
        <a:lstStyle/>
        <a:p>
          <a:endParaRPr lang="en-US"/>
        </a:p>
      </dgm:t>
    </dgm:pt>
    <dgm:pt modelId="{9BE609C6-65FD-49F7-8669-DF1A4856B3AB}">
      <dgm:prSet/>
      <dgm:spPr/>
      <dgm:t>
        <a:bodyPr/>
        <a:lstStyle/>
        <a:p>
          <a:r>
            <a:rPr lang="en-GB" b="1"/>
            <a:t>2024_2025</a:t>
          </a:r>
          <a:endParaRPr lang="en-US"/>
        </a:p>
      </dgm:t>
    </dgm:pt>
    <dgm:pt modelId="{B276D8C9-FB62-4445-BADE-127C68D9ACF1}" type="parTrans" cxnId="{45C3AF36-23CC-4BC3-9234-E71234BF2242}">
      <dgm:prSet/>
      <dgm:spPr/>
      <dgm:t>
        <a:bodyPr/>
        <a:lstStyle/>
        <a:p>
          <a:endParaRPr lang="en-US"/>
        </a:p>
      </dgm:t>
    </dgm:pt>
    <dgm:pt modelId="{2BE93469-907C-4BA4-9687-A03D87FCAFA7}" type="sibTrans" cxnId="{45C3AF36-23CC-4BC3-9234-E71234BF2242}">
      <dgm:prSet/>
      <dgm:spPr/>
      <dgm:t>
        <a:bodyPr/>
        <a:lstStyle/>
        <a:p>
          <a:endParaRPr lang="en-US"/>
        </a:p>
      </dgm:t>
    </dgm:pt>
    <dgm:pt modelId="{88761220-D4CB-0E48-8492-E88B534C2BB6}" type="pres">
      <dgm:prSet presAssocID="{6ED710A3-7072-4813-AB9F-B743276046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7BE87E-9B76-6C4A-869C-FCE5CD341D22}" type="pres">
      <dgm:prSet presAssocID="{18BF219D-CEC0-4604-B659-23495551C691}" presName="hierRoot1" presStyleCnt="0"/>
      <dgm:spPr/>
    </dgm:pt>
    <dgm:pt modelId="{09BCB36A-F58E-EB4D-ABC9-1F9781E8EF30}" type="pres">
      <dgm:prSet presAssocID="{18BF219D-CEC0-4604-B659-23495551C691}" presName="composite" presStyleCnt="0"/>
      <dgm:spPr/>
    </dgm:pt>
    <dgm:pt modelId="{714498C7-A5A0-2648-BFD3-E6949B633BD8}" type="pres">
      <dgm:prSet presAssocID="{18BF219D-CEC0-4604-B659-23495551C691}" presName="background" presStyleLbl="node0" presStyleIdx="0" presStyleCnt="3"/>
      <dgm:spPr/>
    </dgm:pt>
    <dgm:pt modelId="{960BC75D-CF09-F24A-8A18-FCCA7678114B}" type="pres">
      <dgm:prSet presAssocID="{18BF219D-CEC0-4604-B659-23495551C691}" presName="text" presStyleLbl="fgAcc0" presStyleIdx="0" presStyleCnt="3">
        <dgm:presLayoutVars>
          <dgm:chPref val="3"/>
        </dgm:presLayoutVars>
      </dgm:prSet>
      <dgm:spPr/>
    </dgm:pt>
    <dgm:pt modelId="{A43E4B7A-E88F-7A4E-A009-C462EE2CC4F0}" type="pres">
      <dgm:prSet presAssocID="{18BF219D-CEC0-4604-B659-23495551C691}" presName="hierChild2" presStyleCnt="0"/>
      <dgm:spPr/>
    </dgm:pt>
    <dgm:pt modelId="{9F018F37-0625-C742-9EFA-16632C4F777B}" type="pres">
      <dgm:prSet presAssocID="{AECA0944-331A-43C7-AEB4-3F55C778C545}" presName="hierRoot1" presStyleCnt="0"/>
      <dgm:spPr/>
    </dgm:pt>
    <dgm:pt modelId="{9B7B89E8-8294-3B4B-B110-E333B40D9DF1}" type="pres">
      <dgm:prSet presAssocID="{AECA0944-331A-43C7-AEB4-3F55C778C545}" presName="composite" presStyleCnt="0"/>
      <dgm:spPr/>
    </dgm:pt>
    <dgm:pt modelId="{4481712D-E961-EF45-ADF0-3A5375EB7BFD}" type="pres">
      <dgm:prSet presAssocID="{AECA0944-331A-43C7-AEB4-3F55C778C545}" presName="background" presStyleLbl="node0" presStyleIdx="1" presStyleCnt="3"/>
      <dgm:spPr/>
    </dgm:pt>
    <dgm:pt modelId="{A710FCF9-BA78-1945-B55B-9BE1B8F8A2B3}" type="pres">
      <dgm:prSet presAssocID="{AECA0944-331A-43C7-AEB4-3F55C778C545}" presName="text" presStyleLbl="fgAcc0" presStyleIdx="1" presStyleCnt="3">
        <dgm:presLayoutVars>
          <dgm:chPref val="3"/>
        </dgm:presLayoutVars>
      </dgm:prSet>
      <dgm:spPr/>
    </dgm:pt>
    <dgm:pt modelId="{B72A93E3-A6B7-CF4E-AFED-B3A7BEB287CB}" type="pres">
      <dgm:prSet presAssocID="{AECA0944-331A-43C7-AEB4-3F55C778C545}" presName="hierChild2" presStyleCnt="0"/>
      <dgm:spPr/>
    </dgm:pt>
    <dgm:pt modelId="{B886218B-E57A-284A-B158-0ABA869F638F}" type="pres">
      <dgm:prSet presAssocID="{9BE609C6-65FD-49F7-8669-DF1A4856B3AB}" presName="hierRoot1" presStyleCnt="0"/>
      <dgm:spPr/>
    </dgm:pt>
    <dgm:pt modelId="{B421E21B-631C-A641-BEAB-A3A914BBA593}" type="pres">
      <dgm:prSet presAssocID="{9BE609C6-65FD-49F7-8669-DF1A4856B3AB}" presName="composite" presStyleCnt="0"/>
      <dgm:spPr/>
    </dgm:pt>
    <dgm:pt modelId="{6582DC75-80FE-684C-9947-0CF0AD2CC0DF}" type="pres">
      <dgm:prSet presAssocID="{9BE609C6-65FD-49F7-8669-DF1A4856B3AB}" presName="background" presStyleLbl="node0" presStyleIdx="2" presStyleCnt="3"/>
      <dgm:spPr/>
    </dgm:pt>
    <dgm:pt modelId="{C62074CE-D0A6-5040-9966-1A08FE4A15D2}" type="pres">
      <dgm:prSet presAssocID="{9BE609C6-65FD-49F7-8669-DF1A4856B3AB}" presName="text" presStyleLbl="fgAcc0" presStyleIdx="2" presStyleCnt="3">
        <dgm:presLayoutVars>
          <dgm:chPref val="3"/>
        </dgm:presLayoutVars>
      </dgm:prSet>
      <dgm:spPr/>
    </dgm:pt>
    <dgm:pt modelId="{A0519A0D-EA41-E74A-87A0-5E0B2F834052}" type="pres">
      <dgm:prSet presAssocID="{9BE609C6-65FD-49F7-8669-DF1A4856B3AB}" presName="hierChild2" presStyleCnt="0"/>
      <dgm:spPr/>
    </dgm:pt>
  </dgm:ptLst>
  <dgm:cxnLst>
    <dgm:cxn modelId="{45C3AF36-23CC-4BC3-9234-E71234BF2242}" srcId="{6ED710A3-7072-4813-AB9F-B74327604677}" destId="{9BE609C6-65FD-49F7-8669-DF1A4856B3AB}" srcOrd="2" destOrd="0" parTransId="{B276D8C9-FB62-4445-BADE-127C68D9ACF1}" sibTransId="{2BE93469-907C-4BA4-9687-A03D87FCAFA7}"/>
    <dgm:cxn modelId="{7BA72DBA-D9FA-B743-A721-3D1AAC70DBEC}" type="presOf" srcId="{9BE609C6-65FD-49F7-8669-DF1A4856B3AB}" destId="{C62074CE-D0A6-5040-9966-1A08FE4A15D2}" srcOrd="0" destOrd="0" presId="urn:microsoft.com/office/officeart/2005/8/layout/hierarchy1"/>
    <dgm:cxn modelId="{29F07FD2-5570-448B-82D7-B3207A3F06C4}" srcId="{6ED710A3-7072-4813-AB9F-B74327604677}" destId="{18BF219D-CEC0-4604-B659-23495551C691}" srcOrd="0" destOrd="0" parTransId="{2423641E-236D-47ED-AE72-EF7829C7B4F4}" sibTransId="{F7903D71-13DC-4EF2-B12F-8CCDF2455F26}"/>
    <dgm:cxn modelId="{2A0209D3-340B-6C49-827D-8D9B1DF367CE}" type="presOf" srcId="{6ED710A3-7072-4813-AB9F-B74327604677}" destId="{88761220-D4CB-0E48-8492-E88B534C2BB6}" srcOrd="0" destOrd="0" presId="urn:microsoft.com/office/officeart/2005/8/layout/hierarchy1"/>
    <dgm:cxn modelId="{3D414FDA-F255-2D48-A152-B61BCDEEC3C9}" type="presOf" srcId="{18BF219D-CEC0-4604-B659-23495551C691}" destId="{960BC75D-CF09-F24A-8A18-FCCA7678114B}" srcOrd="0" destOrd="0" presId="urn:microsoft.com/office/officeart/2005/8/layout/hierarchy1"/>
    <dgm:cxn modelId="{B29CD1EC-0B42-4731-8FC8-5DF4B97A9847}" srcId="{6ED710A3-7072-4813-AB9F-B74327604677}" destId="{AECA0944-331A-43C7-AEB4-3F55C778C545}" srcOrd="1" destOrd="0" parTransId="{5557EC83-55CE-40F0-AE5C-7F93B0288226}" sibTransId="{53762827-0C6D-49E0-AD3E-38F57F40FF9B}"/>
    <dgm:cxn modelId="{359EDBEE-6464-2B46-A04F-2260B2CE7B20}" type="presOf" srcId="{AECA0944-331A-43C7-AEB4-3F55C778C545}" destId="{A710FCF9-BA78-1945-B55B-9BE1B8F8A2B3}" srcOrd="0" destOrd="0" presId="urn:microsoft.com/office/officeart/2005/8/layout/hierarchy1"/>
    <dgm:cxn modelId="{8875C7FA-D011-1C4D-8368-966B1A6B8919}" type="presParOf" srcId="{88761220-D4CB-0E48-8492-E88B534C2BB6}" destId="{027BE87E-9B76-6C4A-869C-FCE5CD341D22}" srcOrd="0" destOrd="0" presId="urn:microsoft.com/office/officeart/2005/8/layout/hierarchy1"/>
    <dgm:cxn modelId="{A9E2413F-7B4E-5440-9F90-F45387D53BB0}" type="presParOf" srcId="{027BE87E-9B76-6C4A-869C-FCE5CD341D22}" destId="{09BCB36A-F58E-EB4D-ABC9-1F9781E8EF30}" srcOrd="0" destOrd="0" presId="urn:microsoft.com/office/officeart/2005/8/layout/hierarchy1"/>
    <dgm:cxn modelId="{454E15B0-9BA6-9446-A2D3-8EE18CDDEB74}" type="presParOf" srcId="{09BCB36A-F58E-EB4D-ABC9-1F9781E8EF30}" destId="{714498C7-A5A0-2648-BFD3-E6949B633BD8}" srcOrd="0" destOrd="0" presId="urn:microsoft.com/office/officeart/2005/8/layout/hierarchy1"/>
    <dgm:cxn modelId="{B01F8FA2-45BB-F549-BF34-57E5FE3A3E6B}" type="presParOf" srcId="{09BCB36A-F58E-EB4D-ABC9-1F9781E8EF30}" destId="{960BC75D-CF09-F24A-8A18-FCCA7678114B}" srcOrd="1" destOrd="0" presId="urn:microsoft.com/office/officeart/2005/8/layout/hierarchy1"/>
    <dgm:cxn modelId="{28E04AC0-D1C8-1E40-83A8-CD0826D5B0B8}" type="presParOf" srcId="{027BE87E-9B76-6C4A-869C-FCE5CD341D22}" destId="{A43E4B7A-E88F-7A4E-A009-C462EE2CC4F0}" srcOrd="1" destOrd="0" presId="urn:microsoft.com/office/officeart/2005/8/layout/hierarchy1"/>
    <dgm:cxn modelId="{1C1D0113-E4E2-5E4D-B269-C2742A893004}" type="presParOf" srcId="{88761220-D4CB-0E48-8492-E88B534C2BB6}" destId="{9F018F37-0625-C742-9EFA-16632C4F777B}" srcOrd="1" destOrd="0" presId="urn:microsoft.com/office/officeart/2005/8/layout/hierarchy1"/>
    <dgm:cxn modelId="{84CE74AE-7FA6-E34E-BE38-9D1D30C14862}" type="presParOf" srcId="{9F018F37-0625-C742-9EFA-16632C4F777B}" destId="{9B7B89E8-8294-3B4B-B110-E333B40D9DF1}" srcOrd="0" destOrd="0" presId="urn:microsoft.com/office/officeart/2005/8/layout/hierarchy1"/>
    <dgm:cxn modelId="{D4808BCF-B6D6-764F-833E-D0C11F69307B}" type="presParOf" srcId="{9B7B89E8-8294-3B4B-B110-E333B40D9DF1}" destId="{4481712D-E961-EF45-ADF0-3A5375EB7BFD}" srcOrd="0" destOrd="0" presId="urn:microsoft.com/office/officeart/2005/8/layout/hierarchy1"/>
    <dgm:cxn modelId="{547AD895-BE13-9B45-920F-F4B249168615}" type="presParOf" srcId="{9B7B89E8-8294-3B4B-B110-E333B40D9DF1}" destId="{A710FCF9-BA78-1945-B55B-9BE1B8F8A2B3}" srcOrd="1" destOrd="0" presId="urn:microsoft.com/office/officeart/2005/8/layout/hierarchy1"/>
    <dgm:cxn modelId="{5759F434-77CF-0C42-AF48-C003D2E4B73F}" type="presParOf" srcId="{9F018F37-0625-C742-9EFA-16632C4F777B}" destId="{B72A93E3-A6B7-CF4E-AFED-B3A7BEB287CB}" srcOrd="1" destOrd="0" presId="urn:microsoft.com/office/officeart/2005/8/layout/hierarchy1"/>
    <dgm:cxn modelId="{DE69B81E-185E-E74C-8F4A-57025610B10D}" type="presParOf" srcId="{88761220-D4CB-0E48-8492-E88B534C2BB6}" destId="{B886218B-E57A-284A-B158-0ABA869F638F}" srcOrd="2" destOrd="0" presId="urn:microsoft.com/office/officeart/2005/8/layout/hierarchy1"/>
    <dgm:cxn modelId="{8E0D3589-D4D6-E740-AF91-5B431BE0C594}" type="presParOf" srcId="{B886218B-E57A-284A-B158-0ABA869F638F}" destId="{B421E21B-631C-A641-BEAB-A3A914BBA593}" srcOrd="0" destOrd="0" presId="urn:microsoft.com/office/officeart/2005/8/layout/hierarchy1"/>
    <dgm:cxn modelId="{2E49E9EA-9D16-7D41-A3B8-56D6BE966363}" type="presParOf" srcId="{B421E21B-631C-A641-BEAB-A3A914BBA593}" destId="{6582DC75-80FE-684C-9947-0CF0AD2CC0DF}" srcOrd="0" destOrd="0" presId="urn:microsoft.com/office/officeart/2005/8/layout/hierarchy1"/>
    <dgm:cxn modelId="{26EF259D-C214-D240-BF5B-9EEAA75D019E}" type="presParOf" srcId="{B421E21B-631C-A641-BEAB-A3A914BBA593}" destId="{C62074CE-D0A6-5040-9966-1A08FE4A15D2}" srcOrd="1" destOrd="0" presId="urn:microsoft.com/office/officeart/2005/8/layout/hierarchy1"/>
    <dgm:cxn modelId="{0E38012F-40D6-A44E-8A57-F4317C98EB7F}" type="presParOf" srcId="{B886218B-E57A-284A-B158-0ABA869F638F}" destId="{A0519A0D-EA41-E74A-87A0-5E0B2F8340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6059693-A47B-4D83-A8E6-18976181000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7EE415BE-FB24-4087-BC77-676DBE42AB6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Dataset Comparison</a:t>
          </a:r>
          <a:r>
            <a:rPr lang="en-GB" b="0" i="0"/>
            <a:t>: Evaluate spatial and temporal discrepancies between MCD64 and VIIRS datasets for fire detection accuracy.</a:t>
          </a:r>
          <a:endParaRPr lang="en-US" dirty="0"/>
        </a:p>
      </dgm:t>
    </dgm:pt>
    <dgm:pt modelId="{8D7D77E2-6A0B-412A-84ED-D35C57D72047}" type="parTrans" cxnId="{670F136E-41C2-4752-B96F-DCFDF9251D88}">
      <dgm:prSet/>
      <dgm:spPr/>
      <dgm:t>
        <a:bodyPr/>
        <a:lstStyle/>
        <a:p>
          <a:endParaRPr lang="en-US"/>
        </a:p>
      </dgm:t>
    </dgm:pt>
    <dgm:pt modelId="{2D8F3A91-FBCF-490F-A4F0-8354FA1B9533}" type="sibTrans" cxnId="{670F136E-41C2-4752-B96F-DCFDF9251D8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F7CE8FA-0FF0-4C5C-A62D-6AF624C95DE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Environmental Impact</a:t>
          </a:r>
          <a:r>
            <a:rPr lang="en-GB" b="0" i="0"/>
            <a:t>: Analyze factors influencing fire dynamics, such as land cover, temperature, soil moisture, and wind direction.</a:t>
          </a:r>
          <a:endParaRPr lang="en-US"/>
        </a:p>
      </dgm:t>
    </dgm:pt>
    <dgm:pt modelId="{FFA93674-905D-4FE3-8E5B-FD4A75F30F73}" type="parTrans" cxnId="{275B93B1-4B42-4873-89B1-709A40BB6949}">
      <dgm:prSet/>
      <dgm:spPr/>
      <dgm:t>
        <a:bodyPr/>
        <a:lstStyle/>
        <a:p>
          <a:endParaRPr lang="en-US"/>
        </a:p>
      </dgm:t>
    </dgm:pt>
    <dgm:pt modelId="{CBCF8943-9CF3-491A-842E-0CC31D0B8D7D}" type="sibTrans" cxnId="{275B93B1-4B42-4873-89B1-709A40BB69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0E83D6-41E7-48DB-BD68-D6A6EE3D6F0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 dirty="0"/>
            <a:t>Visualization</a:t>
          </a:r>
          <a:r>
            <a:rPr lang="en-GB" b="0" i="0" dirty="0"/>
            <a:t>: Created interactive maps and charts for comprehensive understanding of fire patterns.</a:t>
          </a:r>
          <a:endParaRPr lang="en-US" dirty="0"/>
        </a:p>
      </dgm:t>
    </dgm:pt>
    <dgm:pt modelId="{9CB69F6A-D36B-44BF-861B-983C1E4C9A30}" type="parTrans" cxnId="{04190759-5CE0-4277-9192-327DAA589358}">
      <dgm:prSet/>
      <dgm:spPr/>
      <dgm:t>
        <a:bodyPr/>
        <a:lstStyle/>
        <a:p>
          <a:endParaRPr lang="en-US"/>
        </a:p>
      </dgm:t>
    </dgm:pt>
    <dgm:pt modelId="{43E24F85-5F81-4DFC-B270-A663AEFA845D}" type="sibTrans" cxnId="{04190759-5CE0-4277-9192-327DAA5893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05CC2C5-DEFA-40E5-9051-BD8E45E92A4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Automation</a:t>
          </a:r>
          <a:r>
            <a:rPr lang="en-GB" b="0" i="0"/>
            <a:t>: Leverage GEE's scalability for regional/global multi-temporal analyses.</a:t>
          </a:r>
          <a:endParaRPr lang="en-US"/>
        </a:p>
      </dgm:t>
    </dgm:pt>
    <dgm:pt modelId="{7264ECD1-021D-492A-9537-EBDEC1110CB5}" type="parTrans" cxnId="{F2C413A4-AD90-4547-BDFC-6EDAFA7017B3}">
      <dgm:prSet/>
      <dgm:spPr/>
      <dgm:t>
        <a:bodyPr/>
        <a:lstStyle/>
        <a:p>
          <a:endParaRPr lang="en-US"/>
        </a:p>
      </dgm:t>
    </dgm:pt>
    <dgm:pt modelId="{ED799106-548B-4159-A70A-7B878B8BB7F3}" type="sibTrans" cxnId="{F2C413A4-AD90-4547-BDFC-6EDAFA7017B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B63FBF7-ABF7-4320-B581-FA5244EAD9D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 i="0"/>
            <a:t>Classifier Performance</a:t>
          </a:r>
          <a:r>
            <a:rPr lang="en-GB" b="0" i="0"/>
            <a:t>: Train and evaluate Gradient Boost Tree classifier using geospatial predictors for burned area identification.</a:t>
          </a:r>
          <a:endParaRPr lang="en-US" dirty="0"/>
        </a:p>
      </dgm:t>
    </dgm:pt>
    <dgm:pt modelId="{BB9D915D-47F2-4E71-88A9-D9089253D140}" type="parTrans" cxnId="{34A9EF57-98EC-4DB9-B59F-0BC698BFA7B6}">
      <dgm:prSet/>
      <dgm:spPr/>
      <dgm:t>
        <a:bodyPr/>
        <a:lstStyle/>
        <a:p>
          <a:endParaRPr lang="en-US"/>
        </a:p>
      </dgm:t>
    </dgm:pt>
    <dgm:pt modelId="{864BFB94-0BA4-455B-A164-06A49602E7FE}" type="sibTrans" cxnId="{34A9EF57-98EC-4DB9-B59F-0BC698BFA7B6}">
      <dgm:prSet/>
      <dgm:spPr/>
      <dgm:t>
        <a:bodyPr/>
        <a:lstStyle/>
        <a:p>
          <a:endParaRPr lang="en-US"/>
        </a:p>
      </dgm:t>
    </dgm:pt>
    <dgm:pt modelId="{34760696-3925-436B-A8F7-EB1E1C505F7A}" type="pres">
      <dgm:prSet presAssocID="{66059693-A47B-4D83-A8E6-18976181000E}" presName="root" presStyleCnt="0">
        <dgm:presLayoutVars>
          <dgm:dir/>
          <dgm:resizeHandles val="exact"/>
        </dgm:presLayoutVars>
      </dgm:prSet>
      <dgm:spPr/>
    </dgm:pt>
    <dgm:pt modelId="{F71B9CCB-754B-4466-8C2B-ED7F23C49BC4}" type="pres">
      <dgm:prSet presAssocID="{7EE415BE-FB24-4087-BC77-676DBE42AB68}" presName="compNode" presStyleCnt="0"/>
      <dgm:spPr/>
    </dgm:pt>
    <dgm:pt modelId="{B9A756E6-71C9-48D1-93D5-C527694D922F}" type="pres">
      <dgm:prSet presAssocID="{7EE415BE-FB24-4087-BC77-676DBE42AB68}" presName="bgRect" presStyleLbl="bgShp" presStyleIdx="0" presStyleCnt="5"/>
      <dgm:spPr/>
    </dgm:pt>
    <dgm:pt modelId="{6EBA7311-33E2-4FA2-AF79-4EDA4F850DCF}" type="pres">
      <dgm:prSet presAssocID="{7EE415BE-FB24-4087-BC77-676DBE42AB6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DBD57EFF-F539-4996-A9C2-00605478347D}" type="pres">
      <dgm:prSet presAssocID="{7EE415BE-FB24-4087-BC77-676DBE42AB68}" presName="spaceRect" presStyleCnt="0"/>
      <dgm:spPr/>
    </dgm:pt>
    <dgm:pt modelId="{57DE93E6-4274-4537-BB64-B040E36C9056}" type="pres">
      <dgm:prSet presAssocID="{7EE415BE-FB24-4087-BC77-676DBE42AB68}" presName="parTx" presStyleLbl="revTx" presStyleIdx="0" presStyleCnt="5">
        <dgm:presLayoutVars>
          <dgm:chMax val="0"/>
          <dgm:chPref val="0"/>
        </dgm:presLayoutVars>
      </dgm:prSet>
      <dgm:spPr/>
    </dgm:pt>
    <dgm:pt modelId="{87BD20F7-9283-41A7-9B03-8411A668E4D3}" type="pres">
      <dgm:prSet presAssocID="{2D8F3A91-FBCF-490F-A4F0-8354FA1B9533}" presName="sibTrans" presStyleCnt="0"/>
      <dgm:spPr/>
    </dgm:pt>
    <dgm:pt modelId="{AD9FEC26-B397-4337-AE31-0CAEA9E2F6A3}" type="pres">
      <dgm:prSet presAssocID="{6F7CE8FA-0FF0-4C5C-A62D-6AF624C95DEC}" presName="compNode" presStyleCnt="0"/>
      <dgm:spPr/>
    </dgm:pt>
    <dgm:pt modelId="{CAC49C93-0C8D-4BD1-8063-34E0C97BFD69}" type="pres">
      <dgm:prSet presAssocID="{6F7CE8FA-0FF0-4C5C-A62D-6AF624C95DEC}" presName="bgRect" presStyleLbl="bgShp" presStyleIdx="1" presStyleCnt="5"/>
      <dgm:spPr/>
    </dgm:pt>
    <dgm:pt modelId="{804725BB-BC45-4D4D-900F-013FFBC41663}" type="pres">
      <dgm:prSet presAssocID="{6F7CE8FA-0FF0-4C5C-A62D-6AF624C95DE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98B5E68A-47A6-4084-840B-435087F83306}" type="pres">
      <dgm:prSet presAssocID="{6F7CE8FA-0FF0-4C5C-A62D-6AF624C95DEC}" presName="spaceRect" presStyleCnt="0"/>
      <dgm:spPr/>
    </dgm:pt>
    <dgm:pt modelId="{16155BCB-97EE-4D0B-8DFE-68AB9101BC09}" type="pres">
      <dgm:prSet presAssocID="{6F7CE8FA-0FF0-4C5C-A62D-6AF624C95DEC}" presName="parTx" presStyleLbl="revTx" presStyleIdx="1" presStyleCnt="5">
        <dgm:presLayoutVars>
          <dgm:chMax val="0"/>
          <dgm:chPref val="0"/>
        </dgm:presLayoutVars>
      </dgm:prSet>
      <dgm:spPr/>
    </dgm:pt>
    <dgm:pt modelId="{DE16733D-EF59-47E0-AEC3-A8831E2BBBBE}" type="pres">
      <dgm:prSet presAssocID="{CBCF8943-9CF3-491A-842E-0CC31D0B8D7D}" presName="sibTrans" presStyleCnt="0"/>
      <dgm:spPr/>
    </dgm:pt>
    <dgm:pt modelId="{819BF4C1-397E-4CBE-89CE-3D71F71E5851}" type="pres">
      <dgm:prSet presAssocID="{4D0E83D6-41E7-48DB-BD68-D6A6EE3D6F0B}" presName="compNode" presStyleCnt="0"/>
      <dgm:spPr/>
    </dgm:pt>
    <dgm:pt modelId="{03C6A606-B574-449E-87F7-EC3FDE2BAC7A}" type="pres">
      <dgm:prSet presAssocID="{4D0E83D6-41E7-48DB-BD68-D6A6EE3D6F0B}" presName="bgRect" presStyleLbl="bgShp" presStyleIdx="2" presStyleCnt="5"/>
      <dgm:spPr/>
    </dgm:pt>
    <dgm:pt modelId="{7248F392-0EA7-4421-BA40-0737E03B07D6}" type="pres">
      <dgm:prSet presAssocID="{4D0E83D6-41E7-48DB-BD68-D6A6EE3D6F0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DA3B0E-D446-46FE-9C63-781FD0426164}" type="pres">
      <dgm:prSet presAssocID="{4D0E83D6-41E7-48DB-BD68-D6A6EE3D6F0B}" presName="spaceRect" presStyleCnt="0"/>
      <dgm:spPr/>
    </dgm:pt>
    <dgm:pt modelId="{849F3C8F-62D1-4443-8FFD-B90DE917C4D8}" type="pres">
      <dgm:prSet presAssocID="{4D0E83D6-41E7-48DB-BD68-D6A6EE3D6F0B}" presName="parTx" presStyleLbl="revTx" presStyleIdx="2" presStyleCnt="5">
        <dgm:presLayoutVars>
          <dgm:chMax val="0"/>
          <dgm:chPref val="0"/>
        </dgm:presLayoutVars>
      </dgm:prSet>
      <dgm:spPr/>
    </dgm:pt>
    <dgm:pt modelId="{1C1B2827-5D63-4D2A-B801-5E21E5D09C6A}" type="pres">
      <dgm:prSet presAssocID="{43E24F85-5F81-4DFC-B270-A663AEFA845D}" presName="sibTrans" presStyleCnt="0"/>
      <dgm:spPr/>
    </dgm:pt>
    <dgm:pt modelId="{633CF35E-4E22-4CEB-A0CE-57F874D6B4B2}" type="pres">
      <dgm:prSet presAssocID="{605CC2C5-DEFA-40E5-9051-BD8E45E92A41}" presName="compNode" presStyleCnt="0"/>
      <dgm:spPr/>
    </dgm:pt>
    <dgm:pt modelId="{F8EE9FBC-086D-4DF7-BD39-A2B5E5D56224}" type="pres">
      <dgm:prSet presAssocID="{605CC2C5-DEFA-40E5-9051-BD8E45E92A41}" presName="bgRect" presStyleLbl="bgShp" presStyleIdx="3" presStyleCnt="5"/>
      <dgm:spPr/>
    </dgm:pt>
    <dgm:pt modelId="{99ED9E8D-07E7-4F6F-B212-D17C19A351CA}" type="pres">
      <dgm:prSet presAssocID="{605CC2C5-DEFA-40E5-9051-BD8E45E92A41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EBBE04BE-32D9-43A9-9534-2D3B5A503716}" type="pres">
      <dgm:prSet presAssocID="{605CC2C5-DEFA-40E5-9051-BD8E45E92A41}" presName="spaceRect" presStyleCnt="0"/>
      <dgm:spPr/>
    </dgm:pt>
    <dgm:pt modelId="{1548BAE4-BB44-4E0E-AF68-E0A2EDD2BCD4}" type="pres">
      <dgm:prSet presAssocID="{605CC2C5-DEFA-40E5-9051-BD8E45E92A41}" presName="parTx" presStyleLbl="revTx" presStyleIdx="3" presStyleCnt="5">
        <dgm:presLayoutVars>
          <dgm:chMax val="0"/>
          <dgm:chPref val="0"/>
        </dgm:presLayoutVars>
      </dgm:prSet>
      <dgm:spPr/>
    </dgm:pt>
    <dgm:pt modelId="{0A4FE2B9-5F87-4511-AAA6-0D79C9C7BEA4}" type="pres">
      <dgm:prSet presAssocID="{ED799106-548B-4159-A70A-7B878B8BB7F3}" presName="sibTrans" presStyleCnt="0"/>
      <dgm:spPr/>
    </dgm:pt>
    <dgm:pt modelId="{9CB3C3BF-2D0E-4955-85DA-613BA0C4525F}" type="pres">
      <dgm:prSet presAssocID="{6B63FBF7-ABF7-4320-B581-FA5244EAD9DC}" presName="compNode" presStyleCnt="0"/>
      <dgm:spPr/>
    </dgm:pt>
    <dgm:pt modelId="{103EE287-50DD-4332-8181-66BC353CFE47}" type="pres">
      <dgm:prSet presAssocID="{6B63FBF7-ABF7-4320-B581-FA5244EAD9DC}" presName="bgRect" presStyleLbl="bgShp" presStyleIdx="4" presStyleCnt="5"/>
      <dgm:spPr/>
    </dgm:pt>
    <dgm:pt modelId="{B9A30993-7EC2-4D3E-AD5B-EDCC2D275CAE}" type="pres">
      <dgm:prSet presAssocID="{6B63FBF7-ABF7-4320-B581-FA5244EAD9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9B2E61B-2709-418E-918D-9DB1A4654DAF}" type="pres">
      <dgm:prSet presAssocID="{6B63FBF7-ABF7-4320-B581-FA5244EAD9DC}" presName="spaceRect" presStyleCnt="0"/>
      <dgm:spPr/>
    </dgm:pt>
    <dgm:pt modelId="{8611716C-19F8-4AFE-B944-1724855B6EE9}" type="pres">
      <dgm:prSet presAssocID="{6B63FBF7-ABF7-4320-B581-FA5244EAD9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33EFE07-7802-A64D-8665-C21F86D6F5C6}" type="presOf" srcId="{4D0E83D6-41E7-48DB-BD68-D6A6EE3D6F0B}" destId="{849F3C8F-62D1-4443-8FFD-B90DE917C4D8}" srcOrd="0" destOrd="0" presId="urn:microsoft.com/office/officeart/2018/2/layout/IconVerticalSolidList"/>
    <dgm:cxn modelId="{C2373316-6472-7048-A8B0-08D29851DC44}" type="presOf" srcId="{66059693-A47B-4D83-A8E6-18976181000E}" destId="{34760696-3925-436B-A8F7-EB1E1C505F7A}" srcOrd="0" destOrd="0" presId="urn:microsoft.com/office/officeart/2018/2/layout/IconVerticalSolidList"/>
    <dgm:cxn modelId="{E00D9146-0EBB-1E47-99DB-147DB50C12BE}" type="presOf" srcId="{605CC2C5-DEFA-40E5-9051-BD8E45E92A41}" destId="{1548BAE4-BB44-4E0E-AF68-E0A2EDD2BCD4}" srcOrd="0" destOrd="0" presId="urn:microsoft.com/office/officeart/2018/2/layout/IconVerticalSolidList"/>
    <dgm:cxn modelId="{34A9EF57-98EC-4DB9-B59F-0BC698BFA7B6}" srcId="{66059693-A47B-4D83-A8E6-18976181000E}" destId="{6B63FBF7-ABF7-4320-B581-FA5244EAD9DC}" srcOrd="4" destOrd="0" parTransId="{BB9D915D-47F2-4E71-88A9-D9089253D140}" sibTransId="{864BFB94-0BA4-455B-A164-06A49602E7FE}"/>
    <dgm:cxn modelId="{04190759-5CE0-4277-9192-327DAA589358}" srcId="{66059693-A47B-4D83-A8E6-18976181000E}" destId="{4D0E83D6-41E7-48DB-BD68-D6A6EE3D6F0B}" srcOrd="2" destOrd="0" parTransId="{9CB69F6A-D36B-44BF-861B-983C1E4C9A30}" sibTransId="{43E24F85-5F81-4DFC-B270-A663AEFA845D}"/>
    <dgm:cxn modelId="{670F136E-41C2-4752-B96F-DCFDF9251D88}" srcId="{66059693-A47B-4D83-A8E6-18976181000E}" destId="{7EE415BE-FB24-4087-BC77-676DBE42AB68}" srcOrd="0" destOrd="0" parTransId="{8D7D77E2-6A0B-412A-84ED-D35C57D72047}" sibTransId="{2D8F3A91-FBCF-490F-A4F0-8354FA1B9533}"/>
    <dgm:cxn modelId="{60B774A0-0D81-AE4E-A6D7-C370EE95A761}" type="presOf" srcId="{6F7CE8FA-0FF0-4C5C-A62D-6AF624C95DEC}" destId="{16155BCB-97EE-4D0B-8DFE-68AB9101BC09}" srcOrd="0" destOrd="0" presId="urn:microsoft.com/office/officeart/2018/2/layout/IconVerticalSolidList"/>
    <dgm:cxn modelId="{F2C413A4-AD90-4547-BDFC-6EDAFA7017B3}" srcId="{66059693-A47B-4D83-A8E6-18976181000E}" destId="{605CC2C5-DEFA-40E5-9051-BD8E45E92A41}" srcOrd="3" destOrd="0" parTransId="{7264ECD1-021D-492A-9537-EBDEC1110CB5}" sibTransId="{ED799106-548B-4159-A70A-7B878B8BB7F3}"/>
    <dgm:cxn modelId="{275B93B1-4B42-4873-89B1-709A40BB6949}" srcId="{66059693-A47B-4D83-A8E6-18976181000E}" destId="{6F7CE8FA-0FF0-4C5C-A62D-6AF624C95DEC}" srcOrd="1" destOrd="0" parTransId="{FFA93674-905D-4FE3-8E5B-FD4A75F30F73}" sibTransId="{CBCF8943-9CF3-491A-842E-0CC31D0B8D7D}"/>
    <dgm:cxn modelId="{20ADF4B4-309C-F549-9F47-A3C09C1171BC}" type="presOf" srcId="{6B63FBF7-ABF7-4320-B581-FA5244EAD9DC}" destId="{8611716C-19F8-4AFE-B944-1724855B6EE9}" srcOrd="0" destOrd="0" presId="urn:microsoft.com/office/officeart/2018/2/layout/IconVerticalSolidList"/>
    <dgm:cxn modelId="{FC13F4E2-0C06-E046-8AF2-7989D36831E1}" type="presOf" srcId="{7EE415BE-FB24-4087-BC77-676DBE42AB68}" destId="{57DE93E6-4274-4537-BB64-B040E36C9056}" srcOrd="0" destOrd="0" presId="urn:microsoft.com/office/officeart/2018/2/layout/IconVerticalSolidList"/>
    <dgm:cxn modelId="{2C413E51-4F80-1C4A-8168-528456037B9C}" type="presParOf" srcId="{34760696-3925-436B-A8F7-EB1E1C505F7A}" destId="{F71B9CCB-754B-4466-8C2B-ED7F23C49BC4}" srcOrd="0" destOrd="0" presId="urn:microsoft.com/office/officeart/2018/2/layout/IconVerticalSolidList"/>
    <dgm:cxn modelId="{B7D54D52-62ED-3F40-B460-CB27E0553174}" type="presParOf" srcId="{F71B9CCB-754B-4466-8C2B-ED7F23C49BC4}" destId="{B9A756E6-71C9-48D1-93D5-C527694D922F}" srcOrd="0" destOrd="0" presId="urn:microsoft.com/office/officeart/2018/2/layout/IconVerticalSolidList"/>
    <dgm:cxn modelId="{99B03AFD-4A67-E146-8A21-ACB7125C754D}" type="presParOf" srcId="{F71B9CCB-754B-4466-8C2B-ED7F23C49BC4}" destId="{6EBA7311-33E2-4FA2-AF79-4EDA4F850DCF}" srcOrd="1" destOrd="0" presId="urn:microsoft.com/office/officeart/2018/2/layout/IconVerticalSolidList"/>
    <dgm:cxn modelId="{20A5B535-5E5F-2546-86B9-132B3441EBC9}" type="presParOf" srcId="{F71B9CCB-754B-4466-8C2B-ED7F23C49BC4}" destId="{DBD57EFF-F539-4996-A9C2-00605478347D}" srcOrd="2" destOrd="0" presId="urn:microsoft.com/office/officeart/2018/2/layout/IconVerticalSolidList"/>
    <dgm:cxn modelId="{C75B795A-0AD0-1147-91E6-494BB72C23F9}" type="presParOf" srcId="{F71B9CCB-754B-4466-8C2B-ED7F23C49BC4}" destId="{57DE93E6-4274-4537-BB64-B040E36C9056}" srcOrd="3" destOrd="0" presId="urn:microsoft.com/office/officeart/2018/2/layout/IconVerticalSolidList"/>
    <dgm:cxn modelId="{A8B40C16-7A92-0646-9CE4-5F0FCD7B762E}" type="presParOf" srcId="{34760696-3925-436B-A8F7-EB1E1C505F7A}" destId="{87BD20F7-9283-41A7-9B03-8411A668E4D3}" srcOrd="1" destOrd="0" presId="urn:microsoft.com/office/officeart/2018/2/layout/IconVerticalSolidList"/>
    <dgm:cxn modelId="{18F434A7-A51B-A94D-8D71-267486A5800F}" type="presParOf" srcId="{34760696-3925-436B-A8F7-EB1E1C505F7A}" destId="{AD9FEC26-B397-4337-AE31-0CAEA9E2F6A3}" srcOrd="2" destOrd="0" presId="urn:microsoft.com/office/officeart/2018/2/layout/IconVerticalSolidList"/>
    <dgm:cxn modelId="{47AEB81B-430A-F948-A327-7EFC1DE20AF7}" type="presParOf" srcId="{AD9FEC26-B397-4337-AE31-0CAEA9E2F6A3}" destId="{CAC49C93-0C8D-4BD1-8063-34E0C97BFD69}" srcOrd="0" destOrd="0" presId="urn:microsoft.com/office/officeart/2018/2/layout/IconVerticalSolidList"/>
    <dgm:cxn modelId="{694EE9EC-A8FB-A244-9691-280744A426B4}" type="presParOf" srcId="{AD9FEC26-B397-4337-AE31-0CAEA9E2F6A3}" destId="{804725BB-BC45-4D4D-900F-013FFBC41663}" srcOrd="1" destOrd="0" presId="urn:microsoft.com/office/officeart/2018/2/layout/IconVerticalSolidList"/>
    <dgm:cxn modelId="{4F6F950B-CE8C-D34B-BAE0-C8E0675BD95A}" type="presParOf" srcId="{AD9FEC26-B397-4337-AE31-0CAEA9E2F6A3}" destId="{98B5E68A-47A6-4084-840B-435087F83306}" srcOrd="2" destOrd="0" presId="urn:microsoft.com/office/officeart/2018/2/layout/IconVerticalSolidList"/>
    <dgm:cxn modelId="{D6576AB5-B510-5544-A7E8-4B7ED2D5A058}" type="presParOf" srcId="{AD9FEC26-B397-4337-AE31-0CAEA9E2F6A3}" destId="{16155BCB-97EE-4D0B-8DFE-68AB9101BC09}" srcOrd="3" destOrd="0" presId="urn:microsoft.com/office/officeart/2018/2/layout/IconVerticalSolidList"/>
    <dgm:cxn modelId="{91069E77-7799-0F4A-BD38-CCF515587B70}" type="presParOf" srcId="{34760696-3925-436B-A8F7-EB1E1C505F7A}" destId="{DE16733D-EF59-47E0-AEC3-A8831E2BBBBE}" srcOrd="3" destOrd="0" presId="urn:microsoft.com/office/officeart/2018/2/layout/IconVerticalSolidList"/>
    <dgm:cxn modelId="{7B2D6EEC-C48E-DE43-BBEA-83CB78E1DCE6}" type="presParOf" srcId="{34760696-3925-436B-A8F7-EB1E1C505F7A}" destId="{819BF4C1-397E-4CBE-89CE-3D71F71E5851}" srcOrd="4" destOrd="0" presId="urn:microsoft.com/office/officeart/2018/2/layout/IconVerticalSolidList"/>
    <dgm:cxn modelId="{8914422D-8D0F-FF43-BAFD-B46896721AA5}" type="presParOf" srcId="{819BF4C1-397E-4CBE-89CE-3D71F71E5851}" destId="{03C6A606-B574-449E-87F7-EC3FDE2BAC7A}" srcOrd="0" destOrd="0" presId="urn:microsoft.com/office/officeart/2018/2/layout/IconVerticalSolidList"/>
    <dgm:cxn modelId="{864AE7BE-3372-FD4E-90A3-8B4FEAF276AB}" type="presParOf" srcId="{819BF4C1-397E-4CBE-89CE-3D71F71E5851}" destId="{7248F392-0EA7-4421-BA40-0737E03B07D6}" srcOrd="1" destOrd="0" presId="urn:microsoft.com/office/officeart/2018/2/layout/IconVerticalSolidList"/>
    <dgm:cxn modelId="{3FC0191C-E66E-C942-A15B-D1D57A702A4B}" type="presParOf" srcId="{819BF4C1-397E-4CBE-89CE-3D71F71E5851}" destId="{05DA3B0E-D446-46FE-9C63-781FD0426164}" srcOrd="2" destOrd="0" presId="urn:microsoft.com/office/officeart/2018/2/layout/IconVerticalSolidList"/>
    <dgm:cxn modelId="{AD187C0C-858A-474B-848A-83CE4DBBB968}" type="presParOf" srcId="{819BF4C1-397E-4CBE-89CE-3D71F71E5851}" destId="{849F3C8F-62D1-4443-8FFD-B90DE917C4D8}" srcOrd="3" destOrd="0" presId="urn:microsoft.com/office/officeart/2018/2/layout/IconVerticalSolidList"/>
    <dgm:cxn modelId="{0EE0D3A3-2758-CA43-BED8-C3F8C5EA06CE}" type="presParOf" srcId="{34760696-3925-436B-A8F7-EB1E1C505F7A}" destId="{1C1B2827-5D63-4D2A-B801-5E21E5D09C6A}" srcOrd="5" destOrd="0" presId="urn:microsoft.com/office/officeart/2018/2/layout/IconVerticalSolidList"/>
    <dgm:cxn modelId="{A96D8A0B-2536-E34F-A942-DAAE92450592}" type="presParOf" srcId="{34760696-3925-436B-A8F7-EB1E1C505F7A}" destId="{633CF35E-4E22-4CEB-A0CE-57F874D6B4B2}" srcOrd="6" destOrd="0" presId="urn:microsoft.com/office/officeart/2018/2/layout/IconVerticalSolidList"/>
    <dgm:cxn modelId="{1D0CA893-2EA2-A14D-A547-46D1BEF364CD}" type="presParOf" srcId="{633CF35E-4E22-4CEB-A0CE-57F874D6B4B2}" destId="{F8EE9FBC-086D-4DF7-BD39-A2B5E5D56224}" srcOrd="0" destOrd="0" presId="urn:microsoft.com/office/officeart/2018/2/layout/IconVerticalSolidList"/>
    <dgm:cxn modelId="{D7320402-765F-294F-B3AE-266293EF4031}" type="presParOf" srcId="{633CF35E-4E22-4CEB-A0CE-57F874D6B4B2}" destId="{99ED9E8D-07E7-4F6F-B212-D17C19A351CA}" srcOrd="1" destOrd="0" presId="urn:microsoft.com/office/officeart/2018/2/layout/IconVerticalSolidList"/>
    <dgm:cxn modelId="{4475847C-72E7-7547-91CD-C6A957A50D2F}" type="presParOf" srcId="{633CF35E-4E22-4CEB-A0CE-57F874D6B4B2}" destId="{EBBE04BE-32D9-43A9-9534-2D3B5A503716}" srcOrd="2" destOrd="0" presId="urn:microsoft.com/office/officeart/2018/2/layout/IconVerticalSolidList"/>
    <dgm:cxn modelId="{2CDF31C0-0D9A-5A4F-8874-4BDB75F521F1}" type="presParOf" srcId="{633CF35E-4E22-4CEB-A0CE-57F874D6B4B2}" destId="{1548BAE4-BB44-4E0E-AF68-E0A2EDD2BCD4}" srcOrd="3" destOrd="0" presId="urn:microsoft.com/office/officeart/2018/2/layout/IconVerticalSolidList"/>
    <dgm:cxn modelId="{179202C4-A86B-AF4F-AFA7-49F01CBDBAC4}" type="presParOf" srcId="{34760696-3925-436B-A8F7-EB1E1C505F7A}" destId="{0A4FE2B9-5F87-4511-AAA6-0D79C9C7BEA4}" srcOrd="7" destOrd="0" presId="urn:microsoft.com/office/officeart/2018/2/layout/IconVerticalSolidList"/>
    <dgm:cxn modelId="{811CE4DD-1207-6F41-9BC9-E4F1A2EF982A}" type="presParOf" srcId="{34760696-3925-436B-A8F7-EB1E1C505F7A}" destId="{9CB3C3BF-2D0E-4955-85DA-613BA0C4525F}" srcOrd="8" destOrd="0" presId="urn:microsoft.com/office/officeart/2018/2/layout/IconVerticalSolidList"/>
    <dgm:cxn modelId="{E85CE8EC-9BC3-D44F-9499-9EC70AE0EE82}" type="presParOf" srcId="{9CB3C3BF-2D0E-4955-85DA-613BA0C4525F}" destId="{103EE287-50DD-4332-8181-66BC353CFE47}" srcOrd="0" destOrd="0" presId="urn:microsoft.com/office/officeart/2018/2/layout/IconVerticalSolidList"/>
    <dgm:cxn modelId="{022544DB-C307-F548-989B-43205A076F67}" type="presParOf" srcId="{9CB3C3BF-2D0E-4955-85DA-613BA0C4525F}" destId="{B9A30993-7EC2-4D3E-AD5B-EDCC2D275CAE}" srcOrd="1" destOrd="0" presId="urn:microsoft.com/office/officeart/2018/2/layout/IconVerticalSolidList"/>
    <dgm:cxn modelId="{D8BCDF51-8DD0-834B-B1F8-3F7DB6750EB2}" type="presParOf" srcId="{9CB3C3BF-2D0E-4955-85DA-613BA0C4525F}" destId="{09B2E61B-2709-418E-918D-9DB1A4654DAF}" srcOrd="2" destOrd="0" presId="urn:microsoft.com/office/officeart/2018/2/layout/IconVerticalSolidList"/>
    <dgm:cxn modelId="{80088F35-C5E7-7C44-B982-B360F1A66930}" type="presParOf" srcId="{9CB3C3BF-2D0E-4955-85DA-613BA0C4525F}" destId="{8611716C-19F8-4AFE-B944-1724855B6E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8F5BC42-9A4D-4BCC-A0C9-86DF2389D64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CA0F9C-903B-4009-9ABD-C81DE6A62FFF}">
      <dgm:prSet/>
      <dgm:spPr/>
      <dgm:t>
        <a:bodyPr/>
        <a:lstStyle/>
        <a:p>
          <a:r>
            <a:rPr lang="en-GB" b="1" i="0"/>
            <a:t>Tools</a:t>
          </a:r>
          <a:r>
            <a:rPr lang="en-GB" b="0" i="0"/>
            <a:t>:</a:t>
          </a:r>
          <a:endParaRPr lang="en-US" dirty="0"/>
        </a:p>
      </dgm:t>
    </dgm:pt>
    <dgm:pt modelId="{B00FF469-A247-4177-A972-0F76EACF5927}" type="parTrans" cxnId="{88FBD992-2E67-4864-B308-2133467ED118}">
      <dgm:prSet/>
      <dgm:spPr/>
      <dgm:t>
        <a:bodyPr/>
        <a:lstStyle/>
        <a:p>
          <a:endParaRPr lang="en-US"/>
        </a:p>
      </dgm:t>
    </dgm:pt>
    <dgm:pt modelId="{64D00D42-CD66-4AF0-B817-94ED52EC4381}" type="sibTrans" cxnId="{88FBD992-2E67-4864-B308-2133467ED118}">
      <dgm:prSet/>
      <dgm:spPr/>
      <dgm:t>
        <a:bodyPr/>
        <a:lstStyle/>
        <a:p>
          <a:endParaRPr lang="en-US"/>
        </a:p>
      </dgm:t>
    </dgm:pt>
    <dgm:pt modelId="{E776D5D8-5954-C942-A0F3-96B73765B3A6}">
      <dgm:prSet/>
      <dgm:spPr/>
      <dgm:t>
        <a:bodyPr/>
        <a:lstStyle/>
        <a:p>
          <a:r>
            <a:rPr lang="en-GB" b="0" i="1"/>
            <a:t>Google Earth Engine (GEE)</a:t>
          </a:r>
          <a:r>
            <a:rPr lang="en-GB" b="0" i="0"/>
            <a:t>: Cloud-based geospatial analysis.</a:t>
          </a:r>
          <a:endParaRPr lang="en-US"/>
        </a:p>
      </dgm:t>
    </dgm:pt>
    <dgm:pt modelId="{1331272F-55E9-B641-A25B-AE852A616A01}" type="parTrans" cxnId="{641677AB-DC79-A247-A0D6-F945C49567D8}">
      <dgm:prSet/>
      <dgm:spPr/>
      <dgm:t>
        <a:bodyPr/>
        <a:lstStyle/>
        <a:p>
          <a:endParaRPr lang="en-GB"/>
        </a:p>
      </dgm:t>
    </dgm:pt>
    <dgm:pt modelId="{6FA0C808-CBC6-F14A-AC0B-91E0FDB44B8C}" type="sibTrans" cxnId="{641677AB-DC79-A247-A0D6-F945C49567D8}">
      <dgm:prSet/>
      <dgm:spPr/>
      <dgm:t>
        <a:bodyPr/>
        <a:lstStyle/>
        <a:p>
          <a:endParaRPr lang="en-GB"/>
        </a:p>
      </dgm:t>
    </dgm:pt>
    <dgm:pt modelId="{3C8C78D9-4BDE-E340-B4A1-075135657718}">
      <dgm:prSet/>
      <dgm:spPr/>
      <dgm:t>
        <a:bodyPr/>
        <a:lstStyle/>
        <a:p>
          <a:r>
            <a:rPr lang="en-GB" b="0" i="1"/>
            <a:t>Python API</a:t>
          </a:r>
          <a:r>
            <a:rPr lang="en-GB" b="0" i="0"/>
            <a:t>: Jupyter Notebooks for data handling and analysis.</a:t>
          </a:r>
          <a:endParaRPr lang="en-US"/>
        </a:p>
      </dgm:t>
    </dgm:pt>
    <dgm:pt modelId="{41604F2A-2976-6140-A441-F0DA707E28E1}" type="parTrans" cxnId="{9ED9EF1F-89A4-CD4C-8BF3-3B3F8C9554C3}">
      <dgm:prSet/>
      <dgm:spPr/>
      <dgm:t>
        <a:bodyPr/>
        <a:lstStyle/>
        <a:p>
          <a:endParaRPr lang="en-GB"/>
        </a:p>
      </dgm:t>
    </dgm:pt>
    <dgm:pt modelId="{22C02C98-CFE5-514C-A675-22CFC1983C94}" type="sibTrans" cxnId="{9ED9EF1F-89A4-CD4C-8BF3-3B3F8C9554C3}">
      <dgm:prSet/>
      <dgm:spPr/>
      <dgm:t>
        <a:bodyPr/>
        <a:lstStyle/>
        <a:p>
          <a:endParaRPr lang="en-GB"/>
        </a:p>
      </dgm:t>
    </dgm:pt>
    <dgm:pt modelId="{5C9902F1-D041-D444-BEE6-6A6823FC3A39}">
      <dgm:prSet/>
      <dgm:spPr/>
      <dgm:t>
        <a:bodyPr/>
        <a:lstStyle/>
        <a:p>
          <a:r>
            <a:rPr lang="en-GB" b="0" i="1" dirty="0"/>
            <a:t>QGIS</a:t>
          </a:r>
          <a:r>
            <a:rPr lang="en-GB" b="0" i="0" dirty="0"/>
            <a:t>: For visualization and geospatial data processing.</a:t>
          </a:r>
          <a:endParaRPr lang="en-US" dirty="0"/>
        </a:p>
      </dgm:t>
    </dgm:pt>
    <dgm:pt modelId="{8AFAAF03-1E53-DC4F-BE50-C74D0A03AC00}" type="parTrans" cxnId="{E7E61BC1-D389-1C4A-99C7-B4AD14D86D66}">
      <dgm:prSet/>
      <dgm:spPr/>
      <dgm:t>
        <a:bodyPr/>
        <a:lstStyle/>
        <a:p>
          <a:endParaRPr lang="en-GB"/>
        </a:p>
      </dgm:t>
    </dgm:pt>
    <dgm:pt modelId="{346EBFF1-9FF5-5D45-809A-EF8F6271A985}" type="sibTrans" cxnId="{E7E61BC1-D389-1C4A-99C7-B4AD14D86D66}">
      <dgm:prSet/>
      <dgm:spPr/>
      <dgm:t>
        <a:bodyPr/>
        <a:lstStyle/>
        <a:p>
          <a:endParaRPr lang="en-GB"/>
        </a:p>
      </dgm:t>
    </dgm:pt>
    <dgm:pt modelId="{BB26862B-54EB-5C47-A05C-213EA89EC363}">
      <dgm:prSet/>
      <dgm:spPr/>
      <dgm:t>
        <a:bodyPr/>
        <a:lstStyle/>
        <a:p>
          <a:r>
            <a:rPr lang="en-GB" b="1" i="0"/>
            <a:t>Datasets</a:t>
          </a:r>
          <a:r>
            <a:rPr lang="en-GB" b="0" i="0"/>
            <a:t>:</a:t>
          </a:r>
          <a:endParaRPr lang="en-US"/>
        </a:p>
      </dgm:t>
    </dgm:pt>
    <dgm:pt modelId="{B9CCF884-8FDF-4C43-B39B-F975DD204CC4}" type="parTrans" cxnId="{8A3F6AA1-E2B6-F849-A148-3A11E2B98C1F}">
      <dgm:prSet/>
      <dgm:spPr/>
      <dgm:t>
        <a:bodyPr/>
        <a:lstStyle/>
        <a:p>
          <a:endParaRPr lang="en-GB"/>
        </a:p>
      </dgm:t>
    </dgm:pt>
    <dgm:pt modelId="{1B523F83-BB8F-1C43-8D58-420DB76B1B7C}" type="sibTrans" cxnId="{8A3F6AA1-E2B6-F849-A148-3A11E2B98C1F}">
      <dgm:prSet/>
      <dgm:spPr/>
      <dgm:t>
        <a:bodyPr/>
        <a:lstStyle/>
        <a:p>
          <a:endParaRPr lang="en-GB"/>
        </a:p>
      </dgm:t>
    </dgm:pt>
    <dgm:pt modelId="{AB75A7B6-2F9E-294D-A327-AC6D6FBBE595}">
      <dgm:prSet/>
      <dgm:spPr/>
      <dgm:t>
        <a:bodyPr/>
        <a:lstStyle/>
        <a:p>
          <a:r>
            <a:rPr lang="en-GB" b="0" i="0"/>
            <a:t>MCD64 (MODIS Burned Area): Burn date, burn severity.</a:t>
          </a:r>
          <a:endParaRPr lang="en-US"/>
        </a:p>
      </dgm:t>
    </dgm:pt>
    <dgm:pt modelId="{F3B4E76A-2398-1748-B62A-06FED1A1D207}" type="parTrans" cxnId="{A7831FCA-C120-6342-BE33-1911126C9733}">
      <dgm:prSet/>
      <dgm:spPr/>
      <dgm:t>
        <a:bodyPr/>
        <a:lstStyle/>
        <a:p>
          <a:endParaRPr lang="en-GB"/>
        </a:p>
      </dgm:t>
    </dgm:pt>
    <dgm:pt modelId="{146AFDC3-9080-4749-8BF3-C44C21E4974E}" type="sibTrans" cxnId="{A7831FCA-C120-6342-BE33-1911126C9733}">
      <dgm:prSet/>
      <dgm:spPr/>
      <dgm:t>
        <a:bodyPr/>
        <a:lstStyle/>
        <a:p>
          <a:endParaRPr lang="en-GB"/>
        </a:p>
      </dgm:t>
    </dgm:pt>
    <dgm:pt modelId="{9B21EFCD-0DA2-1D4A-8C36-204BF31334F8}">
      <dgm:prSet/>
      <dgm:spPr/>
      <dgm:t>
        <a:bodyPr/>
        <a:lstStyle/>
        <a:p>
          <a:r>
            <a:rPr lang="en-GB" b="0" i="0"/>
            <a:t>VIIRS (Active Fire Data): Daily fire detection at 375m resolution.</a:t>
          </a:r>
          <a:endParaRPr lang="en-US"/>
        </a:p>
      </dgm:t>
    </dgm:pt>
    <dgm:pt modelId="{37C4543A-1891-8E43-BF1D-5DAFD0D12C8C}" type="parTrans" cxnId="{128437BC-951D-D845-B543-B69C080CA338}">
      <dgm:prSet/>
      <dgm:spPr/>
      <dgm:t>
        <a:bodyPr/>
        <a:lstStyle/>
        <a:p>
          <a:endParaRPr lang="en-GB"/>
        </a:p>
      </dgm:t>
    </dgm:pt>
    <dgm:pt modelId="{4B1119C5-5871-4245-928E-A2283ED7B0E0}" type="sibTrans" cxnId="{128437BC-951D-D845-B543-B69C080CA338}">
      <dgm:prSet/>
      <dgm:spPr/>
      <dgm:t>
        <a:bodyPr/>
        <a:lstStyle/>
        <a:p>
          <a:endParaRPr lang="en-GB"/>
        </a:p>
      </dgm:t>
    </dgm:pt>
    <dgm:pt modelId="{2E2EC98D-563B-8543-816F-CCB5025902C5}">
      <dgm:prSet/>
      <dgm:spPr/>
      <dgm:t>
        <a:bodyPr/>
        <a:lstStyle/>
        <a:p>
          <a:r>
            <a:rPr lang="en-GB" b="0" i="0"/>
            <a:t>Hansen Global Forest Cover: Deforestation data.</a:t>
          </a:r>
          <a:endParaRPr lang="en-US"/>
        </a:p>
      </dgm:t>
    </dgm:pt>
    <dgm:pt modelId="{F8B08678-F7B5-114F-BCF9-BE2BB072273E}" type="parTrans" cxnId="{423F5F8E-EF3C-7941-9F39-635A5C697FF3}">
      <dgm:prSet/>
      <dgm:spPr/>
      <dgm:t>
        <a:bodyPr/>
        <a:lstStyle/>
        <a:p>
          <a:endParaRPr lang="en-GB"/>
        </a:p>
      </dgm:t>
    </dgm:pt>
    <dgm:pt modelId="{5407A2B9-87EC-9944-B906-D01C2091D242}" type="sibTrans" cxnId="{423F5F8E-EF3C-7941-9F39-635A5C697FF3}">
      <dgm:prSet/>
      <dgm:spPr/>
      <dgm:t>
        <a:bodyPr/>
        <a:lstStyle/>
        <a:p>
          <a:endParaRPr lang="en-GB"/>
        </a:p>
      </dgm:t>
    </dgm:pt>
    <dgm:pt modelId="{019FCD69-63C2-0C4B-A02F-E10890F49774}">
      <dgm:prSet/>
      <dgm:spPr/>
      <dgm:t>
        <a:bodyPr/>
        <a:lstStyle/>
        <a:p>
          <a:r>
            <a:rPr lang="en-GB" b="0" i="0" dirty="0"/>
            <a:t>MODIS NDVI and LULC: Vegetation health and land types.</a:t>
          </a:r>
          <a:endParaRPr lang="en-US" dirty="0"/>
        </a:p>
      </dgm:t>
    </dgm:pt>
    <dgm:pt modelId="{B1175813-4C88-3B4F-942D-C1EF3A510009}" type="parTrans" cxnId="{FC828893-3138-FD4A-AB50-BB40F3D61202}">
      <dgm:prSet/>
      <dgm:spPr/>
      <dgm:t>
        <a:bodyPr/>
        <a:lstStyle/>
        <a:p>
          <a:endParaRPr lang="en-GB"/>
        </a:p>
      </dgm:t>
    </dgm:pt>
    <dgm:pt modelId="{5A55489A-2A34-BA40-9B13-62560F3EB48D}" type="sibTrans" cxnId="{FC828893-3138-FD4A-AB50-BB40F3D61202}">
      <dgm:prSet/>
      <dgm:spPr/>
      <dgm:t>
        <a:bodyPr/>
        <a:lstStyle/>
        <a:p>
          <a:endParaRPr lang="en-GB"/>
        </a:p>
      </dgm:t>
    </dgm:pt>
    <dgm:pt modelId="{38C08B7B-2E02-9244-9A83-AFC1223937EA}">
      <dgm:prSet/>
      <dgm:spPr/>
      <dgm:t>
        <a:bodyPr/>
        <a:lstStyle/>
        <a:p>
          <a:r>
            <a:rPr lang="en-GB" b="1" i="0" dirty="0"/>
            <a:t>Region of Interest (ROI)</a:t>
          </a:r>
          <a:r>
            <a:rPr lang="en-GB" b="0" i="0" dirty="0"/>
            <a:t>: Australia (2019-2023), using shapefiles to clip datasets and ensure efficient analysis.</a:t>
          </a:r>
          <a:endParaRPr lang="en-US" dirty="0"/>
        </a:p>
      </dgm:t>
    </dgm:pt>
    <dgm:pt modelId="{935E85F4-DF40-9241-9EEF-0FFE78EB9DB1}" type="parTrans" cxnId="{8AF72CCA-3242-4647-B69C-61114767CF92}">
      <dgm:prSet/>
      <dgm:spPr/>
      <dgm:t>
        <a:bodyPr/>
        <a:lstStyle/>
        <a:p>
          <a:endParaRPr lang="en-GB"/>
        </a:p>
      </dgm:t>
    </dgm:pt>
    <dgm:pt modelId="{CE887C6C-92CF-DE4E-A1D0-2E10D8A23802}" type="sibTrans" cxnId="{8AF72CCA-3242-4647-B69C-61114767CF92}">
      <dgm:prSet/>
      <dgm:spPr/>
      <dgm:t>
        <a:bodyPr/>
        <a:lstStyle/>
        <a:p>
          <a:endParaRPr lang="en-GB"/>
        </a:p>
      </dgm:t>
    </dgm:pt>
    <dgm:pt modelId="{8C3E797D-0516-DB4E-8782-CE4DE35C413C}" type="pres">
      <dgm:prSet presAssocID="{08F5BC42-9A4D-4BCC-A0C9-86DF2389D64F}" presName="diagram" presStyleCnt="0">
        <dgm:presLayoutVars>
          <dgm:dir/>
          <dgm:resizeHandles val="exact"/>
        </dgm:presLayoutVars>
      </dgm:prSet>
      <dgm:spPr/>
    </dgm:pt>
    <dgm:pt modelId="{E75D0F39-5463-9D4E-8871-6A2299804C16}" type="pres">
      <dgm:prSet presAssocID="{8ACA0F9C-903B-4009-9ABD-C81DE6A62FFF}" presName="node" presStyleLbl="node1" presStyleIdx="0" presStyleCnt="10">
        <dgm:presLayoutVars>
          <dgm:bulletEnabled val="1"/>
        </dgm:presLayoutVars>
      </dgm:prSet>
      <dgm:spPr/>
    </dgm:pt>
    <dgm:pt modelId="{4E9A84E6-79DD-9A4E-AD1C-CF55084561AA}" type="pres">
      <dgm:prSet presAssocID="{64D00D42-CD66-4AF0-B817-94ED52EC4381}" presName="sibTrans" presStyleCnt="0"/>
      <dgm:spPr/>
    </dgm:pt>
    <dgm:pt modelId="{AF032575-081E-714E-951D-68363050AC5E}" type="pres">
      <dgm:prSet presAssocID="{E776D5D8-5954-C942-A0F3-96B73765B3A6}" presName="node" presStyleLbl="node1" presStyleIdx="1" presStyleCnt="10">
        <dgm:presLayoutVars>
          <dgm:bulletEnabled val="1"/>
        </dgm:presLayoutVars>
      </dgm:prSet>
      <dgm:spPr/>
    </dgm:pt>
    <dgm:pt modelId="{1F427F95-0B93-9A40-8DD9-1A0C15125372}" type="pres">
      <dgm:prSet presAssocID="{6FA0C808-CBC6-F14A-AC0B-91E0FDB44B8C}" presName="sibTrans" presStyleCnt="0"/>
      <dgm:spPr/>
    </dgm:pt>
    <dgm:pt modelId="{8931D692-4F79-494A-8065-DEEEA0790B35}" type="pres">
      <dgm:prSet presAssocID="{3C8C78D9-4BDE-E340-B4A1-075135657718}" presName="node" presStyleLbl="node1" presStyleIdx="2" presStyleCnt="10">
        <dgm:presLayoutVars>
          <dgm:bulletEnabled val="1"/>
        </dgm:presLayoutVars>
      </dgm:prSet>
      <dgm:spPr/>
    </dgm:pt>
    <dgm:pt modelId="{3D152FC3-8F16-8C41-8DF4-690C4FE0863B}" type="pres">
      <dgm:prSet presAssocID="{22C02C98-CFE5-514C-A675-22CFC1983C94}" presName="sibTrans" presStyleCnt="0"/>
      <dgm:spPr/>
    </dgm:pt>
    <dgm:pt modelId="{1BD59F0A-D359-A44B-967A-0239D2AAA444}" type="pres">
      <dgm:prSet presAssocID="{5C9902F1-D041-D444-BEE6-6A6823FC3A39}" presName="node" presStyleLbl="node1" presStyleIdx="3" presStyleCnt="10">
        <dgm:presLayoutVars>
          <dgm:bulletEnabled val="1"/>
        </dgm:presLayoutVars>
      </dgm:prSet>
      <dgm:spPr/>
    </dgm:pt>
    <dgm:pt modelId="{B88AD307-A9AD-5144-A156-9359D3F14D68}" type="pres">
      <dgm:prSet presAssocID="{346EBFF1-9FF5-5D45-809A-EF8F6271A985}" presName="sibTrans" presStyleCnt="0"/>
      <dgm:spPr/>
    </dgm:pt>
    <dgm:pt modelId="{2FA771F0-4B92-F345-841B-DA0CF08F8DDE}" type="pres">
      <dgm:prSet presAssocID="{BB26862B-54EB-5C47-A05C-213EA89EC363}" presName="node" presStyleLbl="node1" presStyleIdx="4" presStyleCnt="10">
        <dgm:presLayoutVars>
          <dgm:bulletEnabled val="1"/>
        </dgm:presLayoutVars>
      </dgm:prSet>
      <dgm:spPr/>
    </dgm:pt>
    <dgm:pt modelId="{26851ADE-4C1E-714F-8776-D78C5C0B6CDB}" type="pres">
      <dgm:prSet presAssocID="{1B523F83-BB8F-1C43-8D58-420DB76B1B7C}" presName="sibTrans" presStyleCnt="0"/>
      <dgm:spPr/>
    </dgm:pt>
    <dgm:pt modelId="{23FFC7EE-9205-3042-9D5C-488626BEB2B7}" type="pres">
      <dgm:prSet presAssocID="{AB75A7B6-2F9E-294D-A327-AC6D6FBBE595}" presName="node" presStyleLbl="node1" presStyleIdx="5" presStyleCnt="10">
        <dgm:presLayoutVars>
          <dgm:bulletEnabled val="1"/>
        </dgm:presLayoutVars>
      </dgm:prSet>
      <dgm:spPr/>
    </dgm:pt>
    <dgm:pt modelId="{548E8AEA-BC41-3D4A-A237-FD7F9FC1999E}" type="pres">
      <dgm:prSet presAssocID="{146AFDC3-9080-4749-8BF3-C44C21E4974E}" presName="sibTrans" presStyleCnt="0"/>
      <dgm:spPr/>
    </dgm:pt>
    <dgm:pt modelId="{EF786A8C-B1CF-C244-862C-0631433CC0EA}" type="pres">
      <dgm:prSet presAssocID="{9B21EFCD-0DA2-1D4A-8C36-204BF31334F8}" presName="node" presStyleLbl="node1" presStyleIdx="6" presStyleCnt="10">
        <dgm:presLayoutVars>
          <dgm:bulletEnabled val="1"/>
        </dgm:presLayoutVars>
      </dgm:prSet>
      <dgm:spPr/>
    </dgm:pt>
    <dgm:pt modelId="{D70211F3-4EB0-8E42-8010-90F28A249DD4}" type="pres">
      <dgm:prSet presAssocID="{4B1119C5-5871-4245-928E-A2283ED7B0E0}" presName="sibTrans" presStyleCnt="0"/>
      <dgm:spPr/>
    </dgm:pt>
    <dgm:pt modelId="{E051BDD3-AF1A-A84D-9E99-CF3FBB179B34}" type="pres">
      <dgm:prSet presAssocID="{2E2EC98D-563B-8543-816F-CCB5025902C5}" presName="node" presStyleLbl="node1" presStyleIdx="7" presStyleCnt="10">
        <dgm:presLayoutVars>
          <dgm:bulletEnabled val="1"/>
        </dgm:presLayoutVars>
      </dgm:prSet>
      <dgm:spPr/>
    </dgm:pt>
    <dgm:pt modelId="{B9CEE7E2-8529-F24C-A56D-9249F8B08EA6}" type="pres">
      <dgm:prSet presAssocID="{5407A2B9-87EC-9944-B906-D01C2091D242}" presName="sibTrans" presStyleCnt="0"/>
      <dgm:spPr/>
    </dgm:pt>
    <dgm:pt modelId="{50AA1175-BF30-9143-B763-40E8A6205763}" type="pres">
      <dgm:prSet presAssocID="{019FCD69-63C2-0C4B-A02F-E10890F49774}" presName="node" presStyleLbl="node1" presStyleIdx="8" presStyleCnt="10">
        <dgm:presLayoutVars>
          <dgm:bulletEnabled val="1"/>
        </dgm:presLayoutVars>
      </dgm:prSet>
      <dgm:spPr/>
    </dgm:pt>
    <dgm:pt modelId="{7548F77E-5852-8E47-9D40-763EBF4B7147}" type="pres">
      <dgm:prSet presAssocID="{5A55489A-2A34-BA40-9B13-62560F3EB48D}" presName="sibTrans" presStyleCnt="0"/>
      <dgm:spPr/>
    </dgm:pt>
    <dgm:pt modelId="{5FFC76C9-1B7F-264F-A9E5-FBADB71D8007}" type="pres">
      <dgm:prSet presAssocID="{38C08B7B-2E02-9244-9A83-AFC1223937EA}" presName="node" presStyleLbl="node1" presStyleIdx="9" presStyleCnt="10">
        <dgm:presLayoutVars>
          <dgm:bulletEnabled val="1"/>
        </dgm:presLayoutVars>
      </dgm:prSet>
      <dgm:spPr/>
    </dgm:pt>
  </dgm:ptLst>
  <dgm:cxnLst>
    <dgm:cxn modelId="{CB61FC02-71A9-9546-A04C-E2625574B070}" type="presOf" srcId="{9B21EFCD-0DA2-1D4A-8C36-204BF31334F8}" destId="{EF786A8C-B1CF-C244-862C-0631433CC0EA}" srcOrd="0" destOrd="0" presId="urn:microsoft.com/office/officeart/2005/8/layout/default"/>
    <dgm:cxn modelId="{793F600C-6EB1-FB48-853A-0465F9BB972B}" type="presOf" srcId="{019FCD69-63C2-0C4B-A02F-E10890F49774}" destId="{50AA1175-BF30-9143-B763-40E8A6205763}" srcOrd="0" destOrd="0" presId="urn:microsoft.com/office/officeart/2005/8/layout/default"/>
    <dgm:cxn modelId="{D96BCD11-BE3E-D844-80AB-6BB0C0A5E5FD}" type="presOf" srcId="{38C08B7B-2E02-9244-9A83-AFC1223937EA}" destId="{5FFC76C9-1B7F-264F-A9E5-FBADB71D8007}" srcOrd="0" destOrd="0" presId="urn:microsoft.com/office/officeart/2005/8/layout/default"/>
    <dgm:cxn modelId="{9ED9EF1F-89A4-CD4C-8BF3-3B3F8C9554C3}" srcId="{08F5BC42-9A4D-4BCC-A0C9-86DF2389D64F}" destId="{3C8C78D9-4BDE-E340-B4A1-075135657718}" srcOrd="2" destOrd="0" parTransId="{41604F2A-2976-6140-A441-F0DA707E28E1}" sibTransId="{22C02C98-CFE5-514C-A675-22CFC1983C94}"/>
    <dgm:cxn modelId="{2D26B421-2398-6B4D-B888-C7C1A731FB3E}" type="presOf" srcId="{3C8C78D9-4BDE-E340-B4A1-075135657718}" destId="{8931D692-4F79-494A-8065-DEEEA0790B35}" srcOrd="0" destOrd="0" presId="urn:microsoft.com/office/officeart/2005/8/layout/default"/>
    <dgm:cxn modelId="{A9149A47-8548-614A-AB8B-943DF58307BE}" type="presOf" srcId="{BB26862B-54EB-5C47-A05C-213EA89EC363}" destId="{2FA771F0-4B92-F345-841B-DA0CF08F8DDE}" srcOrd="0" destOrd="0" presId="urn:microsoft.com/office/officeart/2005/8/layout/default"/>
    <dgm:cxn modelId="{1BEF2F8D-495B-5D46-8D48-91A848C4C886}" type="presOf" srcId="{E776D5D8-5954-C942-A0F3-96B73765B3A6}" destId="{AF032575-081E-714E-951D-68363050AC5E}" srcOrd="0" destOrd="0" presId="urn:microsoft.com/office/officeart/2005/8/layout/default"/>
    <dgm:cxn modelId="{423F5F8E-EF3C-7941-9F39-635A5C697FF3}" srcId="{08F5BC42-9A4D-4BCC-A0C9-86DF2389D64F}" destId="{2E2EC98D-563B-8543-816F-CCB5025902C5}" srcOrd="7" destOrd="0" parTransId="{F8B08678-F7B5-114F-BCF9-BE2BB072273E}" sibTransId="{5407A2B9-87EC-9944-B906-D01C2091D242}"/>
    <dgm:cxn modelId="{88FBD992-2E67-4864-B308-2133467ED118}" srcId="{08F5BC42-9A4D-4BCC-A0C9-86DF2389D64F}" destId="{8ACA0F9C-903B-4009-9ABD-C81DE6A62FFF}" srcOrd="0" destOrd="0" parTransId="{B00FF469-A247-4177-A972-0F76EACF5927}" sibTransId="{64D00D42-CD66-4AF0-B817-94ED52EC4381}"/>
    <dgm:cxn modelId="{FC828893-3138-FD4A-AB50-BB40F3D61202}" srcId="{08F5BC42-9A4D-4BCC-A0C9-86DF2389D64F}" destId="{019FCD69-63C2-0C4B-A02F-E10890F49774}" srcOrd="8" destOrd="0" parTransId="{B1175813-4C88-3B4F-942D-C1EF3A510009}" sibTransId="{5A55489A-2A34-BA40-9B13-62560F3EB48D}"/>
    <dgm:cxn modelId="{8A3F6AA1-E2B6-F849-A148-3A11E2B98C1F}" srcId="{08F5BC42-9A4D-4BCC-A0C9-86DF2389D64F}" destId="{BB26862B-54EB-5C47-A05C-213EA89EC363}" srcOrd="4" destOrd="0" parTransId="{B9CCF884-8FDF-4C43-B39B-F975DD204CC4}" sibTransId="{1B523F83-BB8F-1C43-8D58-420DB76B1B7C}"/>
    <dgm:cxn modelId="{6D6CECA1-5100-4C40-B983-E334CF64C462}" type="presOf" srcId="{AB75A7B6-2F9E-294D-A327-AC6D6FBBE595}" destId="{23FFC7EE-9205-3042-9D5C-488626BEB2B7}" srcOrd="0" destOrd="0" presId="urn:microsoft.com/office/officeart/2005/8/layout/default"/>
    <dgm:cxn modelId="{707A59A7-241A-9F4C-9D65-CA5C6C57A6E6}" type="presOf" srcId="{08F5BC42-9A4D-4BCC-A0C9-86DF2389D64F}" destId="{8C3E797D-0516-DB4E-8782-CE4DE35C413C}" srcOrd="0" destOrd="0" presId="urn:microsoft.com/office/officeart/2005/8/layout/default"/>
    <dgm:cxn modelId="{666D79A7-A77E-5548-AF69-5C2A406FE60C}" type="presOf" srcId="{8ACA0F9C-903B-4009-9ABD-C81DE6A62FFF}" destId="{E75D0F39-5463-9D4E-8871-6A2299804C16}" srcOrd="0" destOrd="0" presId="urn:microsoft.com/office/officeart/2005/8/layout/default"/>
    <dgm:cxn modelId="{641677AB-DC79-A247-A0D6-F945C49567D8}" srcId="{08F5BC42-9A4D-4BCC-A0C9-86DF2389D64F}" destId="{E776D5D8-5954-C942-A0F3-96B73765B3A6}" srcOrd="1" destOrd="0" parTransId="{1331272F-55E9-B641-A25B-AE852A616A01}" sibTransId="{6FA0C808-CBC6-F14A-AC0B-91E0FDB44B8C}"/>
    <dgm:cxn modelId="{128437BC-951D-D845-B543-B69C080CA338}" srcId="{08F5BC42-9A4D-4BCC-A0C9-86DF2389D64F}" destId="{9B21EFCD-0DA2-1D4A-8C36-204BF31334F8}" srcOrd="6" destOrd="0" parTransId="{37C4543A-1891-8E43-BF1D-5DAFD0D12C8C}" sibTransId="{4B1119C5-5871-4245-928E-A2283ED7B0E0}"/>
    <dgm:cxn modelId="{E7E61BC1-D389-1C4A-99C7-B4AD14D86D66}" srcId="{08F5BC42-9A4D-4BCC-A0C9-86DF2389D64F}" destId="{5C9902F1-D041-D444-BEE6-6A6823FC3A39}" srcOrd="3" destOrd="0" parTransId="{8AFAAF03-1E53-DC4F-BE50-C74D0A03AC00}" sibTransId="{346EBFF1-9FF5-5D45-809A-EF8F6271A985}"/>
    <dgm:cxn modelId="{A7831FCA-C120-6342-BE33-1911126C9733}" srcId="{08F5BC42-9A4D-4BCC-A0C9-86DF2389D64F}" destId="{AB75A7B6-2F9E-294D-A327-AC6D6FBBE595}" srcOrd="5" destOrd="0" parTransId="{F3B4E76A-2398-1748-B62A-06FED1A1D207}" sibTransId="{146AFDC3-9080-4749-8BF3-C44C21E4974E}"/>
    <dgm:cxn modelId="{8AF72CCA-3242-4647-B69C-61114767CF92}" srcId="{08F5BC42-9A4D-4BCC-A0C9-86DF2389D64F}" destId="{38C08B7B-2E02-9244-9A83-AFC1223937EA}" srcOrd="9" destOrd="0" parTransId="{935E85F4-DF40-9241-9EEF-0FFE78EB9DB1}" sibTransId="{CE887C6C-92CF-DE4E-A1D0-2E10D8A23802}"/>
    <dgm:cxn modelId="{9506FFDA-65B6-BA4A-8B0A-47B5923D34C3}" type="presOf" srcId="{5C9902F1-D041-D444-BEE6-6A6823FC3A39}" destId="{1BD59F0A-D359-A44B-967A-0239D2AAA444}" srcOrd="0" destOrd="0" presId="urn:microsoft.com/office/officeart/2005/8/layout/default"/>
    <dgm:cxn modelId="{0535FDDD-B42C-4D4D-A0B5-3DDCEAADEFA8}" type="presOf" srcId="{2E2EC98D-563B-8543-816F-CCB5025902C5}" destId="{E051BDD3-AF1A-A84D-9E99-CF3FBB179B34}" srcOrd="0" destOrd="0" presId="urn:microsoft.com/office/officeart/2005/8/layout/default"/>
    <dgm:cxn modelId="{3BC529C1-0A36-E345-BCD7-222D556DDA0B}" type="presParOf" srcId="{8C3E797D-0516-DB4E-8782-CE4DE35C413C}" destId="{E75D0F39-5463-9D4E-8871-6A2299804C16}" srcOrd="0" destOrd="0" presId="urn:microsoft.com/office/officeart/2005/8/layout/default"/>
    <dgm:cxn modelId="{149F9EB9-6DFF-254A-8EE7-BDD73B035C38}" type="presParOf" srcId="{8C3E797D-0516-DB4E-8782-CE4DE35C413C}" destId="{4E9A84E6-79DD-9A4E-AD1C-CF55084561AA}" srcOrd="1" destOrd="0" presId="urn:microsoft.com/office/officeart/2005/8/layout/default"/>
    <dgm:cxn modelId="{F01BE926-A67A-9A4E-9075-CC96DBF2DC95}" type="presParOf" srcId="{8C3E797D-0516-DB4E-8782-CE4DE35C413C}" destId="{AF032575-081E-714E-951D-68363050AC5E}" srcOrd="2" destOrd="0" presId="urn:microsoft.com/office/officeart/2005/8/layout/default"/>
    <dgm:cxn modelId="{E47BE2EF-C6A5-D149-8A85-99DAA03034E1}" type="presParOf" srcId="{8C3E797D-0516-DB4E-8782-CE4DE35C413C}" destId="{1F427F95-0B93-9A40-8DD9-1A0C15125372}" srcOrd="3" destOrd="0" presId="urn:microsoft.com/office/officeart/2005/8/layout/default"/>
    <dgm:cxn modelId="{01968518-D2B0-4445-AB8C-B37222912B81}" type="presParOf" srcId="{8C3E797D-0516-DB4E-8782-CE4DE35C413C}" destId="{8931D692-4F79-494A-8065-DEEEA0790B35}" srcOrd="4" destOrd="0" presId="urn:microsoft.com/office/officeart/2005/8/layout/default"/>
    <dgm:cxn modelId="{22F88454-6A2F-F847-A05C-65317B0388D0}" type="presParOf" srcId="{8C3E797D-0516-DB4E-8782-CE4DE35C413C}" destId="{3D152FC3-8F16-8C41-8DF4-690C4FE0863B}" srcOrd="5" destOrd="0" presId="urn:microsoft.com/office/officeart/2005/8/layout/default"/>
    <dgm:cxn modelId="{590F88BE-1B35-0946-835E-805AC542639B}" type="presParOf" srcId="{8C3E797D-0516-DB4E-8782-CE4DE35C413C}" destId="{1BD59F0A-D359-A44B-967A-0239D2AAA444}" srcOrd="6" destOrd="0" presId="urn:microsoft.com/office/officeart/2005/8/layout/default"/>
    <dgm:cxn modelId="{BFBFE494-2689-E142-B009-55EE9F9A31A4}" type="presParOf" srcId="{8C3E797D-0516-DB4E-8782-CE4DE35C413C}" destId="{B88AD307-A9AD-5144-A156-9359D3F14D68}" srcOrd="7" destOrd="0" presId="urn:microsoft.com/office/officeart/2005/8/layout/default"/>
    <dgm:cxn modelId="{2E67D179-F47A-D949-8F9C-BAFE1EA9822F}" type="presParOf" srcId="{8C3E797D-0516-DB4E-8782-CE4DE35C413C}" destId="{2FA771F0-4B92-F345-841B-DA0CF08F8DDE}" srcOrd="8" destOrd="0" presId="urn:microsoft.com/office/officeart/2005/8/layout/default"/>
    <dgm:cxn modelId="{C3C63EC2-8724-2A4B-97C7-ECDD40B6EDC3}" type="presParOf" srcId="{8C3E797D-0516-DB4E-8782-CE4DE35C413C}" destId="{26851ADE-4C1E-714F-8776-D78C5C0B6CDB}" srcOrd="9" destOrd="0" presId="urn:microsoft.com/office/officeart/2005/8/layout/default"/>
    <dgm:cxn modelId="{1080BA6E-9244-A84A-961F-2A4EFCF0E980}" type="presParOf" srcId="{8C3E797D-0516-DB4E-8782-CE4DE35C413C}" destId="{23FFC7EE-9205-3042-9D5C-488626BEB2B7}" srcOrd="10" destOrd="0" presId="urn:microsoft.com/office/officeart/2005/8/layout/default"/>
    <dgm:cxn modelId="{B8AE6195-0FAA-AD42-AB07-DC57145C10E1}" type="presParOf" srcId="{8C3E797D-0516-DB4E-8782-CE4DE35C413C}" destId="{548E8AEA-BC41-3D4A-A237-FD7F9FC1999E}" srcOrd="11" destOrd="0" presId="urn:microsoft.com/office/officeart/2005/8/layout/default"/>
    <dgm:cxn modelId="{953129EB-DFFD-ED47-8C94-7884A49C08A3}" type="presParOf" srcId="{8C3E797D-0516-DB4E-8782-CE4DE35C413C}" destId="{EF786A8C-B1CF-C244-862C-0631433CC0EA}" srcOrd="12" destOrd="0" presId="urn:microsoft.com/office/officeart/2005/8/layout/default"/>
    <dgm:cxn modelId="{2897A6D5-1817-7046-A66F-D5BE8FB98F36}" type="presParOf" srcId="{8C3E797D-0516-DB4E-8782-CE4DE35C413C}" destId="{D70211F3-4EB0-8E42-8010-90F28A249DD4}" srcOrd="13" destOrd="0" presId="urn:microsoft.com/office/officeart/2005/8/layout/default"/>
    <dgm:cxn modelId="{FF33E954-C6A3-A24A-9D21-627D2D61291A}" type="presParOf" srcId="{8C3E797D-0516-DB4E-8782-CE4DE35C413C}" destId="{E051BDD3-AF1A-A84D-9E99-CF3FBB179B34}" srcOrd="14" destOrd="0" presId="urn:microsoft.com/office/officeart/2005/8/layout/default"/>
    <dgm:cxn modelId="{4478595B-072B-9548-8DAE-AF434539AC73}" type="presParOf" srcId="{8C3E797D-0516-DB4E-8782-CE4DE35C413C}" destId="{B9CEE7E2-8529-F24C-A56D-9249F8B08EA6}" srcOrd="15" destOrd="0" presId="urn:microsoft.com/office/officeart/2005/8/layout/default"/>
    <dgm:cxn modelId="{DFE06C28-BD3D-954E-B72D-F1914C51DCAB}" type="presParOf" srcId="{8C3E797D-0516-DB4E-8782-CE4DE35C413C}" destId="{50AA1175-BF30-9143-B763-40E8A6205763}" srcOrd="16" destOrd="0" presId="urn:microsoft.com/office/officeart/2005/8/layout/default"/>
    <dgm:cxn modelId="{9C049D48-C657-1E40-9BEB-32C76B7C1F01}" type="presParOf" srcId="{8C3E797D-0516-DB4E-8782-CE4DE35C413C}" destId="{7548F77E-5852-8E47-9D40-763EBF4B7147}" srcOrd="17" destOrd="0" presId="urn:microsoft.com/office/officeart/2005/8/layout/default"/>
    <dgm:cxn modelId="{E0134C58-D430-5A48-A071-AAD3AB8F9348}" type="presParOf" srcId="{8C3E797D-0516-DB4E-8782-CE4DE35C413C}" destId="{5FFC76C9-1B7F-264F-A9E5-FBADB71D8007}" srcOrd="1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298057-9451-4AF1-9244-6963A2FE9188}" type="doc">
      <dgm:prSet loTypeId="urn:microsoft.com/office/officeart/2008/layout/LinedList" loCatId="list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39EFBB0-2DF8-40CB-91B1-65FC1D277C08}">
      <dgm:prSet/>
      <dgm:spPr/>
      <dgm:t>
        <a:bodyPr/>
        <a:lstStyle/>
        <a:p>
          <a:r>
            <a:rPr lang="en-GB" b="1" i="0"/>
            <a:t>Clipping ROI</a:t>
          </a:r>
          <a:r>
            <a:rPr lang="en-GB" b="0" i="0"/>
            <a:t>:</a:t>
          </a:r>
          <a:endParaRPr lang="en-US"/>
        </a:p>
      </dgm:t>
    </dgm:pt>
    <dgm:pt modelId="{2DD21B97-CC6D-4908-A944-97251E9F82E8}" type="parTrans" cxnId="{8BD69D33-C1FC-4AD9-966F-F711ADBC2BB6}">
      <dgm:prSet/>
      <dgm:spPr/>
      <dgm:t>
        <a:bodyPr/>
        <a:lstStyle/>
        <a:p>
          <a:endParaRPr lang="en-US"/>
        </a:p>
      </dgm:t>
    </dgm:pt>
    <dgm:pt modelId="{C27BCF28-AB19-49CE-924A-241251055EE9}" type="sibTrans" cxnId="{8BD69D33-C1FC-4AD9-966F-F711ADBC2BB6}">
      <dgm:prSet/>
      <dgm:spPr/>
      <dgm:t>
        <a:bodyPr/>
        <a:lstStyle/>
        <a:p>
          <a:endParaRPr lang="en-US"/>
        </a:p>
      </dgm:t>
    </dgm:pt>
    <dgm:pt modelId="{D7470FEF-308E-4DF3-A539-F12D173968B4}">
      <dgm:prSet/>
      <dgm:spPr/>
      <dgm:t>
        <a:bodyPr/>
        <a:lstStyle/>
        <a:p>
          <a:r>
            <a:rPr lang="en-GB" b="0" i="0" dirty="0"/>
            <a:t>Filtered global datasets to Australia (2019-2023).</a:t>
          </a:r>
          <a:endParaRPr lang="en-US" dirty="0"/>
        </a:p>
      </dgm:t>
    </dgm:pt>
    <dgm:pt modelId="{8DB6D98F-CFD3-4F07-BF21-565169486718}" type="parTrans" cxnId="{AD2D997D-D07F-461A-96EA-767B5CF1DDD2}">
      <dgm:prSet/>
      <dgm:spPr/>
      <dgm:t>
        <a:bodyPr/>
        <a:lstStyle/>
        <a:p>
          <a:endParaRPr lang="en-US"/>
        </a:p>
      </dgm:t>
    </dgm:pt>
    <dgm:pt modelId="{A8BA440E-92AC-4EED-989A-1C2E4579AD01}" type="sibTrans" cxnId="{AD2D997D-D07F-461A-96EA-767B5CF1DDD2}">
      <dgm:prSet/>
      <dgm:spPr/>
      <dgm:t>
        <a:bodyPr/>
        <a:lstStyle/>
        <a:p>
          <a:endParaRPr lang="en-US"/>
        </a:p>
      </dgm:t>
    </dgm:pt>
    <dgm:pt modelId="{6BB26624-3183-44B8-99F9-17E57D76DD0B}">
      <dgm:prSet/>
      <dgm:spPr/>
      <dgm:t>
        <a:bodyPr/>
        <a:lstStyle/>
        <a:p>
          <a:r>
            <a:rPr lang="en-GB" b="0" i="0"/>
            <a:t>Used shapefiles to exclude irrelevant regions (e.g., seas).</a:t>
          </a:r>
          <a:endParaRPr lang="en-US"/>
        </a:p>
      </dgm:t>
    </dgm:pt>
    <dgm:pt modelId="{B315FFD9-4BCB-4811-AA20-918D516CB56E}" type="parTrans" cxnId="{E2225156-4B19-485A-9C7D-A9B4D0A7D81B}">
      <dgm:prSet/>
      <dgm:spPr/>
      <dgm:t>
        <a:bodyPr/>
        <a:lstStyle/>
        <a:p>
          <a:endParaRPr lang="en-US"/>
        </a:p>
      </dgm:t>
    </dgm:pt>
    <dgm:pt modelId="{F43EDEDD-9648-4F7F-B88A-0B9F74F2CF96}" type="sibTrans" cxnId="{E2225156-4B19-485A-9C7D-A9B4D0A7D81B}">
      <dgm:prSet/>
      <dgm:spPr/>
      <dgm:t>
        <a:bodyPr/>
        <a:lstStyle/>
        <a:p>
          <a:endParaRPr lang="en-US"/>
        </a:p>
      </dgm:t>
    </dgm:pt>
    <dgm:pt modelId="{17AFDB24-7B53-4E48-843A-7A9BA7A36477}">
      <dgm:prSet/>
      <dgm:spPr/>
      <dgm:t>
        <a:bodyPr/>
        <a:lstStyle/>
        <a:p>
          <a:r>
            <a:rPr lang="en-GB" b="1" i="0"/>
            <a:t>Burned Area Classification</a:t>
          </a:r>
          <a:r>
            <a:rPr lang="en-GB" b="0" i="0"/>
            <a:t>:</a:t>
          </a:r>
          <a:endParaRPr lang="en-US"/>
        </a:p>
      </dgm:t>
    </dgm:pt>
    <dgm:pt modelId="{D08F4816-5D5D-4358-9DE9-B5C4210BDEB9}" type="parTrans" cxnId="{F9AB64C4-6AB5-44D3-95DE-55B536187A2F}">
      <dgm:prSet/>
      <dgm:spPr/>
      <dgm:t>
        <a:bodyPr/>
        <a:lstStyle/>
        <a:p>
          <a:endParaRPr lang="en-US"/>
        </a:p>
      </dgm:t>
    </dgm:pt>
    <dgm:pt modelId="{BF473959-29D8-42A8-B2C8-C9F48F66C677}" type="sibTrans" cxnId="{F9AB64C4-6AB5-44D3-95DE-55B536187A2F}">
      <dgm:prSet/>
      <dgm:spPr/>
      <dgm:t>
        <a:bodyPr/>
        <a:lstStyle/>
        <a:p>
          <a:endParaRPr lang="en-US"/>
        </a:p>
      </dgm:t>
    </dgm:pt>
    <dgm:pt modelId="{1A95E125-42DC-4827-AD4B-45C0D83B56DF}">
      <dgm:prSet/>
      <dgm:spPr/>
      <dgm:t>
        <a:bodyPr/>
        <a:lstStyle/>
        <a:p>
          <a:r>
            <a:rPr lang="en-GB" b="0" i="0"/>
            <a:t>MCD64 for burn date and severity, VIIRS for active fires.</a:t>
          </a:r>
          <a:endParaRPr lang="en-US"/>
        </a:p>
      </dgm:t>
    </dgm:pt>
    <dgm:pt modelId="{0D317549-568A-4073-A753-77F4AD08D875}" type="parTrans" cxnId="{D13D6984-4284-4796-A7D3-3D31B9FBD8A6}">
      <dgm:prSet/>
      <dgm:spPr/>
      <dgm:t>
        <a:bodyPr/>
        <a:lstStyle/>
        <a:p>
          <a:endParaRPr lang="en-US"/>
        </a:p>
      </dgm:t>
    </dgm:pt>
    <dgm:pt modelId="{8986FA13-7C7F-4AB6-AD2F-FD04DB7C0B6B}" type="sibTrans" cxnId="{D13D6984-4284-4796-A7D3-3D31B9FBD8A6}">
      <dgm:prSet/>
      <dgm:spPr/>
      <dgm:t>
        <a:bodyPr/>
        <a:lstStyle/>
        <a:p>
          <a:endParaRPr lang="en-US"/>
        </a:p>
      </dgm:t>
    </dgm:pt>
    <dgm:pt modelId="{83E9B489-3288-4FD5-888C-EA76DC9E8FC8}">
      <dgm:prSet/>
      <dgm:spPr/>
      <dgm:t>
        <a:bodyPr/>
        <a:lstStyle/>
        <a:p>
          <a:r>
            <a:rPr lang="en-GB" b="1" i="0"/>
            <a:t>Burn Mask Generation</a:t>
          </a:r>
          <a:r>
            <a:rPr lang="en-GB" b="0" i="0"/>
            <a:t>:</a:t>
          </a:r>
          <a:endParaRPr lang="en-US"/>
        </a:p>
      </dgm:t>
    </dgm:pt>
    <dgm:pt modelId="{0975C016-724B-45EA-96C3-8A061E6671F8}" type="parTrans" cxnId="{72898CF5-B061-4A7E-8318-AD03D23E9A73}">
      <dgm:prSet/>
      <dgm:spPr/>
      <dgm:t>
        <a:bodyPr/>
        <a:lstStyle/>
        <a:p>
          <a:endParaRPr lang="en-US"/>
        </a:p>
      </dgm:t>
    </dgm:pt>
    <dgm:pt modelId="{82078833-9C61-40DC-BA67-35EAD433BA21}" type="sibTrans" cxnId="{72898CF5-B061-4A7E-8318-AD03D23E9A73}">
      <dgm:prSet/>
      <dgm:spPr/>
      <dgm:t>
        <a:bodyPr/>
        <a:lstStyle/>
        <a:p>
          <a:endParaRPr lang="en-US"/>
        </a:p>
      </dgm:t>
    </dgm:pt>
    <dgm:pt modelId="{D8A9610A-03EF-4E16-A69B-202283260853}">
      <dgm:prSet/>
      <dgm:spPr/>
      <dgm:t>
        <a:bodyPr/>
        <a:lstStyle/>
        <a:p>
          <a:r>
            <a:rPr lang="en-GB" b="0" i="0"/>
            <a:t>Threshold-based separation of burned and unburned areas using fire intensity data.</a:t>
          </a:r>
          <a:endParaRPr lang="en-US"/>
        </a:p>
      </dgm:t>
    </dgm:pt>
    <dgm:pt modelId="{2FA89A30-E56F-4AC3-A98A-A6EA4BA7C6EC}" type="parTrans" cxnId="{2AFF5F61-8B5E-4576-A2EF-BB2CD9830983}">
      <dgm:prSet/>
      <dgm:spPr/>
      <dgm:t>
        <a:bodyPr/>
        <a:lstStyle/>
        <a:p>
          <a:endParaRPr lang="en-US"/>
        </a:p>
      </dgm:t>
    </dgm:pt>
    <dgm:pt modelId="{BC9CC208-A8B8-44C5-853C-150E1B892EDB}" type="sibTrans" cxnId="{2AFF5F61-8B5E-4576-A2EF-BB2CD9830983}">
      <dgm:prSet/>
      <dgm:spPr/>
      <dgm:t>
        <a:bodyPr/>
        <a:lstStyle/>
        <a:p>
          <a:endParaRPr lang="en-US"/>
        </a:p>
      </dgm:t>
    </dgm:pt>
    <dgm:pt modelId="{45F0DED6-F70E-42D4-8222-885E96BAA959}">
      <dgm:prSet/>
      <dgm:spPr/>
      <dgm:t>
        <a:bodyPr/>
        <a:lstStyle/>
        <a:p>
          <a:r>
            <a:rPr lang="en-GB" b="1" i="0"/>
            <a:t>Spatial Analysis</a:t>
          </a:r>
          <a:r>
            <a:rPr lang="en-GB" b="0" i="0"/>
            <a:t>:</a:t>
          </a:r>
          <a:endParaRPr lang="en-US"/>
        </a:p>
      </dgm:t>
    </dgm:pt>
    <dgm:pt modelId="{29F4159C-C608-4BC9-BD67-58EE205A3645}" type="parTrans" cxnId="{D7FC79E6-DEAB-43F3-A12E-669B19C0FAF1}">
      <dgm:prSet/>
      <dgm:spPr/>
      <dgm:t>
        <a:bodyPr/>
        <a:lstStyle/>
        <a:p>
          <a:endParaRPr lang="en-US"/>
        </a:p>
      </dgm:t>
    </dgm:pt>
    <dgm:pt modelId="{641E794B-167A-4AD4-BFD3-337144ADF8BB}" type="sibTrans" cxnId="{D7FC79E6-DEAB-43F3-A12E-669B19C0FAF1}">
      <dgm:prSet/>
      <dgm:spPr/>
      <dgm:t>
        <a:bodyPr/>
        <a:lstStyle/>
        <a:p>
          <a:endParaRPr lang="en-US"/>
        </a:p>
      </dgm:t>
    </dgm:pt>
    <dgm:pt modelId="{FF521D15-26CA-4E44-B89E-7AE11F4E3E50}">
      <dgm:prSet/>
      <dgm:spPr/>
      <dgm:t>
        <a:bodyPr/>
        <a:lstStyle/>
        <a:p>
          <a:r>
            <a:rPr lang="en-GB" b="0" i="0"/>
            <a:t>Overlay burned areas on LULC maps to assess impact on land types.</a:t>
          </a:r>
          <a:endParaRPr lang="en-US"/>
        </a:p>
      </dgm:t>
    </dgm:pt>
    <dgm:pt modelId="{7167466A-F408-455C-A258-DA4E1E3AF4F2}" type="parTrans" cxnId="{14CE67C5-CE40-41B3-B33C-829E4CE71D02}">
      <dgm:prSet/>
      <dgm:spPr/>
      <dgm:t>
        <a:bodyPr/>
        <a:lstStyle/>
        <a:p>
          <a:endParaRPr lang="en-US"/>
        </a:p>
      </dgm:t>
    </dgm:pt>
    <dgm:pt modelId="{74731A1F-5181-461A-B505-411797C71281}" type="sibTrans" cxnId="{14CE67C5-CE40-41B3-B33C-829E4CE71D02}">
      <dgm:prSet/>
      <dgm:spPr/>
      <dgm:t>
        <a:bodyPr/>
        <a:lstStyle/>
        <a:p>
          <a:endParaRPr lang="en-US"/>
        </a:p>
      </dgm:t>
    </dgm:pt>
    <dgm:pt modelId="{A9EA8D43-8BC7-4381-810C-AB70A7EB935E}">
      <dgm:prSet/>
      <dgm:spPr/>
      <dgm:t>
        <a:bodyPr/>
        <a:lstStyle/>
        <a:p>
          <a:r>
            <a:rPr lang="en-GB" b="1" i="0"/>
            <a:t>Temporal Analysis</a:t>
          </a:r>
          <a:r>
            <a:rPr lang="en-GB" b="0" i="0"/>
            <a:t>:</a:t>
          </a:r>
          <a:endParaRPr lang="en-US"/>
        </a:p>
      </dgm:t>
    </dgm:pt>
    <dgm:pt modelId="{52FC59E0-7F7C-480A-8C0C-19D8557137CF}" type="parTrans" cxnId="{4B6D6F75-16D7-4E60-B299-675DEF4B6B14}">
      <dgm:prSet/>
      <dgm:spPr/>
      <dgm:t>
        <a:bodyPr/>
        <a:lstStyle/>
        <a:p>
          <a:endParaRPr lang="en-US"/>
        </a:p>
      </dgm:t>
    </dgm:pt>
    <dgm:pt modelId="{DD576230-B6CE-4473-B4E1-3ACC3B6A6AC1}" type="sibTrans" cxnId="{4B6D6F75-16D7-4E60-B299-675DEF4B6B14}">
      <dgm:prSet/>
      <dgm:spPr/>
      <dgm:t>
        <a:bodyPr/>
        <a:lstStyle/>
        <a:p>
          <a:endParaRPr lang="en-US"/>
        </a:p>
      </dgm:t>
    </dgm:pt>
    <dgm:pt modelId="{9563309B-0ADE-4088-94F8-DF94DFE6DBA8}">
      <dgm:prSet/>
      <dgm:spPr/>
      <dgm:t>
        <a:bodyPr/>
        <a:lstStyle/>
        <a:p>
          <a:r>
            <a:rPr lang="en-GB" b="0" i="0" dirty="0"/>
            <a:t>NDVI time-series trends to monitor vegetation recovery and assess fire severity.</a:t>
          </a:r>
          <a:endParaRPr lang="en-US" dirty="0"/>
        </a:p>
      </dgm:t>
    </dgm:pt>
    <dgm:pt modelId="{B649BB3F-6FB1-4036-B604-2447D30F383E}" type="parTrans" cxnId="{D9EB2C12-671B-4C8F-A760-CC4252EF980B}">
      <dgm:prSet/>
      <dgm:spPr/>
      <dgm:t>
        <a:bodyPr/>
        <a:lstStyle/>
        <a:p>
          <a:endParaRPr lang="en-US"/>
        </a:p>
      </dgm:t>
    </dgm:pt>
    <dgm:pt modelId="{2BE756E9-D01D-4617-BDA2-AEC9CAA6BAAE}" type="sibTrans" cxnId="{D9EB2C12-671B-4C8F-A760-CC4252EF980B}">
      <dgm:prSet/>
      <dgm:spPr/>
      <dgm:t>
        <a:bodyPr/>
        <a:lstStyle/>
        <a:p>
          <a:endParaRPr lang="en-US"/>
        </a:p>
      </dgm:t>
    </dgm:pt>
    <dgm:pt modelId="{562EDFE2-3AFB-9647-874F-EA3365F9A748}">
      <dgm:prSet/>
      <dgm:spPr/>
      <dgm:t>
        <a:bodyPr/>
        <a:lstStyle/>
        <a:p>
          <a:r>
            <a:rPr lang="en-GB" b="1" i="0" u="none" dirty="0"/>
            <a:t>Validation</a:t>
          </a:r>
          <a:r>
            <a:rPr lang="en-GB" b="0" i="0" u="none" dirty="0"/>
            <a:t>: Cross-validation and confusion matrix evaluation.</a:t>
          </a:r>
          <a:endParaRPr lang="en-US" dirty="0"/>
        </a:p>
      </dgm:t>
    </dgm:pt>
    <dgm:pt modelId="{9001AD0D-7D1F-844B-AD20-058EA96ACD8B}" type="parTrans" cxnId="{B2BC79B5-E731-6747-99AF-DF2CF6E0EE99}">
      <dgm:prSet/>
      <dgm:spPr/>
      <dgm:t>
        <a:bodyPr/>
        <a:lstStyle/>
        <a:p>
          <a:endParaRPr lang="en-GB"/>
        </a:p>
      </dgm:t>
    </dgm:pt>
    <dgm:pt modelId="{25718748-DE41-834B-9455-7CCFC578D22C}" type="sibTrans" cxnId="{B2BC79B5-E731-6747-99AF-DF2CF6E0EE99}">
      <dgm:prSet/>
      <dgm:spPr/>
      <dgm:t>
        <a:bodyPr/>
        <a:lstStyle/>
        <a:p>
          <a:endParaRPr lang="en-GB"/>
        </a:p>
      </dgm:t>
    </dgm:pt>
    <dgm:pt modelId="{4F6BA220-8EFA-D949-AC5C-75E3B80ACBC5}" type="pres">
      <dgm:prSet presAssocID="{B2298057-9451-4AF1-9244-6963A2FE9188}" presName="vert0" presStyleCnt="0">
        <dgm:presLayoutVars>
          <dgm:dir/>
          <dgm:animOne val="branch"/>
          <dgm:animLvl val="lvl"/>
        </dgm:presLayoutVars>
      </dgm:prSet>
      <dgm:spPr/>
    </dgm:pt>
    <dgm:pt modelId="{DBDB1DBD-383D-8445-98D9-D37A6C012926}" type="pres">
      <dgm:prSet presAssocID="{539EFBB0-2DF8-40CB-91B1-65FC1D277C08}" presName="thickLine" presStyleLbl="alignNode1" presStyleIdx="0" presStyleCnt="12"/>
      <dgm:spPr/>
    </dgm:pt>
    <dgm:pt modelId="{5488B170-6DF8-7F41-95BF-E0154BCAF40D}" type="pres">
      <dgm:prSet presAssocID="{539EFBB0-2DF8-40CB-91B1-65FC1D277C08}" presName="horz1" presStyleCnt="0"/>
      <dgm:spPr/>
    </dgm:pt>
    <dgm:pt modelId="{57B78F79-9649-4942-BD3F-7B0E7A79C888}" type="pres">
      <dgm:prSet presAssocID="{539EFBB0-2DF8-40CB-91B1-65FC1D277C08}" presName="tx1" presStyleLbl="revTx" presStyleIdx="0" presStyleCnt="12"/>
      <dgm:spPr/>
    </dgm:pt>
    <dgm:pt modelId="{2A160987-50C4-EE46-B239-DC2DB4627C68}" type="pres">
      <dgm:prSet presAssocID="{539EFBB0-2DF8-40CB-91B1-65FC1D277C08}" presName="vert1" presStyleCnt="0"/>
      <dgm:spPr/>
    </dgm:pt>
    <dgm:pt modelId="{734924CD-CBDB-FE4D-8E5E-8BB7FB41B096}" type="pres">
      <dgm:prSet presAssocID="{D7470FEF-308E-4DF3-A539-F12D173968B4}" presName="thickLine" presStyleLbl="alignNode1" presStyleIdx="1" presStyleCnt="12"/>
      <dgm:spPr/>
    </dgm:pt>
    <dgm:pt modelId="{02880508-91E8-1C4A-9999-4FD4FDEF78B0}" type="pres">
      <dgm:prSet presAssocID="{D7470FEF-308E-4DF3-A539-F12D173968B4}" presName="horz1" presStyleCnt="0"/>
      <dgm:spPr/>
    </dgm:pt>
    <dgm:pt modelId="{042267E0-C02E-5346-AF73-5C554F70CA20}" type="pres">
      <dgm:prSet presAssocID="{D7470FEF-308E-4DF3-A539-F12D173968B4}" presName="tx1" presStyleLbl="revTx" presStyleIdx="1" presStyleCnt="12"/>
      <dgm:spPr/>
    </dgm:pt>
    <dgm:pt modelId="{B325EEE8-52EB-CA43-84D1-25987A7F5CB3}" type="pres">
      <dgm:prSet presAssocID="{D7470FEF-308E-4DF3-A539-F12D173968B4}" presName="vert1" presStyleCnt="0"/>
      <dgm:spPr/>
    </dgm:pt>
    <dgm:pt modelId="{5F8423F1-DB95-CD4B-89E7-34990B24F041}" type="pres">
      <dgm:prSet presAssocID="{6BB26624-3183-44B8-99F9-17E57D76DD0B}" presName="thickLine" presStyleLbl="alignNode1" presStyleIdx="2" presStyleCnt="12"/>
      <dgm:spPr/>
    </dgm:pt>
    <dgm:pt modelId="{98395A99-24AC-F54F-AB50-BD32B4684F89}" type="pres">
      <dgm:prSet presAssocID="{6BB26624-3183-44B8-99F9-17E57D76DD0B}" presName="horz1" presStyleCnt="0"/>
      <dgm:spPr/>
    </dgm:pt>
    <dgm:pt modelId="{38C8001B-909D-9A46-97F2-F5E22F13B66E}" type="pres">
      <dgm:prSet presAssocID="{6BB26624-3183-44B8-99F9-17E57D76DD0B}" presName="tx1" presStyleLbl="revTx" presStyleIdx="2" presStyleCnt="12"/>
      <dgm:spPr/>
    </dgm:pt>
    <dgm:pt modelId="{631E2A22-E4D5-8745-91D6-EE3B65E8CE5C}" type="pres">
      <dgm:prSet presAssocID="{6BB26624-3183-44B8-99F9-17E57D76DD0B}" presName="vert1" presStyleCnt="0"/>
      <dgm:spPr/>
    </dgm:pt>
    <dgm:pt modelId="{9142D8C3-84E1-D342-B752-19B7E06D8F13}" type="pres">
      <dgm:prSet presAssocID="{17AFDB24-7B53-4E48-843A-7A9BA7A36477}" presName="thickLine" presStyleLbl="alignNode1" presStyleIdx="3" presStyleCnt="12"/>
      <dgm:spPr/>
    </dgm:pt>
    <dgm:pt modelId="{79ACB8ED-5EB0-0E46-B108-1B786D37706F}" type="pres">
      <dgm:prSet presAssocID="{17AFDB24-7B53-4E48-843A-7A9BA7A36477}" presName="horz1" presStyleCnt="0"/>
      <dgm:spPr/>
    </dgm:pt>
    <dgm:pt modelId="{25200D0E-5758-4B4D-B17C-22F223162DD0}" type="pres">
      <dgm:prSet presAssocID="{17AFDB24-7B53-4E48-843A-7A9BA7A36477}" presName="tx1" presStyleLbl="revTx" presStyleIdx="3" presStyleCnt="12"/>
      <dgm:spPr/>
    </dgm:pt>
    <dgm:pt modelId="{AFC77576-33E0-4F49-85D1-06C4CDE67EAF}" type="pres">
      <dgm:prSet presAssocID="{17AFDB24-7B53-4E48-843A-7A9BA7A36477}" presName="vert1" presStyleCnt="0"/>
      <dgm:spPr/>
    </dgm:pt>
    <dgm:pt modelId="{4233683E-0F6C-F34F-AFB4-2FB5566CA93E}" type="pres">
      <dgm:prSet presAssocID="{1A95E125-42DC-4827-AD4B-45C0D83B56DF}" presName="thickLine" presStyleLbl="alignNode1" presStyleIdx="4" presStyleCnt="12"/>
      <dgm:spPr/>
    </dgm:pt>
    <dgm:pt modelId="{58FEDE27-6D25-CC4B-9BDB-39C097D62D5C}" type="pres">
      <dgm:prSet presAssocID="{1A95E125-42DC-4827-AD4B-45C0D83B56DF}" presName="horz1" presStyleCnt="0"/>
      <dgm:spPr/>
    </dgm:pt>
    <dgm:pt modelId="{10F894E2-D899-D749-B80C-8704C1D2E0D4}" type="pres">
      <dgm:prSet presAssocID="{1A95E125-42DC-4827-AD4B-45C0D83B56DF}" presName="tx1" presStyleLbl="revTx" presStyleIdx="4" presStyleCnt="12"/>
      <dgm:spPr/>
    </dgm:pt>
    <dgm:pt modelId="{EA5BD08F-2408-A34F-8D36-436A50594946}" type="pres">
      <dgm:prSet presAssocID="{1A95E125-42DC-4827-AD4B-45C0D83B56DF}" presName="vert1" presStyleCnt="0"/>
      <dgm:spPr/>
    </dgm:pt>
    <dgm:pt modelId="{908FD334-811A-D748-9106-24D60150A0BB}" type="pres">
      <dgm:prSet presAssocID="{83E9B489-3288-4FD5-888C-EA76DC9E8FC8}" presName="thickLine" presStyleLbl="alignNode1" presStyleIdx="5" presStyleCnt="12"/>
      <dgm:spPr/>
    </dgm:pt>
    <dgm:pt modelId="{37431A8D-7D7A-5E46-9AD3-9BC1DAFE4135}" type="pres">
      <dgm:prSet presAssocID="{83E9B489-3288-4FD5-888C-EA76DC9E8FC8}" presName="horz1" presStyleCnt="0"/>
      <dgm:spPr/>
    </dgm:pt>
    <dgm:pt modelId="{557A56F0-6534-BD4C-920A-DE8AF0C6B564}" type="pres">
      <dgm:prSet presAssocID="{83E9B489-3288-4FD5-888C-EA76DC9E8FC8}" presName="tx1" presStyleLbl="revTx" presStyleIdx="5" presStyleCnt="12"/>
      <dgm:spPr/>
    </dgm:pt>
    <dgm:pt modelId="{5F231D32-40CA-E84A-9FEE-F9A6A22DE302}" type="pres">
      <dgm:prSet presAssocID="{83E9B489-3288-4FD5-888C-EA76DC9E8FC8}" presName="vert1" presStyleCnt="0"/>
      <dgm:spPr/>
    </dgm:pt>
    <dgm:pt modelId="{1D65B940-9768-D146-85DD-DA7FDEA2B947}" type="pres">
      <dgm:prSet presAssocID="{D8A9610A-03EF-4E16-A69B-202283260853}" presName="thickLine" presStyleLbl="alignNode1" presStyleIdx="6" presStyleCnt="12"/>
      <dgm:spPr/>
    </dgm:pt>
    <dgm:pt modelId="{3D545D15-FDC5-1349-A0C1-4B07B8FB1759}" type="pres">
      <dgm:prSet presAssocID="{D8A9610A-03EF-4E16-A69B-202283260853}" presName="horz1" presStyleCnt="0"/>
      <dgm:spPr/>
    </dgm:pt>
    <dgm:pt modelId="{9D4EA3A4-2EFC-3947-9B8E-772113FE15B8}" type="pres">
      <dgm:prSet presAssocID="{D8A9610A-03EF-4E16-A69B-202283260853}" presName="tx1" presStyleLbl="revTx" presStyleIdx="6" presStyleCnt="12"/>
      <dgm:spPr/>
    </dgm:pt>
    <dgm:pt modelId="{6E206874-C1AA-834C-B976-EE9F3F741C6F}" type="pres">
      <dgm:prSet presAssocID="{D8A9610A-03EF-4E16-A69B-202283260853}" presName="vert1" presStyleCnt="0"/>
      <dgm:spPr/>
    </dgm:pt>
    <dgm:pt modelId="{7AB5E65B-BBAA-9B4C-B27C-3F3A146A2E52}" type="pres">
      <dgm:prSet presAssocID="{45F0DED6-F70E-42D4-8222-885E96BAA959}" presName="thickLine" presStyleLbl="alignNode1" presStyleIdx="7" presStyleCnt="12"/>
      <dgm:spPr/>
    </dgm:pt>
    <dgm:pt modelId="{0FE4A482-CDEB-A348-8A53-11FE0E3D49D3}" type="pres">
      <dgm:prSet presAssocID="{45F0DED6-F70E-42D4-8222-885E96BAA959}" presName="horz1" presStyleCnt="0"/>
      <dgm:spPr/>
    </dgm:pt>
    <dgm:pt modelId="{FB8F439C-3FBC-BD44-9871-A3D9F282A570}" type="pres">
      <dgm:prSet presAssocID="{45F0DED6-F70E-42D4-8222-885E96BAA959}" presName="tx1" presStyleLbl="revTx" presStyleIdx="7" presStyleCnt="12"/>
      <dgm:spPr/>
    </dgm:pt>
    <dgm:pt modelId="{EE89BF3C-6FD4-014E-B972-0E272E7E24AC}" type="pres">
      <dgm:prSet presAssocID="{45F0DED6-F70E-42D4-8222-885E96BAA959}" presName="vert1" presStyleCnt="0"/>
      <dgm:spPr/>
    </dgm:pt>
    <dgm:pt modelId="{C2B1B724-9399-F640-A87D-5DA59DD63F11}" type="pres">
      <dgm:prSet presAssocID="{FF521D15-26CA-4E44-B89E-7AE11F4E3E50}" presName="thickLine" presStyleLbl="alignNode1" presStyleIdx="8" presStyleCnt="12"/>
      <dgm:spPr/>
    </dgm:pt>
    <dgm:pt modelId="{2B38C246-CB78-5B4E-8485-257A1D88415C}" type="pres">
      <dgm:prSet presAssocID="{FF521D15-26CA-4E44-B89E-7AE11F4E3E50}" presName="horz1" presStyleCnt="0"/>
      <dgm:spPr/>
    </dgm:pt>
    <dgm:pt modelId="{5117EA7F-4F39-064C-B49E-3424CD4333C5}" type="pres">
      <dgm:prSet presAssocID="{FF521D15-26CA-4E44-B89E-7AE11F4E3E50}" presName="tx1" presStyleLbl="revTx" presStyleIdx="8" presStyleCnt="12"/>
      <dgm:spPr/>
    </dgm:pt>
    <dgm:pt modelId="{53F90914-7AF3-B044-8873-4F2A5894DAFF}" type="pres">
      <dgm:prSet presAssocID="{FF521D15-26CA-4E44-B89E-7AE11F4E3E50}" presName="vert1" presStyleCnt="0"/>
      <dgm:spPr/>
    </dgm:pt>
    <dgm:pt modelId="{F194A30C-C48A-8C4B-AE15-FA6680D1E505}" type="pres">
      <dgm:prSet presAssocID="{A9EA8D43-8BC7-4381-810C-AB70A7EB935E}" presName="thickLine" presStyleLbl="alignNode1" presStyleIdx="9" presStyleCnt="12"/>
      <dgm:spPr/>
    </dgm:pt>
    <dgm:pt modelId="{619E09D9-4B5A-2643-B890-6F608885C35C}" type="pres">
      <dgm:prSet presAssocID="{A9EA8D43-8BC7-4381-810C-AB70A7EB935E}" presName="horz1" presStyleCnt="0"/>
      <dgm:spPr/>
    </dgm:pt>
    <dgm:pt modelId="{26D7FEC7-FB62-5045-973E-F9CEC1E01A9F}" type="pres">
      <dgm:prSet presAssocID="{A9EA8D43-8BC7-4381-810C-AB70A7EB935E}" presName="tx1" presStyleLbl="revTx" presStyleIdx="9" presStyleCnt="12"/>
      <dgm:spPr/>
    </dgm:pt>
    <dgm:pt modelId="{A1E9C4C8-6FED-BD45-B4D1-26A586651108}" type="pres">
      <dgm:prSet presAssocID="{A9EA8D43-8BC7-4381-810C-AB70A7EB935E}" presName="vert1" presStyleCnt="0"/>
      <dgm:spPr/>
    </dgm:pt>
    <dgm:pt modelId="{685A4613-6C1D-8846-84D5-97D2B1D4255F}" type="pres">
      <dgm:prSet presAssocID="{9563309B-0ADE-4088-94F8-DF94DFE6DBA8}" presName="thickLine" presStyleLbl="alignNode1" presStyleIdx="10" presStyleCnt="12"/>
      <dgm:spPr/>
    </dgm:pt>
    <dgm:pt modelId="{6DAF6FD7-E14C-424A-99A4-D83E5B3549FE}" type="pres">
      <dgm:prSet presAssocID="{9563309B-0ADE-4088-94F8-DF94DFE6DBA8}" presName="horz1" presStyleCnt="0"/>
      <dgm:spPr/>
    </dgm:pt>
    <dgm:pt modelId="{381C5861-89E4-EF4D-B5E0-783250F48D32}" type="pres">
      <dgm:prSet presAssocID="{9563309B-0ADE-4088-94F8-DF94DFE6DBA8}" presName="tx1" presStyleLbl="revTx" presStyleIdx="10" presStyleCnt="12"/>
      <dgm:spPr/>
    </dgm:pt>
    <dgm:pt modelId="{A549801B-5428-6A41-88FC-81FBC789EDE8}" type="pres">
      <dgm:prSet presAssocID="{9563309B-0ADE-4088-94F8-DF94DFE6DBA8}" presName="vert1" presStyleCnt="0"/>
      <dgm:spPr/>
    </dgm:pt>
    <dgm:pt modelId="{0CA190FB-F5F6-534D-9B00-68C920581459}" type="pres">
      <dgm:prSet presAssocID="{562EDFE2-3AFB-9647-874F-EA3365F9A748}" presName="thickLine" presStyleLbl="alignNode1" presStyleIdx="11" presStyleCnt="12"/>
      <dgm:spPr/>
    </dgm:pt>
    <dgm:pt modelId="{6685E4D2-12CA-794B-871F-ABC4352CCF2C}" type="pres">
      <dgm:prSet presAssocID="{562EDFE2-3AFB-9647-874F-EA3365F9A748}" presName="horz1" presStyleCnt="0"/>
      <dgm:spPr/>
    </dgm:pt>
    <dgm:pt modelId="{65FADC14-D0BD-D246-B09E-C07683F9369B}" type="pres">
      <dgm:prSet presAssocID="{562EDFE2-3AFB-9647-874F-EA3365F9A748}" presName="tx1" presStyleLbl="revTx" presStyleIdx="11" presStyleCnt="12"/>
      <dgm:spPr/>
    </dgm:pt>
    <dgm:pt modelId="{512C725D-1873-DC45-A506-5E74326A97BB}" type="pres">
      <dgm:prSet presAssocID="{562EDFE2-3AFB-9647-874F-EA3365F9A748}" presName="vert1" presStyleCnt="0"/>
      <dgm:spPr/>
    </dgm:pt>
  </dgm:ptLst>
  <dgm:cxnLst>
    <dgm:cxn modelId="{0D77D103-1FD9-E648-A54A-0D37B4FA3018}" type="presOf" srcId="{D8A9610A-03EF-4E16-A69B-202283260853}" destId="{9D4EA3A4-2EFC-3947-9B8E-772113FE15B8}" srcOrd="0" destOrd="0" presId="urn:microsoft.com/office/officeart/2008/layout/LinedList"/>
    <dgm:cxn modelId="{D9EB2C12-671B-4C8F-A760-CC4252EF980B}" srcId="{B2298057-9451-4AF1-9244-6963A2FE9188}" destId="{9563309B-0ADE-4088-94F8-DF94DFE6DBA8}" srcOrd="10" destOrd="0" parTransId="{B649BB3F-6FB1-4036-B604-2447D30F383E}" sibTransId="{2BE756E9-D01D-4617-BDA2-AEC9CAA6BAAE}"/>
    <dgm:cxn modelId="{6C885916-53C9-E44C-920B-4DDEEF82A792}" type="presOf" srcId="{539EFBB0-2DF8-40CB-91B1-65FC1D277C08}" destId="{57B78F79-9649-4942-BD3F-7B0E7A79C888}" srcOrd="0" destOrd="0" presId="urn:microsoft.com/office/officeart/2008/layout/LinedList"/>
    <dgm:cxn modelId="{17533B20-BAE6-734A-81C5-F0CC1201ABBC}" type="presOf" srcId="{FF521D15-26CA-4E44-B89E-7AE11F4E3E50}" destId="{5117EA7F-4F39-064C-B49E-3424CD4333C5}" srcOrd="0" destOrd="0" presId="urn:microsoft.com/office/officeart/2008/layout/LinedList"/>
    <dgm:cxn modelId="{49C4DF31-F0D3-C142-BB3F-E45A49939237}" type="presOf" srcId="{B2298057-9451-4AF1-9244-6963A2FE9188}" destId="{4F6BA220-8EFA-D949-AC5C-75E3B80ACBC5}" srcOrd="0" destOrd="0" presId="urn:microsoft.com/office/officeart/2008/layout/LinedList"/>
    <dgm:cxn modelId="{035C5A32-B42D-184D-A8C5-8D79C0ABAC49}" type="presOf" srcId="{A9EA8D43-8BC7-4381-810C-AB70A7EB935E}" destId="{26D7FEC7-FB62-5045-973E-F9CEC1E01A9F}" srcOrd="0" destOrd="0" presId="urn:microsoft.com/office/officeart/2008/layout/LinedList"/>
    <dgm:cxn modelId="{8BD69D33-C1FC-4AD9-966F-F711ADBC2BB6}" srcId="{B2298057-9451-4AF1-9244-6963A2FE9188}" destId="{539EFBB0-2DF8-40CB-91B1-65FC1D277C08}" srcOrd="0" destOrd="0" parTransId="{2DD21B97-CC6D-4908-A944-97251E9F82E8}" sibTransId="{C27BCF28-AB19-49CE-924A-241251055EE9}"/>
    <dgm:cxn modelId="{FA39454F-0F33-2D45-98C2-FBA7AB61E086}" type="presOf" srcId="{45F0DED6-F70E-42D4-8222-885E96BAA959}" destId="{FB8F439C-3FBC-BD44-9871-A3D9F282A570}" srcOrd="0" destOrd="0" presId="urn:microsoft.com/office/officeart/2008/layout/LinedList"/>
    <dgm:cxn modelId="{E2225156-4B19-485A-9C7D-A9B4D0A7D81B}" srcId="{B2298057-9451-4AF1-9244-6963A2FE9188}" destId="{6BB26624-3183-44B8-99F9-17E57D76DD0B}" srcOrd="2" destOrd="0" parTransId="{B315FFD9-4BCB-4811-AA20-918D516CB56E}" sibTransId="{F43EDEDD-9648-4F7F-B88A-0B9F74F2CF96}"/>
    <dgm:cxn modelId="{2AFF5F61-8B5E-4576-A2EF-BB2CD9830983}" srcId="{B2298057-9451-4AF1-9244-6963A2FE9188}" destId="{D8A9610A-03EF-4E16-A69B-202283260853}" srcOrd="6" destOrd="0" parTransId="{2FA89A30-E56F-4AC3-A98A-A6EA4BA7C6EC}" sibTransId="{BC9CC208-A8B8-44C5-853C-150E1B892EDB}"/>
    <dgm:cxn modelId="{893C6D65-16D7-9648-95C2-8D3702FCD568}" type="presOf" srcId="{83E9B489-3288-4FD5-888C-EA76DC9E8FC8}" destId="{557A56F0-6534-BD4C-920A-DE8AF0C6B564}" srcOrd="0" destOrd="0" presId="urn:microsoft.com/office/officeart/2008/layout/LinedList"/>
    <dgm:cxn modelId="{1452D066-BA97-0549-B29B-38A475D9DFAD}" type="presOf" srcId="{6BB26624-3183-44B8-99F9-17E57D76DD0B}" destId="{38C8001B-909D-9A46-97F2-F5E22F13B66E}" srcOrd="0" destOrd="0" presId="urn:microsoft.com/office/officeart/2008/layout/LinedList"/>
    <dgm:cxn modelId="{4B6D6F75-16D7-4E60-B299-675DEF4B6B14}" srcId="{B2298057-9451-4AF1-9244-6963A2FE9188}" destId="{A9EA8D43-8BC7-4381-810C-AB70A7EB935E}" srcOrd="9" destOrd="0" parTransId="{52FC59E0-7F7C-480A-8C0C-19D8557137CF}" sibTransId="{DD576230-B6CE-4473-B4E1-3ACC3B6A6AC1}"/>
    <dgm:cxn modelId="{AD2D997D-D07F-461A-96EA-767B5CF1DDD2}" srcId="{B2298057-9451-4AF1-9244-6963A2FE9188}" destId="{D7470FEF-308E-4DF3-A539-F12D173968B4}" srcOrd="1" destOrd="0" parTransId="{8DB6D98F-CFD3-4F07-BF21-565169486718}" sibTransId="{A8BA440E-92AC-4EED-989A-1C2E4579AD01}"/>
    <dgm:cxn modelId="{D13D6984-4284-4796-A7D3-3D31B9FBD8A6}" srcId="{B2298057-9451-4AF1-9244-6963A2FE9188}" destId="{1A95E125-42DC-4827-AD4B-45C0D83B56DF}" srcOrd="4" destOrd="0" parTransId="{0D317549-568A-4073-A753-77F4AD08D875}" sibTransId="{8986FA13-7C7F-4AB6-AD2F-FD04DB7C0B6B}"/>
    <dgm:cxn modelId="{F3F3A0AA-A7A6-494A-8131-B08BB5135D9E}" type="presOf" srcId="{562EDFE2-3AFB-9647-874F-EA3365F9A748}" destId="{65FADC14-D0BD-D246-B09E-C07683F9369B}" srcOrd="0" destOrd="0" presId="urn:microsoft.com/office/officeart/2008/layout/LinedList"/>
    <dgm:cxn modelId="{B2BC79B5-E731-6747-99AF-DF2CF6E0EE99}" srcId="{B2298057-9451-4AF1-9244-6963A2FE9188}" destId="{562EDFE2-3AFB-9647-874F-EA3365F9A748}" srcOrd="11" destOrd="0" parTransId="{9001AD0D-7D1F-844B-AD20-058EA96ACD8B}" sibTransId="{25718748-DE41-834B-9455-7CCFC578D22C}"/>
    <dgm:cxn modelId="{7A0906BD-580C-8947-AC2D-6A129DDC26C0}" type="presOf" srcId="{D7470FEF-308E-4DF3-A539-F12D173968B4}" destId="{042267E0-C02E-5346-AF73-5C554F70CA20}" srcOrd="0" destOrd="0" presId="urn:microsoft.com/office/officeart/2008/layout/LinedList"/>
    <dgm:cxn modelId="{F9AB64C4-6AB5-44D3-95DE-55B536187A2F}" srcId="{B2298057-9451-4AF1-9244-6963A2FE9188}" destId="{17AFDB24-7B53-4E48-843A-7A9BA7A36477}" srcOrd="3" destOrd="0" parTransId="{D08F4816-5D5D-4358-9DE9-B5C4210BDEB9}" sibTransId="{BF473959-29D8-42A8-B2C8-C9F48F66C677}"/>
    <dgm:cxn modelId="{14CE67C5-CE40-41B3-B33C-829E4CE71D02}" srcId="{B2298057-9451-4AF1-9244-6963A2FE9188}" destId="{FF521D15-26CA-4E44-B89E-7AE11F4E3E50}" srcOrd="8" destOrd="0" parTransId="{7167466A-F408-455C-A258-DA4E1E3AF4F2}" sibTransId="{74731A1F-5181-461A-B505-411797C71281}"/>
    <dgm:cxn modelId="{2D6125D2-77E6-C44E-82A8-6D3843B05682}" type="presOf" srcId="{9563309B-0ADE-4088-94F8-DF94DFE6DBA8}" destId="{381C5861-89E4-EF4D-B5E0-783250F48D32}" srcOrd="0" destOrd="0" presId="urn:microsoft.com/office/officeart/2008/layout/LinedList"/>
    <dgm:cxn modelId="{2A1655E6-0932-5B42-8068-8DF3D11A1AAB}" type="presOf" srcId="{1A95E125-42DC-4827-AD4B-45C0D83B56DF}" destId="{10F894E2-D899-D749-B80C-8704C1D2E0D4}" srcOrd="0" destOrd="0" presId="urn:microsoft.com/office/officeart/2008/layout/LinedList"/>
    <dgm:cxn modelId="{D7FC79E6-DEAB-43F3-A12E-669B19C0FAF1}" srcId="{B2298057-9451-4AF1-9244-6963A2FE9188}" destId="{45F0DED6-F70E-42D4-8222-885E96BAA959}" srcOrd="7" destOrd="0" parTransId="{29F4159C-C608-4BC9-BD67-58EE205A3645}" sibTransId="{641E794B-167A-4AD4-BFD3-337144ADF8BB}"/>
    <dgm:cxn modelId="{72898CF5-B061-4A7E-8318-AD03D23E9A73}" srcId="{B2298057-9451-4AF1-9244-6963A2FE9188}" destId="{83E9B489-3288-4FD5-888C-EA76DC9E8FC8}" srcOrd="5" destOrd="0" parTransId="{0975C016-724B-45EA-96C3-8A061E6671F8}" sibTransId="{82078833-9C61-40DC-BA67-35EAD433BA21}"/>
    <dgm:cxn modelId="{82ED58FA-B2B5-084B-B5FD-674CCA395EA5}" type="presOf" srcId="{17AFDB24-7B53-4E48-843A-7A9BA7A36477}" destId="{25200D0E-5758-4B4D-B17C-22F223162DD0}" srcOrd="0" destOrd="0" presId="urn:microsoft.com/office/officeart/2008/layout/LinedList"/>
    <dgm:cxn modelId="{43540360-4126-3346-827E-B6BC10868659}" type="presParOf" srcId="{4F6BA220-8EFA-D949-AC5C-75E3B80ACBC5}" destId="{DBDB1DBD-383D-8445-98D9-D37A6C012926}" srcOrd="0" destOrd="0" presId="urn:microsoft.com/office/officeart/2008/layout/LinedList"/>
    <dgm:cxn modelId="{365CB821-79E9-4C4D-8598-7FB2A8827A7E}" type="presParOf" srcId="{4F6BA220-8EFA-D949-AC5C-75E3B80ACBC5}" destId="{5488B170-6DF8-7F41-95BF-E0154BCAF40D}" srcOrd="1" destOrd="0" presId="urn:microsoft.com/office/officeart/2008/layout/LinedList"/>
    <dgm:cxn modelId="{907E4717-D364-7341-9BBC-DED9DB69DA73}" type="presParOf" srcId="{5488B170-6DF8-7F41-95BF-E0154BCAF40D}" destId="{57B78F79-9649-4942-BD3F-7B0E7A79C888}" srcOrd="0" destOrd="0" presId="urn:microsoft.com/office/officeart/2008/layout/LinedList"/>
    <dgm:cxn modelId="{65AB6A25-CAB3-544D-955B-3DA78A87AD2C}" type="presParOf" srcId="{5488B170-6DF8-7F41-95BF-E0154BCAF40D}" destId="{2A160987-50C4-EE46-B239-DC2DB4627C68}" srcOrd="1" destOrd="0" presId="urn:microsoft.com/office/officeart/2008/layout/LinedList"/>
    <dgm:cxn modelId="{E5CE58D6-9594-364B-AA1A-99E6D2D146E8}" type="presParOf" srcId="{4F6BA220-8EFA-D949-AC5C-75E3B80ACBC5}" destId="{734924CD-CBDB-FE4D-8E5E-8BB7FB41B096}" srcOrd="2" destOrd="0" presId="urn:microsoft.com/office/officeart/2008/layout/LinedList"/>
    <dgm:cxn modelId="{8062C986-8E21-A745-B0DD-CDB011026A87}" type="presParOf" srcId="{4F6BA220-8EFA-D949-AC5C-75E3B80ACBC5}" destId="{02880508-91E8-1C4A-9999-4FD4FDEF78B0}" srcOrd="3" destOrd="0" presId="urn:microsoft.com/office/officeart/2008/layout/LinedList"/>
    <dgm:cxn modelId="{9E92B260-511F-0846-89CB-7C4B1502D1B0}" type="presParOf" srcId="{02880508-91E8-1C4A-9999-4FD4FDEF78B0}" destId="{042267E0-C02E-5346-AF73-5C554F70CA20}" srcOrd="0" destOrd="0" presId="urn:microsoft.com/office/officeart/2008/layout/LinedList"/>
    <dgm:cxn modelId="{1A935DFB-053B-004B-A198-BC0EF41E4E35}" type="presParOf" srcId="{02880508-91E8-1C4A-9999-4FD4FDEF78B0}" destId="{B325EEE8-52EB-CA43-84D1-25987A7F5CB3}" srcOrd="1" destOrd="0" presId="urn:microsoft.com/office/officeart/2008/layout/LinedList"/>
    <dgm:cxn modelId="{2932F8A9-CA27-9243-B368-FB35D0B62521}" type="presParOf" srcId="{4F6BA220-8EFA-D949-AC5C-75E3B80ACBC5}" destId="{5F8423F1-DB95-CD4B-89E7-34990B24F041}" srcOrd="4" destOrd="0" presId="urn:microsoft.com/office/officeart/2008/layout/LinedList"/>
    <dgm:cxn modelId="{DAD14B94-0D1C-4048-B842-F37CCE5F2DE4}" type="presParOf" srcId="{4F6BA220-8EFA-D949-AC5C-75E3B80ACBC5}" destId="{98395A99-24AC-F54F-AB50-BD32B4684F89}" srcOrd="5" destOrd="0" presId="urn:microsoft.com/office/officeart/2008/layout/LinedList"/>
    <dgm:cxn modelId="{9D8C1CA3-5664-0B48-A950-8E6FAE0EE2A2}" type="presParOf" srcId="{98395A99-24AC-F54F-AB50-BD32B4684F89}" destId="{38C8001B-909D-9A46-97F2-F5E22F13B66E}" srcOrd="0" destOrd="0" presId="urn:microsoft.com/office/officeart/2008/layout/LinedList"/>
    <dgm:cxn modelId="{F86B1807-9485-D946-B508-EA8AC8524CFD}" type="presParOf" srcId="{98395A99-24AC-F54F-AB50-BD32B4684F89}" destId="{631E2A22-E4D5-8745-91D6-EE3B65E8CE5C}" srcOrd="1" destOrd="0" presId="urn:microsoft.com/office/officeart/2008/layout/LinedList"/>
    <dgm:cxn modelId="{F4A44C71-6217-204E-BE63-40E861C4E267}" type="presParOf" srcId="{4F6BA220-8EFA-D949-AC5C-75E3B80ACBC5}" destId="{9142D8C3-84E1-D342-B752-19B7E06D8F13}" srcOrd="6" destOrd="0" presId="urn:microsoft.com/office/officeart/2008/layout/LinedList"/>
    <dgm:cxn modelId="{F4E574DD-DA85-8745-88A0-0ED91B94F14E}" type="presParOf" srcId="{4F6BA220-8EFA-D949-AC5C-75E3B80ACBC5}" destId="{79ACB8ED-5EB0-0E46-B108-1B786D37706F}" srcOrd="7" destOrd="0" presId="urn:microsoft.com/office/officeart/2008/layout/LinedList"/>
    <dgm:cxn modelId="{FC5C74E8-817D-4349-AC93-04D755415DB6}" type="presParOf" srcId="{79ACB8ED-5EB0-0E46-B108-1B786D37706F}" destId="{25200D0E-5758-4B4D-B17C-22F223162DD0}" srcOrd="0" destOrd="0" presId="urn:microsoft.com/office/officeart/2008/layout/LinedList"/>
    <dgm:cxn modelId="{C84999D0-F578-1D44-9083-9E7154D119F9}" type="presParOf" srcId="{79ACB8ED-5EB0-0E46-B108-1B786D37706F}" destId="{AFC77576-33E0-4F49-85D1-06C4CDE67EAF}" srcOrd="1" destOrd="0" presId="urn:microsoft.com/office/officeart/2008/layout/LinedList"/>
    <dgm:cxn modelId="{F494173E-D7E2-A045-BD3A-DC0BF6DB1FB6}" type="presParOf" srcId="{4F6BA220-8EFA-D949-AC5C-75E3B80ACBC5}" destId="{4233683E-0F6C-F34F-AFB4-2FB5566CA93E}" srcOrd="8" destOrd="0" presId="urn:microsoft.com/office/officeart/2008/layout/LinedList"/>
    <dgm:cxn modelId="{3BBB3FC9-B5A3-244E-8796-677CA745B7AB}" type="presParOf" srcId="{4F6BA220-8EFA-D949-AC5C-75E3B80ACBC5}" destId="{58FEDE27-6D25-CC4B-9BDB-39C097D62D5C}" srcOrd="9" destOrd="0" presId="urn:microsoft.com/office/officeart/2008/layout/LinedList"/>
    <dgm:cxn modelId="{29E71FCA-C067-2C4B-8E7D-BB1B40ACF199}" type="presParOf" srcId="{58FEDE27-6D25-CC4B-9BDB-39C097D62D5C}" destId="{10F894E2-D899-D749-B80C-8704C1D2E0D4}" srcOrd="0" destOrd="0" presId="urn:microsoft.com/office/officeart/2008/layout/LinedList"/>
    <dgm:cxn modelId="{42D445D2-D53E-AD43-AFFE-8C75D63CD27C}" type="presParOf" srcId="{58FEDE27-6D25-CC4B-9BDB-39C097D62D5C}" destId="{EA5BD08F-2408-A34F-8D36-436A50594946}" srcOrd="1" destOrd="0" presId="urn:microsoft.com/office/officeart/2008/layout/LinedList"/>
    <dgm:cxn modelId="{0B642A77-7195-5649-B6FA-A49543F17119}" type="presParOf" srcId="{4F6BA220-8EFA-D949-AC5C-75E3B80ACBC5}" destId="{908FD334-811A-D748-9106-24D60150A0BB}" srcOrd="10" destOrd="0" presId="urn:microsoft.com/office/officeart/2008/layout/LinedList"/>
    <dgm:cxn modelId="{5ECB542A-44FC-AF4B-9655-755F898109D6}" type="presParOf" srcId="{4F6BA220-8EFA-D949-AC5C-75E3B80ACBC5}" destId="{37431A8D-7D7A-5E46-9AD3-9BC1DAFE4135}" srcOrd="11" destOrd="0" presId="urn:microsoft.com/office/officeart/2008/layout/LinedList"/>
    <dgm:cxn modelId="{590AB8EE-6E3D-584D-9B1A-3E8D46A0C177}" type="presParOf" srcId="{37431A8D-7D7A-5E46-9AD3-9BC1DAFE4135}" destId="{557A56F0-6534-BD4C-920A-DE8AF0C6B564}" srcOrd="0" destOrd="0" presId="urn:microsoft.com/office/officeart/2008/layout/LinedList"/>
    <dgm:cxn modelId="{1FDAA1D2-BB37-A94E-8363-9107E2F82C4B}" type="presParOf" srcId="{37431A8D-7D7A-5E46-9AD3-9BC1DAFE4135}" destId="{5F231D32-40CA-E84A-9FEE-F9A6A22DE302}" srcOrd="1" destOrd="0" presId="urn:microsoft.com/office/officeart/2008/layout/LinedList"/>
    <dgm:cxn modelId="{545A1DDF-5584-4448-A3E5-81C45CF4DB87}" type="presParOf" srcId="{4F6BA220-8EFA-D949-AC5C-75E3B80ACBC5}" destId="{1D65B940-9768-D146-85DD-DA7FDEA2B947}" srcOrd="12" destOrd="0" presId="urn:microsoft.com/office/officeart/2008/layout/LinedList"/>
    <dgm:cxn modelId="{8C3C0916-193E-714C-88C4-633598958337}" type="presParOf" srcId="{4F6BA220-8EFA-D949-AC5C-75E3B80ACBC5}" destId="{3D545D15-FDC5-1349-A0C1-4B07B8FB1759}" srcOrd="13" destOrd="0" presId="urn:microsoft.com/office/officeart/2008/layout/LinedList"/>
    <dgm:cxn modelId="{5173F64B-3A22-6049-9462-5BD3F8860E68}" type="presParOf" srcId="{3D545D15-FDC5-1349-A0C1-4B07B8FB1759}" destId="{9D4EA3A4-2EFC-3947-9B8E-772113FE15B8}" srcOrd="0" destOrd="0" presId="urn:microsoft.com/office/officeart/2008/layout/LinedList"/>
    <dgm:cxn modelId="{64EE5C7B-A95A-184C-B6D4-A1DE9DB4F32C}" type="presParOf" srcId="{3D545D15-FDC5-1349-A0C1-4B07B8FB1759}" destId="{6E206874-C1AA-834C-B976-EE9F3F741C6F}" srcOrd="1" destOrd="0" presId="urn:microsoft.com/office/officeart/2008/layout/LinedList"/>
    <dgm:cxn modelId="{C2ACA03A-221F-F849-8741-5927663C0C9A}" type="presParOf" srcId="{4F6BA220-8EFA-D949-AC5C-75E3B80ACBC5}" destId="{7AB5E65B-BBAA-9B4C-B27C-3F3A146A2E52}" srcOrd="14" destOrd="0" presId="urn:microsoft.com/office/officeart/2008/layout/LinedList"/>
    <dgm:cxn modelId="{B45394B1-4A2A-F742-A23B-D757E48A4229}" type="presParOf" srcId="{4F6BA220-8EFA-D949-AC5C-75E3B80ACBC5}" destId="{0FE4A482-CDEB-A348-8A53-11FE0E3D49D3}" srcOrd="15" destOrd="0" presId="urn:microsoft.com/office/officeart/2008/layout/LinedList"/>
    <dgm:cxn modelId="{CAEA6A1D-8CE5-DF47-917A-B9AE5563F276}" type="presParOf" srcId="{0FE4A482-CDEB-A348-8A53-11FE0E3D49D3}" destId="{FB8F439C-3FBC-BD44-9871-A3D9F282A570}" srcOrd="0" destOrd="0" presId="urn:microsoft.com/office/officeart/2008/layout/LinedList"/>
    <dgm:cxn modelId="{6BB5E655-F131-0E44-A175-9DA130AEBFEB}" type="presParOf" srcId="{0FE4A482-CDEB-A348-8A53-11FE0E3D49D3}" destId="{EE89BF3C-6FD4-014E-B972-0E272E7E24AC}" srcOrd="1" destOrd="0" presId="urn:microsoft.com/office/officeart/2008/layout/LinedList"/>
    <dgm:cxn modelId="{3B72275E-0BD1-7D46-B3BA-D1458A07AD1A}" type="presParOf" srcId="{4F6BA220-8EFA-D949-AC5C-75E3B80ACBC5}" destId="{C2B1B724-9399-F640-A87D-5DA59DD63F11}" srcOrd="16" destOrd="0" presId="urn:microsoft.com/office/officeart/2008/layout/LinedList"/>
    <dgm:cxn modelId="{F910FA15-778A-1B4A-B382-52AAE3134877}" type="presParOf" srcId="{4F6BA220-8EFA-D949-AC5C-75E3B80ACBC5}" destId="{2B38C246-CB78-5B4E-8485-257A1D88415C}" srcOrd="17" destOrd="0" presId="urn:microsoft.com/office/officeart/2008/layout/LinedList"/>
    <dgm:cxn modelId="{B4C65F4A-7E68-CE40-8A52-6EF6417B35F5}" type="presParOf" srcId="{2B38C246-CB78-5B4E-8485-257A1D88415C}" destId="{5117EA7F-4F39-064C-B49E-3424CD4333C5}" srcOrd="0" destOrd="0" presId="urn:microsoft.com/office/officeart/2008/layout/LinedList"/>
    <dgm:cxn modelId="{F38BF3E1-222B-4345-AF22-D76CE8438DBA}" type="presParOf" srcId="{2B38C246-CB78-5B4E-8485-257A1D88415C}" destId="{53F90914-7AF3-B044-8873-4F2A5894DAFF}" srcOrd="1" destOrd="0" presId="urn:microsoft.com/office/officeart/2008/layout/LinedList"/>
    <dgm:cxn modelId="{43D58580-9EC6-A44B-BA94-8F7384F9B02C}" type="presParOf" srcId="{4F6BA220-8EFA-D949-AC5C-75E3B80ACBC5}" destId="{F194A30C-C48A-8C4B-AE15-FA6680D1E505}" srcOrd="18" destOrd="0" presId="urn:microsoft.com/office/officeart/2008/layout/LinedList"/>
    <dgm:cxn modelId="{BA3E7758-8923-D74D-954F-6FCDA08C918E}" type="presParOf" srcId="{4F6BA220-8EFA-D949-AC5C-75E3B80ACBC5}" destId="{619E09D9-4B5A-2643-B890-6F608885C35C}" srcOrd="19" destOrd="0" presId="urn:microsoft.com/office/officeart/2008/layout/LinedList"/>
    <dgm:cxn modelId="{F93C777C-D181-5F4B-8316-869454486A63}" type="presParOf" srcId="{619E09D9-4B5A-2643-B890-6F608885C35C}" destId="{26D7FEC7-FB62-5045-973E-F9CEC1E01A9F}" srcOrd="0" destOrd="0" presId="urn:microsoft.com/office/officeart/2008/layout/LinedList"/>
    <dgm:cxn modelId="{4A3CECFA-B361-9048-84E1-97965ECA52BB}" type="presParOf" srcId="{619E09D9-4B5A-2643-B890-6F608885C35C}" destId="{A1E9C4C8-6FED-BD45-B4D1-26A586651108}" srcOrd="1" destOrd="0" presId="urn:microsoft.com/office/officeart/2008/layout/LinedList"/>
    <dgm:cxn modelId="{8098F264-8F91-C44A-96EE-F0D82BEEAF71}" type="presParOf" srcId="{4F6BA220-8EFA-D949-AC5C-75E3B80ACBC5}" destId="{685A4613-6C1D-8846-84D5-97D2B1D4255F}" srcOrd="20" destOrd="0" presId="urn:microsoft.com/office/officeart/2008/layout/LinedList"/>
    <dgm:cxn modelId="{116A3C53-3E82-1A47-931A-2F2DDE3AA83F}" type="presParOf" srcId="{4F6BA220-8EFA-D949-AC5C-75E3B80ACBC5}" destId="{6DAF6FD7-E14C-424A-99A4-D83E5B3549FE}" srcOrd="21" destOrd="0" presId="urn:microsoft.com/office/officeart/2008/layout/LinedList"/>
    <dgm:cxn modelId="{89284B4F-B320-2349-828C-9F6AC7DA241A}" type="presParOf" srcId="{6DAF6FD7-E14C-424A-99A4-D83E5B3549FE}" destId="{381C5861-89E4-EF4D-B5E0-783250F48D32}" srcOrd="0" destOrd="0" presId="urn:microsoft.com/office/officeart/2008/layout/LinedList"/>
    <dgm:cxn modelId="{4BBC6E80-4BA3-B049-BE64-B452EFED64AB}" type="presParOf" srcId="{6DAF6FD7-E14C-424A-99A4-D83E5B3549FE}" destId="{A549801B-5428-6A41-88FC-81FBC789EDE8}" srcOrd="1" destOrd="0" presId="urn:microsoft.com/office/officeart/2008/layout/LinedList"/>
    <dgm:cxn modelId="{FE40FBA8-771A-5240-8FC6-85B22608C409}" type="presParOf" srcId="{4F6BA220-8EFA-D949-AC5C-75E3B80ACBC5}" destId="{0CA190FB-F5F6-534D-9B00-68C920581459}" srcOrd="22" destOrd="0" presId="urn:microsoft.com/office/officeart/2008/layout/LinedList"/>
    <dgm:cxn modelId="{489881D2-D970-BB49-A9B6-1A32EF256E74}" type="presParOf" srcId="{4F6BA220-8EFA-D949-AC5C-75E3B80ACBC5}" destId="{6685E4D2-12CA-794B-871F-ABC4352CCF2C}" srcOrd="23" destOrd="0" presId="urn:microsoft.com/office/officeart/2008/layout/LinedList"/>
    <dgm:cxn modelId="{31DAC650-AFC6-2244-8FF2-8D28CAF0BC7C}" type="presParOf" srcId="{6685E4D2-12CA-794B-871F-ABC4352CCF2C}" destId="{65FADC14-D0BD-D246-B09E-C07683F9369B}" srcOrd="0" destOrd="0" presId="urn:microsoft.com/office/officeart/2008/layout/LinedList"/>
    <dgm:cxn modelId="{6D4CADB3-D781-5944-B12C-3B70F0EECD98}" type="presParOf" srcId="{6685E4D2-12CA-794B-871F-ABC4352CCF2C}" destId="{512C725D-1873-DC45-A506-5E74326A97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9194746-4A3A-4EE6-BE09-76DC819C9490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7FEED84-00B0-4458-BEAB-2CC5CE5A0E87}">
      <dgm:prSet custT="1"/>
      <dgm:spPr/>
      <dgm:t>
        <a:bodyPr/>
        <a:lstStyle/>
        <a:p>
          <a:r>
            <a:rPr lang="en-GB" sz="1600" b="1" i="0" dirty="0"/>
            <a:t>Gradient Boosted Tree Classifier:</a:t>
          </a:r>
          <a:endParaRPr lang="en-US" sz="1600" b="1" dirty="0"/>
        </a:p>
      </dgm:t>
    </dgm:pt>
    <dgm:pt modelId="{C8B295C8-9BEE-47B7-955C-6F41B661FBA6}" type="parTrans" cxnId="{5838BE9A-E370-40E5-AC3C-E32DF05402CC}">
      <dgm:prSet/>
      <dgm:spPr/>
      <dgm:t>
        <a:bodyPr/>
        <a:lstStyle/>
        <a:p>
          <a:endParaRPr lang="en-US"/>
        </a:p>
      </dgm:t>
    </dgm:pt>
    <dgm:pt modelId="{6668AB7C-B70E-4259-96D8-A3D739E4341D}" type="sibTrans" cxnId="{5838BE9A-E370-40E5-AC3C-E32DF05402CC}">
      <dgm:prSet/>
      <dgm:spPr/>
      <dgm:t>
        <a:bodyPr/>
        <a:lstStyle/>
        <a:p>
          <a:endParaRPr lang="en-US"/>
        </a:p>
      </dgm:t>
    </dgm:pt>
    <dgm:pt modelId="{6176BE87-43CE-4465-BEA4-BF111B5D30FA}">
      <dgm:prSet custT="1"/>
      <dgm:spPr/>
      <dgm:t>
        <a:bodyPr/>
        <a:lstStyle/>
        <a:p>
          <a:r>
            <a:rPr lang="en-GB" sz="1200" b="0" i="0" dirty="0"/>
            <a:t>Integrated ancillary layers (NDVI, LULC, soil moisture, precipitation, elevation, temperature).</a:t>
          </a:r>
          <a:endParaRPr lang="en-US" sz="1200" dirty="0"/>
        </a:p>
      </dgm:t>
    </dgm:pt>
    <dgm:pt modelId="{D7C874C2-F853-4B27-981C-369FF4BB27C3}" type="parTrans" cxnId="{5EDA27A5-26A0-40BD-B22D-9F69B6F4E17D}">
      <dgm:prSet/>
      <dgm:spPr/>
      <dgm:t>
        <a:bodyPr/>
        <a:lstStyle/>
        <a:p>
          <a:endParaRPr lang="en-US"/>
        </a:p>
      </dgm:t>
    </dgm:pt>
    <dgm:pt modelId="{2484D1B5-44DC-43D5-B2B9-8982ED3A35FB}" type="sibTrans" cxnId="{5EDA27A5-26A0-40BD-B22D-9F69B6F4E17D}">
      <dgm:prSet/>
      <dgm:spPr/>
      <dgm:t>
        <a:bodyPr/>
        <a:lstStyle/>
        <a:p>
          <a:endParaRPr lang="en-US"/>
        </a:p>
      </dgm:t>
    </dgm:pt>
    <dgm:pt modelId="{38813912-689B-496B-9D9C-B50F9EEE77F0}">
      <dgm:prSet custT="1"/>
      <dgm:spPr/>
      <dgm:t>
        <a:bodyPr/>
        <a:lstStyle/>
        <a:p>
          <a:r>
            <a:rPr lang="en-GB" sz="1600" b="1" i="0" dirty="0"/>
            <a:t>Parameters:</a:t>
          </a:r>
          <a:endParaRPr lang="en-US" sz="1600" b="1" dirty="0"/>
        </a:p>
      </dgm:t>
    </dgm:pt>
    <dgm:pt modelId="{52093190-B633-48DE-BFE6-1182BC632D74}" type="parTrans" cxnId="{EFF376C2-180C-403F-9943-0CE1A237BB03}">
      <dgm:prSet/>
      <dgm:spPr/>
      <dgm:t>
        <a:bodyPr/>
        <a:lstStyle/>
        <a:p>
          <a:endParaRPr lang="en-US"/>
        </a:p>
      </dgm:t>
    </dgm:pt>
    <dgm:pt modelId="{F9CB9830-E5FE-4FCE-BBD8-89E54DBC3335}" type="sibTrans" cxnId="{EFF376C2-180C-403F-9943-0CE1A237BB03}">
      <dgm:prSet/>
      <dgm:spPr/>
      <dgm:t>
        <a:bodyPr/>
        <a:lstStyle/>
        <a:p>
          <a:endParaRPr lang="en-US"/>
        </a:p>
      </dgm:t>
    </dgm:pt>
    <dgm:pt modelId="{CDEFD9D7-368A-47CC-B521-99C9503A7063}">
      <dgm:prSet custT="1"/>
      <dgm:spPr/>
      <dgm:t>
        <a:bodyPr/>
        <a:lstStyle/>
        <a:p>
          <a:r>
            <a:rPr lang="en-GB" sz="1400" b="0" i="0" dirty="0"/>
            <a:t>3000 trees, 0.001 learning rate, 0.8 sampling rate, 512 max nodes per tree.</a:t>
          </a:r>
          <a:endParaRPr lang="en-US" sz="1400" dirty="0"/>
        </a:p>
      </dgm:t>
    </dgm:pt>
    <dgm:pt modelId="{43168BC0-4DBD-4F1B-9FD6-F940DE14D6EB}" type="parTrans" cxnId="{FE454279-981E-4412-94BA-998B24A709F0}">
      <dgm:prSet/>
      <dgm:spPr/>
      <dgm:t>
        <a:bodyPr/>
        <a:lstStyle/>
        <a:p>
          <a:endParaRPr lang="en-US"/>
        </a:p>
      </dgm:t>
    </dgm:pt>
    <dgm:pt modelId="{21094C44-2D2E-44B1-BA8A-8520679AF85A}" type="sibTrans" cxnId="{FE454279-981E-4412-94BA-998B24A709F0}">
      <dgm:prSet/>
      <dgm:spPr/>
      <dgm:t>
        <a:bodyPr/>
        <a:lstStyle/>
        <a:p>
          <a:endParaRPr lang="en-US"/>
        </a:p>
      </dgm:t>
    </dgm:pt>
    <dgm:pt modelId="{C888CF66-5804-4612-9F29-915097EF2A62}">
      <dgm:prSet custT="1"/>
      <dgm:spPr/>
      <dgm:t>
        <a:bodyPr/>
        <a:lstStyle/>
        <a:p>
          <a:r>
            <a:rPr lang="en-GB" sz="1600" b="1" i="0" dirty="0"/>
            <a:t>Training Process:</a:t>
          </a:r>
          <a:endParaRPr lang="en-US" sz="1600" b="1" dirty="0"/>
        </a:p>
      </dgm:t>
    </dgm:pt>
    <dgm:pt modelId="{FDDE68E8-33A5-4E4C-B054-9129FCEEB3FB}" type="parTrans" cxnId="{5EE4BE5A-CEF6-4D28-BAA6-6EDA5B3F75B1}">
      <dgm:prSet/>
      <dgm:spPr/>
      <dgm:t>
        <a:bodyPr/>
        <a:lstStyle/>
        <a:p>
          <a:endParaRPr lang="en-US"/>
        </a:p>
      </dgm:t>
    </dgm:pt>
    <dgm:pt modelId="{F36D2F53-50A2-47D8-83B8-ECC48128FDAA}" type="sibTrans" cxnId="{5EE4BE5A-CEF6-4D28-BAA6-6EDA5B3F75B1}">
      <dgm:prSet/>
      <dgm:spPr/>
      <dgm:t>
        <a:bodyPr/>
        <a:lstStyle/>
        <a:p>
          <a:endParaRPr lang="en-US"/>
        </a:p>
      </dgm:t>
    </dgm:pt>
    <dgm:pt modelId="{4402B33F-664C-4DD0-8B85-9BAF310A6E99}">
      <dgm:prSet custT="1"/>
      <dgm:spPr/>
      <dgm:t>
        <a:bodyPr/>
        <a:lstStyle/>
        <a:p>
          <a:r>
            <a:rPr lang="en-GB" sz="1400" dirty="0"/>
            <a:t>Stratified sampling for balanced burned/unburned representation.</a:t>
          </a:r>
          <a:endParaRPr lang="en-US" sz="1400" dirty="0"/>
        </a:p>
      </dgm:t>
    </dgm:pt>
    <dgm:pt modelId="{A8203383-E918-44C9-887F-47ED2AB64678}" type="parTrans" cxnId="{916D75CB-9319-468D-A771-C048C814ECA7}">
      <dgm:prSet/>
      <dgm:spPr/>
      <dgm:t>
        <a:bodyPr/>
        <a:lstStyle/>
        <a:p>
          <a:endParaRPr lang="en-US"/>
        </a:p>
      </dgm:t>
    </dgm:pt>
    <dgm:pt modelId="{BE111A54-6023-4512-9431-382DAB47CFA1}" type="sibTrans" cxnId="{916D75CB-9319-468D-A771-C048C814ECA7}">
      <dgm:prSet/>
      <dgm:spPr/>
      <dgm:t>
        <a:bodyPr/>
        <a:lstStyle/>
        <a:p>
          <a:endParaRPr lang="en-US"/>
        </a:p>
      </dgm:t>
    </dgm:pt>
    <dgm:pt modelId="{3D67B8AA-3221-4DBA-983A-77560B6520E1}">
      <dgm:prSet custT="1"/>
      <dgm:spPr/>
      <dgm:t>
        <a:bodyPr/>
        <a:lstStyle/>
        <a:p>
          <a:r>
            <a:rPr lang="en-GB" sz="1400" dirty="0"/>
            <a:t>Data split: 70% for training, 30% for testing.</a:t>
          </a:r>
          <a:endParaRPr lang="en-US" sz="1400" dirty="0"/>
        </a:p>
      </dgm:t>
    </dgm:pt>
    <dgm:pt modelId="{62F68653-029B-4097-AF44-E7FC605003C4}" type="parTrans" cxnId="{F25D87BA-3547-46DF-AB99-57763E932B25}">
      <dgm:prSet/>
      <dgm:spPr/>
      <dgm:t>
        <a:bodyPr/>
        <a:lstStyle/>
        <a:p>
          <a:endParaRPr lang="en-US"/>
        </a:p>
      </dgm:t>
    </dgm:pt>
    <dgm:pt modelId="{D9C5CEEC-CEFB-46DC-B27B-A5BD6259A669}" type="sibTrans" cxnId="{F25D87BA-3547-46DF-AB99-57763E932B25}">
      <dgm:prSet/>
      <dgm:spPr/>
      <dgm:t>
        <a:bodyPr/>
        <a:lstStyle/>
        <a:p>
          <a:endParaRPr lang="en-US"/>
        </a:p>
      </dgm:t>
    </dgm:pt>
    <dgm:pt modelId="{D1F083E9-6A25-46E7-87FF-1FC09430CD94}">
      <dgm:prSet custT="1"/>
      <dgm:spPr/>
      <dgm:t>
        <a:bodyPr/>
        <a:lstStyle/>
        <a:p>
          <a:r>
            <a:rPr lang="en-GB" sz="1600" b="1" i="0" dirty="0"/>
            <a:t>Evaluation Metrics:</a:t>
          </a:r>
          <a:endParaRPr lang="en-US" sz="1600" b="1" dirty="0"/>
        </a:p>
      </dgm:t>
    </dgm:pt>
    <dgm:pt modelId="{0FD6A312-0855-4AE5-A035-55B329598881}" type="parTrans" cxnId="{EF304BC9-76F7-45EA-9E3F-C4EA34A94E94}">
      <dgm:prSet/>
      <dgm:spPr/>
      <dgm:t>
        <a:bodyPr/>
        <a:lstStyle/>
        <a:p>
          <a:endParaRPr lang="en-US"/>
        </a:p>
      </dgm:t>
    </dgm:pt>
    <dgm:pt modelId="{405150C2-09C6-4C5D-94FD-4629184A0EF0}" type="sibTrans" cxnId="{EF304BC9-76F7-45EA-9E3F-C4EA34A94E94}">
      <dgm:prSet/>
      <dgm:spPr/>
      <dgm:t>
        <a:bodyPr/>
        <a:lstStyle/>
        <a:p>
          <a:endParaRPr lang="en-US"/>
        </a:p>
      </dgm:t>
    </dgm:pt>
    <dgm:pt modelId="{B7DBB585-A665-4220-95BB-327EA7991850}">
      <dgm:prSet/>
      <dgm:spPr/>
      <dgm:t>
        <a:bodyPr/>
        <a:lstStyle/>
        <a:p>
          <a:r>
            <a:rPr lang="en-GB"/>
            <a:t>Confusion matrix for accuracy assessment.</a:t>
          </a:r>
          <a:endParaRPr lang="en-US"/>
        </a:p>
      </dgm:t>
    </dgm:pt>
    <dgm:pt modelId="{E494532B-E557-42ED-9716-C1D38516CEA5}" type="parTrans" cxnId="{0FE6FCB8-C8F4-4F6A-BED2-CCB443504749}">
      <dgm:prSet/>
      <dgm:spPr/>
      <dgm:t>
        <a:bodyPr/>
        <a:lstStyle/>
        <a:p>
          <a:endParaRPr lang="en-US"/>
        </a:p>
      </dgm:t>
    </dgm:pt>
    <dgm:pt modelId="{20B79D6C-84FE-4B6B-B058-09E98218F9DD}" type="sibTrans" cxnId="{0FE6FCB8-C8F4-4F6A-BED2-CCB443504749}">
      <dgm:prSet/>
      <dgm:spPr/>
      <dgm:t>
        <a:bodyPr/>
        <a:lstStyle/>
        <a:p>
          <a:endParaRPr lang="en-US"/>
        </a:p>
      </dgm:t>
    </dgm:pt>
    <dgm:pt modelId="{1CD3FDE8-A9C2-4C9C-982F-746FF4763F34}">
      <dgm:prSet/>
      <dgm:spPr/>
      <dgm:t>
        <a:bodyPr/>
        <a:lstStyle/>
        <a:p>
          <a:r>
            <a:rPr lang="en-GB" dirty="0"/>
            <a:t>Achieved 85% overall accuracy and a Kappa coefficient of 0.70.</a:t>
          </a:r>
          <a:endParaRPr lang="en-US" dirty="0"/>
        </a:p>
      </dgm:t>
    </dgm:pt>
    <dgm:pt modelId="{E2916335-6A39-4E68-A484-9BC0A940E9A1}" type="parTrans" cxnId="{E6A58A95-4902-43C2-BF6B-4D93281245EA}">
      <dgm:prSet/>
      <dgm:spPr/>
      <dgm:t>
        <a:bodyPr/>
        <a:lstStyle/>
        <a:p>
          <a:endParaRPr lang="en-US"/>
        </a:p>
      </dgm:t>
    </dgm:pt>
    <dgm:pt modelId="{2159332B-D0A0-4798-9EB3-3E79DE2E0D2A}" type="sibTrans" cxnId="{E6A58A95-4902-43C2-BF6B-4D93281245EA}">
      <dgm:prSet/>
      <dgm:spPr/>
      <dgm:t>
        <a:bodyPr/>
        <a:lstStyle/>
        <a:p>
          <a:endParaRPr lang="en-US"/>
        </a:p>
      </dgm:t>
    </dgm:pt>
    <dgm:pt modelId="{8BF8D8B8-E866-CB48-AECA-402619334C59}" type="pres">
      <dgm:prSet presAssocID="{49194746-4A3A-4EE6-BE09-76DC819C9490}" presName="vert0" presStyleCnt="0">
        <dgm:presLayoutVars>
          <dgm:dir/>
          <dgm:animOne val="branch"/>
          <dgm:animLvl val="lvl"/>
        </dgm:presLayoutVars>
      </dgm:prSet>
      <dgm:spPr/>
    </dgm:pt>
    <dgm:pt modelId="{81E3D664-9BB7-2C46-B126-66E6A871808E}" type="pres">
      <dgm:prSet presAssocID="{07FEED84-00B0-4458-BEAB-2CC5CE5A0E87}" presName="thickLine" presStyleLbl="alignNode1" presStyleIdx="0" presStyleCnt="10"/>
      <dgm:spPr/>
    </dgm:pt>
    <dgm:pt modelId="{C66A7D08-DD8D-E54B-A2BF-39CC8A30D07B}" type="pres">
      <dgm:prSet presAssocID="{07FEED84-00B0-4458-BEAB-2CC5CE5A0E87}" presName="horz1" presStyleCnt="0"/>
      <dgm:spPr/>
    </dgm:pt>
    <dgm:pt modelId="{0D4096F2-D0EF-E04E-8B5D-15169AB95359}" type="pres">
      <dgm:prSet presAssocID="{07FEED84-00B0-4458-BEAB-2CC5CE5A0E87}" presName="tx1" presStyleLbl="revTx" presStyleIdx="0" presStyleCnt="10"/>
      <dgm:spPr/>
    </dgm:pt>
    <dgm:pt modelId="{CC86D92A-84FF-954D-8FD0-25823AA5E940}" type="pres">
      <dgm:prSet presAssocID="{07FEED84-00B0-4458-BEAB-2CC5CE5A0E87}" presName="vert1" presStyleCnt="0"/>
      <dgm:spPr/>
    </dgm:pt>
    <dgm:pt modelId="{FDFD3615-17C4-1442-8892-A953F6CF092A}" type="pres">
      <dgm:prSet presAssocID="{6176BE87-43CE-4465-BEA4-BF111B5D30FA}" presName="thickLine" presStyleLbl="alignNode1" presStyleIdx="1" presStyleCnt="10"/>
      <dgm:spPr/>
    </dgm:pt>
    <dgm:pt modelId="{293B7C31-0841-7D45-AB97-F33A2087F3D7}" type="pres">
      <dgm:prSet presAssocID="{6176BE87-43CE-4465-BEA4-BF111B5D30FA}" presName="horz1" presStyleCnt="0"/>
      <dgm:spPr/>
    </dgm:pt>
    <dgm:pt modelId="{7C3A2AB8-7A50-1A4A-96D6-BD11CBC760AD}" type="pres">
      <dgm:prSet presAssocID="{6176BE87-43CE-4465-BEA4-BF111B5D30FA}" presName="tx1" presStyleLbl="revTx" presStyleIdx="1" presStyleCnt="10"/>
      <dgm:spPr/>
    </dgm:pt>
    <dgm:pt modelId="{BAA732BD-24AA-874D-A681-9C6EE81A0ED1}" type="pres">
      <dgm:prSet presAssocID="{6176BE87-43CE-4465-BEA4-BF111B5D30FA}" presName="vert1" presStyleCnt="0"/>
      <dgm:spPr/>
    </dgm:pt>
    <dgm:pt modelId="{21FA244A-96DB-7D47-996B-F493A594543F}" type="pres">
      <dgm:prSet presAssocID="{38813912-689B-496B-9D9C-B50F9EEE77F0}" presName="thickLine" presStyleLbl="alignNode1" presStyleIdx="2" presStyleCnt="10"/>
      <dgm:spPr/>
    </dgm:pt>
    <dgm:pt modelId="{1B68FDDF-AA63-CA40-8DC6-C8C2D3FDE79C}" type="pres">
      <dgm:prSet presAssocID="{38813912-689B-496B-9D9C-B50F9EEE77F0}" presName="horz1" presStyleCnt="0"/>
      <dgm:spPr/>
    </dgm:pt>
    <dgm:pt modelId="{4381A08A-652B-1E45-8B1B-3BFFF90E5465}" type="pres">
      <dgm:prSet presAssocID="{38813912-689B-496B-9D9C-B50F9EEE77F0}" presName="tx1" presStyleLbl="revTx" presStyleIdx="2" presStyleCnt="10"/>
      <dgm:spPr/>
    </dgm:pt>
    <dgm:pt modelId="{0448E375-63D2-7A40-9E27-BC8CCA0120B3}" type="pres">
      <dgm:prSet presAssocID="{38813912-689B-496B-9D9C-B50F9EEE77F0}" presName="vert1" presStyleCnt="0"/>
      <dgm:spPr/>
    </dgm:pt>
    <dgm:pt modelId="{7940DCB3-543A-6C4A-A1F2-58927BE8F3D8}" type="pres">
      <dgm:prSet presAssocID="{CDEFD9D7-368A-47CC-B521-99C9503A7063}" presName="thickLine" presStyleLbl="alignNode1" presStyleIdx="3" presStyleCnt="10"/>
      <dgm:spPr/>
    </dgm:pt>
    <dgm:pt modelId="{906D2EFC-3C1D-464C-A5C0-42BB1AFC9347}" type="pres">
      <dgm:prSet presAssocID="{CDEFD9D7-368A-47CC-B521-99C9503A7063}" presName="horz1" presStyleCnt="0"/>
      <dgm:spPr/>
    </dgm:pt>
    <dgm:pt modelId="{1A59034A-FFAA-F748-92E2-DE22F75C678A}" type="pres">
      <dgm:prSet presAssocID="{CDEFD9D7-368A-47CC-B521-99C9503A7063}" presName="tx1" presStyleLbl="revTx" presStyleIdx="3" presStyleCnt="10"/>
      <dgm:spPr/>
    </dgm:pt>
    <dgm:pt modelId="{9939C443-C6E3-6A4B-9937-676DA8412C31}" type="pres">
      <dgm:prSet presAssocID="{CDEFD9D7-368A-47CC-B521-99C9503A7063}" presName="vert1" presStyleCnt="0"/>
      <dgm:spPr/>
    </dgm:pt>
    <dgm:pt modelId="{FBFB4AB9-F0F8-2647-8105-4470E542AB9A}" type="pres">
      <dgm:prSet presAssocID="{C888CF66-5804-4612-9F29-915097EF2A62}" presName="thickLine" presStyleLbl="alignNode1" presStyleIdx="4" presStyleCnt="10"/>
      <dgm:spPr/>
    </dgm:pt>
    <dgm:pt modelId="{39C12FCD-B14E-7D4A-B36D-A1941A72669F}" type="pres">
      <dgm:prSet presAssocID="{C888CF66-5804-4612-9F29-915097EF2A62}" presName="horz1" presStyleCnt="0"/>
      <dgm:spPr/>
    </dgm:pt>
    <dgm:pt modelId="{6FC971BF-0398-8A49-BBD3-E75F4CC8D33B}" type="pres">
      <dgm:prSet presAssocID="{C888CF66-5804-4612-9F29-915097EF2A62}" presName="tx1" presStyleLbl="revTx" presStyleIdx="4" presStyleCnt="10"/>
      <dgm:spPr/>
    </dgm:pt>
    <dgm:pt modelId="{43D16276-D49A-EE44-8BAC-CE093470D740}" type="pres">
      <dgm:prSet presAssocID="{C888CF66-5804-4612-9F29-915097EF2A62}" presName="vert1" presStyleCnt="0"/>
      <dgm:spPr/>
    </dgm:pt>
    <dgm:pt modelId="{A1A21582-63FF-F441-8477-63B18A73C771}" type="pres">
      <dgm:prSet presAssocID="{4402B33F-664C-4DD0-8B85-9BAF310A6E99}" presName="thickLine" presStyleLbl="alignNode1" presStyleIdx="5" presStyleCnt="10"/>
      <dgm:spPr/>
    </dgm:pt>
    <dgm:pt modelId="{46A638CD-7D05-504F-896D-D9365E11DE53}" type="pres">
      <dgm:prSet presAssocID="{4402B33F-664C-4DD0-8B85-9BAF310A6E99}" presName="horz1" presStyleCnt="0"/>
      <dgm:spPr/>
    </dgm:pt>
    <dgm:pt modelId="{891F7C66-50D6-CF43-A107-3617F2842F8C}" type="pres">
      <dgm:prSet presAssocID="{4402B33F-664C-4DD0-8B85-9BAF310A6E99}" presName="tx1" presStyleLbl="revTx" presStyleIdx="5" presStyleCnt="10"/>
      <dgm:spPr/>
    </dgm:pt>
    <dgm:pt modelId="{8D91788F-D6BB-B34C-B224-C112D409BC9D}" type="pres">
      <dgm:prSet presAssocID="{4402B33F-664C-4DD0-8B85-9BAF310A6E99}" presName="vert1" presStyleCnt="0"/>
      <dgm:spPr/>
    </dgm:pt>
    <dgm:pt modelId="{F46F8EB5-2DB1-7D47-9A88-EAE5DA85ABEF}" type="pres">
      <dgm:prSet presAssocID="{3D67B8AA-3221-4DBA-983A-77560B6520E1}" presName="thickLine" presStyleLbl="alignNode1" presStyleIdx="6" presStyleCnt="10"/>
      <dgm:spPr/>
    </dgm:pt>
    <dgm:pt modelId="{E0178911-42F5-F94A-B0DC-5EC62A20A787}" type="pres">
      <dgm:prSet presAssocID="{3D67B8AA-3221-4DBA-983A-77560B6520E1}" presName="horz1" presStyleCnt="0"/>
      <dgm:spPr/>
    </dgm:pt>
    <dgm:pt modelId="{83E1B394-DF85-B649-9275-1E90A1A7760F}" type="pres">
      <dgm:prSet presAssocID="{3D67B8AA-3221-4DBA-983A-77560B6520E1}" presName="tx1" presStyleLbl="revTx" presStyleIdx="6" presStyleCnt="10"/>
      <dgm:spPr/>
    </dgm:pt>
    <dgm:pt modelId="{5A7D528C-9532-EA45-A6AB-43DE21C7A0A8}" type="pres">
      <dgm:prSet presAssocID="{3D67B8AA-3221-4DBA-983A-77560B6520E1}" presName="vert1" presStyleCnt="0"/>
      <dgm:spPr/>
    </dgm:pt>
    <dgm:pt modelId="{311A1EB9-87C1-C543-A9CC-88EDC1655938}" type="pres">
      <dgm:prSet presAssocID="{D1F083E9-6A25-46E7-87FF-1FC09430CD94}" presName="thickLine" presStyleLbl="alignNode1" presStyleIdx="7" presStyleCnt="10"/>
      <dgm:spPr/>
    </dgm:pt>
    <dgm:pt modelId="{36B106EC-465E-5445-92FC-15626A43A3FD}" type="pres">
      <dgm:prSet presAssocID="{D1F083E9-6A25-46E7-87FF-1FC09430CD94}" presName="horz1" presStyleCnt="0"/>
      <dgm:spPr/>
    </dgm:pt>
    <dgm:pt modelId="{537AF538-549D-A743-9B1F-7FC8F56B2D40}" type="pres">
      <dgm:prSet presAssocID="{D1F083E9-6A25-46E7-87FF-1FC09430CD94}" presName="tx1" presStyleLbl="revTx" presStyleIdx="7" presStyleCnt="10"/>
      <dgm:spPr/>
    </dgm:pt>
    <dgm:pt modelId="{A8D7B1FA-E964-524E-ACA9-CF5AEB458A60}" type="pres">
      <dgm:prSet presAssocID="{D1F083E9-6A25-46E7-87FF-1FC09430CD94}" presName="vert1" presStyleCnt="0"/>
      <dgm:spPr/>
    </dgm:pt>
    <dgm:pt modelId="{5465AEE8-88EB-B945-912D-AF4FB46A5DDD}" type="pres">
      <dgm:prSet presAssocID="{B7DBB585-A665-4220-95BB-327EA7991850}" presName="thickLine" presStyleLbl="alignNode1" presStyleIdx="8" presStyleCnt="10"/>
      <dgm:spPr/>
    </dgm:pt>
    <dgm:pt modelId="{71B01DBF-5ACC-4346-920D-875C13E802C3}" type="pres">
      <dgm:prSet presAssocID="{B7DBB585-A665-4220-95BB-327EA7991850}" presName="horz1" presStyleCnt="0"/>
      <dgm:spPr/>
    </dgm:pt>
    <dgm:pt modelId="{AD9E67F8-E919-1E4D-BDF3-5AAE308C2E59}" type="pres">
      <dgm:prSet presAssocID="{B7DBB585-A665-4220-95BB-327EA7991850}" presName="tx1" presStyleLbl="revTx" presStyleIdx="8" presStyleCnt="10"/>
      <dgm:spPr/>
    </dgm:pt>
    <dgm:pt modelId="{3DA73A79-653D-D047-B583-5AD49A82F325}" type="pres">
      <dgm:prSet presAssocID="{B7DBB585-A665-4220-95BB-327EA7991850}" presName="vert1" presStyleCnt="0"/>
      <dgm:spPr/>
    </dgm:pt>
    <dgm:pt modelId="{549055C3-282C-2149-9091-6954DC13C16D}" type="pres">
      <dgm:prSet presAssocID="{1CD3FDE8-A9C2-4C9C-982F-746FF4763F34}" presName="thickLine" presStyleLbl="alignNode1" presStyleIdx="9" presStyleCnt="10"/>
      <dgm:spPr/>
    </dgm:pt>
    <dgm:pt modelId="{2EDE2989-C089-7240-B3FE-1CB8F0E5FBFE}" type="pres">
      <dgm:prSet presAssocID="{1CD3FDE8-A9C2-4C9C-982F-746FF4763F34}" presName="horz1" presStyleCnt="0"/>
      <dgm:spPr/>
    </dgm:pt>
    <dgm:pt modelId="{5C907058-CAE7-9142-89C4-5E08106A2850}" type="pres">
      <dgm:prSet presAssocID="{1CD3FDE8-A9C2-4C9C-982F-746FF4763F34}" presName="tx1" presStyleLbl="revTx" presStyleIdx="9" presStyleCnt="10"/>
      <dgm:spPr/>
    </dgm:pt>
    <dgm:pt modelId="{B36DCD37-9564-7944-9129-10779C929860}" type="pres">
      <dgm:prSet presAssocID="{1CD3FDE8-A9C2-4C9C-982F-746FF4763F34}" presName="vert1" presStyleCnt="0"/>
      <dgm:spPr/>
    </dgm:pt>
  </dgm:ptLst>
  <dgm:cxnLst>
    <dgm:cxn modelId="{139EDE07-657B-5A41-B45F-3C19FB10030E}" type="presOf" srcId="{D1F083E9-6A25-46E7-87FF-1FC09430CD94}" destId="{537AF538-549D-A743-9B1F-7FC8F56B2D40}" srcOrd="0" destOrd="0" presId="urn:microsoft.com/office/officeart/2008/layout/LinedList"/>
    <dgm:cxn modelId="{FE279A10-6D6E-B34A-85AF-D369EAD0B322}" type="presOf" srcId="{38813912-689B-496B-9D9C-B50F9EEE77F0}" destId="{4381A08A-652B-1E45-8B1B-3BFFF90E5465}" srcOrd="0" destOrd="0" presId="urn:microsoft.com/office/officeart/2008/layout/LinedList"/>
    <dgm:cxn modelId="{CC22E237-D731-F542-B074-84E5CAA977F3}" type="presOf" srcId="{1CD3FDE8-A9C2-4C9C-982F-746FF4763F34}" destId="{5C907058-CAE7-9142-89C4-5E08106A2850}" srcOrd="0" destOrd="0" presId="urn:microsoft.com/office/officeart/2008/layout/LinedList"/>
    <dgm:cxn modelId="{BC1C163C-D350-A047-9AA3-D1C996EC4C8A}" type="presOf" srcId="{4402B33F-664C-4DD0-8B85-9BAF310A6E99}" destId="{891F7C66-50D6-CF43-A107-3617F2842F8C}" srcOrd="0" destOrd="0" presId="urn:microsoft.com/office/officeart/2008/layout/LinedList"/>
    <dgm:cxn modelId="{AE4CFA50-09BF-1940-9008-DDC5F8DF2DD5}" type="presOf" srcId="{07FEED84-00B0-4458-BEAB-2CC5CE5A0E87}" destId="{0D4096F2-D0EF-E04E-8B5D-15169AB95359}" srcOrd="0" destOrd="0" presId="urn:microsoft.com/office/officeart/2008/layout/LinedList"/>
    <dgm:cxn modelId="{5EE4BE5A-CEF6-4D28-BAA6-6EDA5B3F75B1}" srcId="{49194746-4A3A-4EE6-BE09-76DC819C9490}" destId="{C888CF66-5804-4612-9F29-915097EF2A62}" srcOrd="4" destOrd="0" parTransId="{FDDE68E8-33A5-4E4C-B054-9129FCEEB3FB}" sibTransId="{F36D2F53-50A2-47D8-83B8-ECC48128FDAA}"/>
    <dgm:cxn modelId="{FE454279-981E-4412-94BA-998B24A709F0}" srcId="{49194746-4A3A-4EE6-BE09-76DC819C9490}" destId="{CDEFD9D7-368A-47CC-B521-99C9503A7063}" srcOrd="3" destOrd="0" parTransId="{43168BC0-4DBD-4F1B-9FD6-F940DE14D6EB}" sibTransId="{21094C44-2D2E-44B1-BA8A-8520679AF85A}"/>
    <dgm:cxn modelId="{E6A58A95-4902-43C2-BF6B-4D93281245EA}" srcId="{49194746-4A3A-4EE6-BE09-76DC819C9490}" destId="{1CD3FDE8-A9C2-4C9C-982F-746FF4763F34}" srcOrd="9" destOrd="0" parTransId="{E2916335-6A39-4E68-A484-9BC0A940E9A1}" sibTransId="{2159332B-D0A0-4798-9EB3-3E79DE2E0D2A}"/>
    <dgm:cxn modelId="{5838BE9A-E370-40E5-AC3C-E32DF05402CC}" srcId="{49194746-4A3A-4EE6-BE09-76DC819C9490}" destId="{07FEED84-00B0-4458-BEAB-2CC5CE5A0E87}" srcOrd="0" destOrd="0" parTransId="{C8B295C8-9BEE-47B7-955C-6F41B661FBA6}" sibTransId="{6668AB7C-B70E-4259-96D8-A3D739E4341D}"/>
    <dgm:cxn modelId="{1CC186A1-C799-174C-9122-2BF0E37C4E85}" type="presOf" srcId="{3D67B8AA-3221-4DBA-983A-77560B6520E1}" destId="{83E1B394-DF85-B649-9275-1E90A1A7760F}" srcOrd="0" destOrd="0" presId="urn:microsoft.com/office/officeart/2008/layout/LinedList"/>
    <dgm:cxn modelId="{5EDA27A5-26A0-40BD-B22D-9F69B6F4E17D}" srcId="{49194746-4A3A-4EE6-BE09-76DC819C9490}" destId="{6176BE87-43CE-4465-BEA4-BF111B5D30FA}" srcOrd="1" destOrd="0" parTransId="{D7C874C2-F853-4B27-981C-369FF4BB27C3}" sibTransId="{2484D1B5-44DC-43D5-B2B9-8982ED3A35FB}"/>
    <dgm:cxn modelId="{322656AF-E7C4-644D-852A-E2303AD3648E}" type="presOf" srcId="{6176BE87-43CE-4465-BEA4-BF111B5D30FA}" destId="{7C3A2AB8-7A50-1A4A-96D6-BD11CBC760AD}" srcOrd="0" destOrd="0" presId="urn:microsoft.com/office/officeart/2008/layout/LinedList"/>
    <dgm:cxn modelId="{0FE6FCB8-C8F4-4F6A-BED2-CCB443504749}" srcId="{49194746-4A3A-4EE6-BE09-76DC819C9490}" destId="{B7DBB585-A665-4220-95BB-327EA7991850}" srcOrd="8" destOrd="0" parTransId="{E494532B-E557-42ED-9716-C1D38516CEA5}" sibTransId="{20B79D6C-84FE-4B6B-B058-09E98218F9DD}"/>
    <dgm:cxn modelId="{F25D87BA-3547-46DF-AB99-57763E932B25}" srcId="{49194746-4A3A-4EE6-BE09-76DC819C9490}" destId="{3D67B8AA-3221-4DBA-983A-77560B6520E1}" srcOrd="6" destOrd="0" parTransId="{62F68653-029B-4097-AF44-E7FC605003C4}" sibTransId="{D9C5CEEC-CEFB-46DC-B27B-A5BD6259A669}"/>
    <dgm:cxn modelId="{EFF376C2-180C-403F-9943-0CE1A237BB03}" srcId="{49194746-4A3A-4EE6-BE09-76DC819C9490}" destId="{38813912-689B-496B-9D9C-B50F9EEE77F0}" srcOrd="2" destOrd="0" parTransId="{52093190-B633-48DE-BFE6-1182BC632D74}" sibTransId="{F9CB9830-E5FE-4FCE-BBD8-89E54DBC3335}"/>
    <dgm:cxn modelId="{2677BEC7-D433-3540-B73A-FC1FA871CE17}" type="presOf" srcId="{CDEFD9D7-368A-47CC-B521-99C9503A7063}" destId="{1A59034A-FFAA-F748-92E2-DE22F75C678A}" srcOrd="0" destOrd="0" presId="urn:microsoft.com/office/officeart/2008/layout/LinedList"/>
    <dgm:cxn modelId="{CE7640C9-BD1C-4F49-A344-3AF846DCD800}" type="presOf" srcId="{B7DBB585-A665-4220-95BB-327EA7991850}" destId="{AD9E67F8-E919-1E4D-BDF3-5AAE308C2E59}" srcOrd="0" destOrd="0" presId="urn:microsoft.com/office/officeart/2008/layout/LinedList"/>
    <dgm:cxn modelId="{EF304BC9-76F7-45EA-9E3F-C4EA34A94E94}" srcId="{49194746-4A3A-4EE6-BE09-76DC819C9490}" destId="{D1F083E9-6A25-46E7-87FF-1FC09430CD94}" srcOrd="7" destOrd="0" parTransId="{0FD6A312-0855-4AE5-A035-55B329598881}" sibTransId="{405150C2-09C6-4C5D-94FD-4629184A0EF0}"/>
    <dgm:cxn modelId="{916D75CB-9319-468D-A771-C048C814ECA7}" srcId="{49194746-4A3A-4EE6-BE09-76DC819C9490}" destId="{4402B33F-664C-4DD0-8B85-9BAF310A6E99}" srcOrd="5" destOrd="0" parTransId="{A8203383-E918-44C9-887F-47ED2AB64678}" sibTransId="{BE111A54-6023-4512-9431-382DAB47CFA1}"/>
    <dgm:cxn modelId="{B3041EDC-FAB5-7849-A19B-B8C53D76D7CD}" type="presOf" srcId="{C888CF66-5804-4612-9F29-915097EF2A62}" destId="{6FC971BF-0398-8A49-BBD3-E75F4CC8D33B}" srcOrd="0" destOrd="0" presId="urn:microsoft.com/office/officeart/2008/layout/LinedList"/>
    <dgm:cxn modelId="{B20CB0ED-80D1-F740-926E-1FA3875F9247}" type="presOf" srcId="{49194746-4A3A-4EE6-BE09-76DC819C9490}" destId="{8BF8D8B8-E866-CB48-AECA-402619334C59}" srcOrd="0" destOrd="0" presId="urn:microsoft.com/office/officeart/2008/layout/LinedList"/>
    <dgm:cxn modelId="{0D9C4524-3789-B04A-A3ED-3735589F28EB}" type="presParOf" srcId="{8BF8D8B8-E866-CB48-AECA-402619334C59}" destId="{81E3D664-9BB7-2C46-B126-66E6A871808E}" srcOrd="0" destOrd="0" presId="urn:microsoft.com/office/officeart/2008/layout/LinedList"/>
    <dgm:cxn modelId="{806059E1-E255-4F41-9A4C-C7D03ABA6F84}" type="presParOf" srcId="{8BF8D8B8-E866-CB48-AECA-402619334C59}" destId="{C66A7D08-DD8D-E54B-A2BF-39CC8A30D07B}" srcOrd="1" destOrd="0" presId="urn:microsoft.com/office/officeart/2008/layout/LinedList"/>
    <dgm:cxn modelId="{E046F898-A9E5-604C-BED1-CEE90DD3887C}" type="presParOf" srcId="{C66A7D08-DD8D-E54B-A2BF-39CC8A30D07B}" destId="{0D4096F2-D0EF-E04E-8B5D-15169AB95359}" srcOrd="0" destOrd="0" presId="urn:microsoft.com/office/officeart/2008/layout/LinedList"/>
    <dgm:cxn modelId="{DB9CC61F-978D-C54C-9F7E-0322D21D8406}" type="presParOf" srcId="{C66A7D08-DD8D-E54B-A2BF-39CC8A30D07B}" destId="{CC86D92A-84FF-954D-8FD0-25823AA5E940}" srcOrd="1" destOrd="0" presId="urn:microsoft.com/office/officeart/2008/layout/LinedList"/>
    <dgm:cxn modelId="{CF434761-9A93-A34B-A6C8-9D961B9FAA59}" type="presParOf" srcId="{8BF8D8B8-E866-CB48-AECA-402619334C59}" destId="{FDFD3615-17C4-1442-8892-A953F6CF092A}" srcOrd="2" destOrd="0" presId="urn:microsoft.com/office/officeart/2008/layout/LinedList"/>
    <dgm:cxn modelId="{CC246B21-5A4B-074D-9245-ACFDF518F11E}" type="presParOf" srcId="{8BF8D8B8-E866-CB48-AECA-402619334C59}" destId="{293B7C31-0841-7D45-AB97-F33A2087F3D7}" srcOrd="3" destOrd="0" presId="urn:microsoft.com/office/officeart/2008/layout/LinedList"/>
    <dgm:cxn modelId="{490F2EA3-3E4E-BD49-ADE0-85CA4C316B70}" type="presParOf" srcId="{293B7C31-0841-7D45-AB97-F33A2087F3D7}" destId="{7C3A2AB8-7A50-1A4A-96D6-BD11CBC760AD}" srcOrd="0" destOrd="0" presId="urn:microsoft.com/office/officeart/2008/layout/LinedList"/>
    <dgm:cxn modelId="{3BB8BE19-8033-5D48-BA98-C6062AC76FD4}" type="presParOf" srcId="{293B7C31-0841-7D45-AB97-F33A2087F3D7}" destId="{BAA732BD-24AA-874D-A681-9C6EE81A0ED1}" srcOrd="1" destOrd="0" presId="urn:microsoft.com/office/officeart/2008/layout/LinedList"/>
    <dgm:cxn modelId="{90486903-4D37-7045-90DE-805C62DAFFF0}" type="presParOf" srcId="{8BF8D8B8-E866-CB48-AECA-402619334C59}" destId="{21FA244A-96DB-7D47-996B-F493A594543F}" srcOrd="4" destOrd="0" presId="urn:microsoft.com/office/officeart/2008/layout/LinedList"/>
    <dgm:cxn modelId="{D70CC31A-43E7-CD41-AB83-8344518F4760}" type="presParOf" srcId="{8BF8D8B8-E866-CB48-AECA-402619334C59}" destId="{1B68FDDF-AA63-CA40-8DC6-C8C2D3FDE79C}" srcOrd="5" destOrd="0" presId="urn:microsoft.com/office/officeart/2008/layout/LinedList"/>
    <dgm:cxn modelId="{F23144D1-F5EC-FA42-8567-9FC9A817B9C8}" type="presParOf" srcId="{1B68FDDF-AA63-CA40-8DC6-C8C2D3FDE79C}" destId="{4381A08A-652B-1E45-8B1B-3BFFF90E5465}" srcOrd="0" destOrd="0" presId="urn:microsoft.com/office/officeart/2008/layout/LinedList"/>
    <dgm:cxn modelId="{6F7E7569-2604-7749-8BCA-B28178B95E1E}" type="presParOf" srcId="{1B68FDDF-AA63-CA40-8DC6-C8C2D3FDE79C}" destId="{0448E375-63D2-7A40-9E27-BC8CCA0120B3}" srcOrd="1" destOrd="0" presId="urn:microsoft.com/office/officeart/2008/layout/LinedList"/>
    <dgm:cxn modelId="{154D312C-E36F-7C44-87FB-FB720C4F6607}" type="presParOf" srcId="{8BF8D8B8-E866-CB48-AECA-402619334C59}" destId="{7940DCB3-543A-6C4A-A1F2-58927BE8F3D8}" srcOrd="6" destOrd="0" presId="urn:microsoft.com/office/officeart/2008/layout/LinedList"/>
    <dgm:cxn modelId="{85AF02AF-3400-994B-B8D8-C6AB8BE79120}" type="presParOf" srcId="{8BF8D8B8-E866-CB48-AECA-402619334C59}" destId="{906D2EFC-3C1D-464C-A5C0-42BB1AFC9347}" srcOrd="7" destOrd="0" presId="urn:microsoft.com/office/officeart/2008/layout/LinedList"/>
    <dgm:cxn modelId="{7157D703-E1F1-1140-97B8-2660E7DCDD6C}" type="presParOf" srcId="{906D2EFC-3C1D-464C-A5C0-42BB1AFC9347}" destId="{1A59034A-FFAA-F748-92E2-DE22F75C678A}" srcOrd="0" destOrd="0" presId="urn:microsoft.com/office/officeart/2008/layout/LinedList"/>
    <dgm:cxn modelId="{F62DC543-2445-174C-98D5-D7B1DE6607B2}" type="presParOf" srcId="{906D2EFC-3C1D-464C-A5C0-42BB1AFC9347}" destId="{9939C443-C6E3-6A4B-9937-676DA8412C31}" srcOrd="1" destOrd="0" presId="urn:microsoft.com/office/officeart/2008/layout/LinedList"/>
    <dgm:cxn modelId="{9240CBE9-6F39-4846-B3D8-E45D255D1014}" type="presParOf" srcId="{8BF8D8B8-E866-CB48-AECA-402619334C59}" destId="{FBFB4AB9-F0F8-2647-8105-4470E542AB9A}" srcOrd="8" destOrd="0" presId="urn:microsoft.com/office/officeart/2008/layout/LinedList"/>
    <dgm:cxn modelId="{A30E9A2E-EA01-D94F-BDC1-227E28393D13}" type="presParOf" srcId="{8BF8D8B8-E866-CB48-AECA-402619334C59}" destId="{39C12FCD-B14E-7D4A-B36D-A1941A72669F}" srcOrd="9" destOrd="0" presId="urn:microsoft.com/office/officeart/2008/layout/LinedList"/>
    <dgm:cxn modelId="{9A4BF572-1815-D24E-8239-04BD0C3B932B}" type="presParOf" srcId="{39C12FCD-B14E-7D4A-B36D-A1941A72669F}" destId="{6FC971BF-0398-8A49-BBD3-E75F4CC8D33B}" srcOrd="0" destOrd="0" presId="urn:microsoft.com/office/officeart/2008/layout/LinedList"/>
    <dgm:cxn modelId="{2667182C-BAE3-2B4F-A0E1-81C7A4285863}" type="presParOf" srcId="{39C12FCD-B14E-7D4A-B36D-A1941A72669F}" destId="{43D16276-D49A-EE44-8BAC-CE093470D740}" srcOrd="1" destOrd="0" presId="urn:microsoft.com/office/officeart/2008/layout/LinedList"/>
    <dgm:cxn modelId="{F6E2157A-893A-6A43-98E6-D13EBAC6C4B3}" type="presParOf" srcId="{8BF8D8B8-E866-CB48-AECA-402619334C59}" destId="{A1A21582-63FF-F441-8477-63B18A73C771}" srcOrd="10" destOrd="0" presId="urn:microsoft.com/office/officeart/2008/layout/LinedList"/>
    <dgm:cxn modelId="{24954142-5108-2E43-9AA5-2207DBC2B7AB}" type="presParOf" srcId="{8BF8D8B8-E866-CB48-AECA-402619334C59}" destId="{46A638CD-7D05-504F-896D-D9365E11DE53}" srcOrd="11" destOrd="0" presId="urn:microsoft.com/office/officeart/2008/layout/LinedList"/>
    <dgm:cxn modelId="{B71115F0-70F7-274A-8C8F-E4204A6ED4E1}" type="presParOf" srcId="{46A638CD-7D05-504F-896D-D9365E11DE53}" destId="{891F7C66-50D6-CF43-A107-3617F2842F8C}" srcOrd="0" destOrd="0" presId="urn:microsoft.com/office/officeart/2008/layout/LinedList"/>
    <dgm:cxn modelId="{7B8AD806-0F0B-004B-AF33-B21B6E445FCC}" type="presParOf" srcId="{46A638CD-7D05-504F-896D-D9365E11DE53}" destId="{8D91788F-D6BB-B34C-B224-C112D409BC9D}" srcOrd="1" destOrd="0" presId="urn:microsoft.com/office/officeart/2008/layout/LinedList"/>
    <dgm:cxn modelId="{C87EF040-2FCA-B24E-A42F-F49142F94904}" type="presParOf" srcId="{8BF8D8B8-E866-CB48-AECA-402619334C59}" destId="{F46F8EB5-2DB1-7D47-9A88-EAE5DA85ABEF}" srcOrd="12" destOrd="0" presId="urn:microsoft.com/office/officeart/2008/layout/LinedList"/>
    <dgm:cxn modelId="{BBA3D33A-321E-024C-A875-4859D24C86D1}" type="presParOf" srcId="{8BF8D8B8-E866-CB48-AECA-402619334C59}" destId="{E0178911-42F5-F94A-B0DC-5EC62A20A787}" srcOrd="13" destOrd="0" presId="urn:microsoft.com/office/officeart/2008/layout/LinedList"/>
    <dgm:cxn modelId="{07568538-E870-ED4D-94B2-78EB883A80AA}" type="presParOf" srcId="{E0178911-42F5-F94A-B0DC-5EC62A20A787}" destId="{83E1B394-DF85-B649-9275-1E90A1A7760F}" srcOrd="0" destOrd="0" presId="urn:microsoft.com/office/officeart/2008/layout/LinedList"/>
    <dgm:cxn modelId="{F9AA97E2-9F65-184F-B398-7E843109DB09}" type="presParOf" srcId="{E0178911-42F5-F94A-B0DC-5EC62A20A787}" destId="{5A7D528C-9532-EA45-A6AB-43DE21C7A0A8}" srcOrd="1" destOrd="0" presId="urn:microsoft.com/office/officeart/2008/layout/LinedList"/>
    <dgm:cxn modelId="{8B806DA2-3F72-2240-8D4B-D0905EDBAF40}" type="presParOf" srcId="{8BF8D8B8-E866-CB48-AECA-402619334C59}" destId="{311A1EB9-87C1-C543-A9CC-88EDC1655938}" srcOrd="14" destOrd="0" presId="urn:microsoft.com/office/officeart/2008/layout/LinedList"/>
    <dgm:cxn modelId="{5216F063-9C31-9C48-A564-41BE9CCFB3E3}" type="presParOf" srcId="{8BF8D8B8-E866-CB48-AECA-402619334C59}" destId="{36B106EC-465E-5445-92FC-15626A43A3FD}" srcOrd="15" destOrd="0" presId="urn:microsoft.com/office/officeart/2008/layout/LinedList"/>
    <dgm:cxn modelId="{07CD3E0C-4AE5-5D48-B545-F0B7F96126B4}" type="presParOf" srcId="{36B106EC-465E-5445-92FC-15626A43A3FD}" destId="{537AF538-549D-A743-9B1F-7FC8F56B2D40}" srcOrd="0" destOrd="0" presId="urn:microsoft.com/office/officeart/2008/layout/LinedList"/>
    <dgm:cxn modelId="{DF901358-1B20-3241-88B2-D6C8C22D1FA3}" type="presParOf" srcId="{36B106EC-465E-5445-92FC-15626A43A3FD}" destId="{A8D7B1FA-E964-524E-ACA9-CF5AEB458A60}" srcOrd="1" destOrd="0" presId="urn:microsoft.com/office/officeart/2008/layout/LinedList"/>
    <dgm:cxn modelId="{57CA1390-8F38-D942-8C66-3C7329469F9B}" type="presParOf" srcId="{8BF8D8B8-E866-CB48-AECA-402619334C59}" destId="{5465AEE8-88EB-B945-912D-AF4FB46A5DDD}" srcOrd="16" destOrd="0" presId="urn:microsoft.com/office/officeart/2008/layout/LinedList"/>
    <dgm:cxn modelId="{79D8F89C-1319-8E44-9B65-2AA4E5661F0E}" type="presParOf" srcId="{8BF8D8B8-E866-CB48-AECA-402619334C59}" destId="{71B01DBF-5ACC-4346-920D-875C13E802C3}" srcOrd="17" destOrd="0" presId="urn:microsoft.com/office/officeart/2008/layout/LinedList"/>
    <dgm:cxn modelId="{F5B553BE-64B9-1748-8F4F-FFBC0A6D0E32}" type="presParOf" srcId="{71B01DBF-5ACC-4346-920D-875C13E802C3}" destId="{AD9E67F8-E919-1E4D-BDF3-5AAE308C2E59}" srcOrd="0" destOrd="0" presId="urn:microsoft.com/office/officeart/2008/layout/LinedList"/>
    <dgm:cxn modelId="{1C2E8482-0FB1-7F4A-A6E5-2B51A02348E8}" type="presParOf" srcId="{71B01DBF-5ACC-4346-920D-875C13E802C3}" destId="{3DA73A79-653D-D047-B583-5AD49A82F325}" srcOrd="1" destOrd="0" presId="urn:microsoft.com/office/officeart/2008/layout/LinedList"/>
    <dgm:cxn modelId="{225897C5-A3E8-934D-A3EB-09140629E6D6}" type="presParOf" srcId="{8BF8D8B8-E866-CB48-AECA-402619334C59}" destId="{549055C3-282C-2149-9091-6954DC13C16D}" srcOrd="18" destOrd="0" presId="urn:microsoft.com/office/officeart/2008/layout/LinedList"/>
    <dgm:cxn modelId="{2749CEEF-4871-034D-94CF-9F26B5E6283B}" type="presParOf" srcId="{8BF8D8B8-E866-CB48-AECA-402619334C59}" destId="{2EDE2989-C089-7240-B3FE-1CB8F0E5FBFE}" srcOrd="19" destOrd="0" presId="urn:microsoft.com/office/officeart/2008/layout/LinedList"/>
    <dgm:cxn modelId="{7D368C55-5A5D-6640-A176-1D95A4AD988C}" type="presParOf" srcId="{2EDE2989-C089-7240-B3FE-1CB8F0E5FBFE}" destId="{5C907058-CAE7-9142-89C4-5E08106A2850}" srcOrd="0" destOrd="0" presId="urn:microsoft.com/office/officeart/2008/layout/LinedList"/>
    <dgm:cxn modelId="{73AE315F-D431-4D4F-8C2B-966AEFA8F751}" type="presParOf" srcId="{2EDE2989-C089-7240-B3FE-1CB8F0E5FBFE}" destId="{B36DCD37-9564-7944-9129-10779C92986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4498C7-A5A0-2648-BFD3-E6949B633BD8}">
      <dsp:nvSpPr>
        <dsp:cNvPr id="0" name=""/>
        <dsp:cNvSpPr/>
      </dsp:nvSpPr>
      <dsp:spPr>
        <a:xfrm>
          <a:off x="0" y="2248748"/>
          <a:ext cx="1450806" cy="9212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0BC75D-CF09-F24A-8A18-FCCA7678114B}">
      <dsp:nvSpPr>
        <dsp:cNvPr id="0" name=""/>
        <dsp:cNvSpPr/>
      </dsp:nvSpPr>
      <dsp:spPr>
        <a:xfrm>
          <a:off x="161200" y="2401888"/>
          <a:ext cx="1450806" cy="9212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u="none" kern="1200"/>
            <a:t>Geoinformatics Engineering, </a:t>
          </a:r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i="0" u="none" kern="1200"/>
            <a:t>Polytechnic di Milano</a:t>
          </a:r>
          <a:endParaRPr lang="en-US" sz="1000" b="1" kern="1200"/>
        </a:p>
      </dsp:txBody>
      <dsp:txXfrm>
        <a:off x="188183" y="2428871"/>
        <a:ext cx="1396840" cy="867296"/>
      </dsp:txXfrm>
    </dsp:sp>
    <dsp:sp modelId="{4481712D-E961-EF45-ADF0-3A5375EB7BFD}">
      <dsp:nvSpPr>
        <dsp:cNvPr id="0" name=""/>
        <dsp:cNvSpPr/>
      </dsp:nvSpPr>
      <dsp:spPr>
        <a:xfrm>
          <a:off x="1773208" y="2248748"/>
          <a:ext cx="1450806" cy="9212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710FCF9-BA78-1945-B55B-9BE1B8F8A2B3}">
      <dsp:nvSpPr>
        <dsp:cNvPr id="0" name=""/>
        <dsp:cNvSpPr/>
      </dsp:nvSpPr>
      <dsp:spPr>
        <a:xfrm>
          <a:off x="1934409" y="2401888"/>
          <a:ext cx="1450806" cy="9212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Advisor: </a:t>
          </a:r>
          <a:r>
            <a:rPr lang="en-GB" sz="1000" kern="1200"/>
            <a:t> </a:t>
          </a:r>
          <a:r>
            <a:rPr lang="en-GB" sz="1000" b="1" kern="1200"/>
            <a:t>GIOVANNA VENUTI</a:t>
          </a:r>
          <a:endParaRPr lang="en-GB" sz="1000" kern="1200"/>
        </a:p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Co-Advisor:</a:t>
          </a:r>
          <a:r>
            <a:rPr lang="en-GB" sz="1000" kern="1200"/>
            <a:t> </a:t>
          </a:r>
          <a:r>
            <a:rPr lang="en-GB" sz="1000" b="1" kern="1200"/>
            <a:t>MARIAGRAZIA FUGINI</a:t>
          </a:r>
        </a:p>
      </dsp:txBody>
      <dsp:txXfrm>
        <a:off x="1961392" y="2428871"/>
        <a:ext cx="1396840" cy="867296"/>
      </dsp:txXfrm>
    </dsp:sp>
    <dsp:sp modelId="{6582DC75-80FE-684C-9947-0CF0AD2CC0DF}">
      <dsp:nvSpPr>
        <dsp:cNvPr id="0" name=""/>
        <dsp:cNvSpPr/>
      </dsp:nvSpPr>
      <dsp:spPr>
        <a:xfrm>
          <a:off x="3546416" y="2248748"/>
          <a:ext cx="1450806" cy="921262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62074CE-D0A6-5040-9966-1A08FE4A15D2}">
      <dsp:nvSpPr>
        <dsp:cNvPr id="0" name=""/>
        <dsp:cNvSpPr/>
      </dsp:nvSpPr>
      <dsp:spPr>
        <a:xfrm>
          <a:off x="3707617" y="2401888"/>
          <a:ext cx="1450806" cy="921262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b="1" kern="1200"/>
            <a:t>2024_2025</a:t>
          </a:r>
          <a:endParaRPr lang="en-US" sz="1000" kern="1200"/>
        </a:p>
      </dsp:txBody>
      <dsp:txXfrm>
        <a:off x="3734600" y="2428871"/>
        <a:ext cx="1396840" cy="8672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756E6-71C9-48D1-93D5-C527694D922F}">
      <dsp:nvSpPr>
        <dsp:cNvPr id="0" name=""/>
        <dsp:cNvSpPr/>
      </dsp:nvSpPr>
      <dsp:spPr>
        <a:xfrm>
          <a:off x="0" y="3399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7311-33E2-4FA2-AF79-4EDA4F850DCF}">
      <dsp:nvSpPr>
        <dsp:cNvPr id="0" name=""/>
        <dsp:cNvSpPr/>
      </dsp:nvSpPr>
      <dsp:spPr>
        <a:xfrm>
          <a:off x="209583" y="159287"/>
          <a:ext cx="381433" cy="38106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DE93E6-4274-4537-BB64-B040E36C9056}">
      <dsp:nvSpPr>
        <dsp:cNvPr id="0" name=""/>
        <dsp:cNvSpPr/>
      </dsp:nvSpPr>
      <dsp:spPr>
        <a:xfrm>
          <a:off x="800600" y="3399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Dataset Comparison</a:t>
          </a:r>
          <a:r>
            <a:rPr lang="en-GB" sz="1400" b="0" i="0" kern="1200"/>
            <a:t>: Evaluate spatial and temporal discrepancies between MCD64 and VIIRS datasets for fire detection accuracy.</a:t>
          </a:r>
          <a:endParaRPr lang="en-US" sz="1400" kern="1200" dirty="0"/>
        </a:p>
      </dsp:txBody>
      <dsp:txXfrm>
        <a:off x="800600" y="3399"/>
        <a:ext cx="3127850" cy="693515"/>
      </dsp:txXfrm>
    </dsp:sp>
    <dsp:sp modelId="{CAC49C93-0C8D-4BD1-8063-34E0C97BFD69}">
      <dsp:nvSpPr>
        <dsp:cNvPr id="0" name=""/>
        <dsp:cNvSpPr/>
      </dsp:nvSpPr>
      <dsp:spPr>
        <a:xfrm>
          <a:off x="0" y="846863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4725BB-BC45-4D4D-900F-013FFBC41663}">
      <dsp:nvSpPr>
        <dsp:cNvPr id="0" name=""/>
        <dsp:cNvSpPr/>
      </dsp:nvSpPr>
      <dsp:spPr>
        <a:xfrm>
          <a:off x="209583" y="1002752"/>
          <a:ext cx="381433" cy="38106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155BCB-97EE-4D0B-8DFE-68AB9101BC09}">
      <dsp:nvSpPr>
        <dsp:cNvPr id="0" name=""/>
        <dsp:cNvSpPr/>
      </dsp:nvSpPr>
      <dsp:spPr>
        <a:xfrm>
          <a:off x="800600" y="846863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Environmental Impact</a:t>
          </a:r>
          <a:r>
            <a:rPr lang="en-GB" sz="1400" b="0" i="0" kern="1200"/>
            <a:t>: Analyze factors influencing fire dynamics, such as land cover, temperature, soil moisture, and wind direction.</a:t>
          </a:r>
          <a:endParaRPr lang="en-US" sz="1400" kern="1200"/>
        </a:p>
      </dsp:txBody>
      <dsp:txXfrm>
        <a:off x="800600" y="846863"/>
        <a:ext cx="3127850" cy="693515"/>
      </dsp:txXfrm>
    </dsp:sp>
    <dsp:sp modelId="{03C6A606-B574-449E-87F7-EC3FDE2BAC7A}">
      <dsp:nvSpPr>
        <dsp:cNvPr id="0" name=""/>
        <dsp:cNvSpPr/>
      </dsp:nvSpPr>
      <dsp:spPr>
        <a:xfrm>
          <a:off x="0" y="1690328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48F392-0EA7-4421-BA40-0737E03B07D6}">
      <dsp:nvSpPr>
        <dsp:cNvPr id="0" name=""/>
        <dsp:cNvSpPr/>
      </dsp:nvSpPr>
      <dsp:spPr>
        <a:xfrm>
          <a:off x="209583" y="1846216"/>
          <a:ext cx="381433" cy="38106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F3C8F-62D1-4443-8FFD-B90DE917C4D8}">
      <dsp:nvSpPr>
        <dsp:cNvPr id="0" name=""/>
        <dsp:cNvSpPr/>
      </dsp:nvSpPr>
      <dsp:spPr>
        <a:xfrm>
          <a:off x="800600" y="1690328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 dirty="0"/>
            <a:t>Visualization</a:t>
          </a:r>
          <a:r>
            <a:rPr lang="en-GB" sz="1400" b="0" i="0" kern="1200" dirty="0"/>
            <a:t>: Created interactive maps and charts for comprehensive understanding of fire patterns.</a:t>
          </a:r>
          <a:endParaRPr lang="en-US" sz="1400" kern="1200" dirty="0"/>
        </a:p>
      </dsp:txBody>
      <dsp:txXfrm>
        <a:off x="800600" y="1690328"/>
        <a:ext cx="3127850" cy="693515"/>
      </dsp:txXfrm>
    </dsp:sp>
    <dsp:sp modelId="{F8EE9FBC-086D-4DF7-BD39-A2B5E5D56224}">
      <dsp:nvSpPr>
        <dsp:cNvPr id="0" name=""/>
        <dsp:cNvSpPr/>
      </dsp:nvSpPr>
      <dsp:spPr>
        <a:xfrm>
          <a:off x="0" y="2533792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ED9E8D-07E7-4F6F-B212-D17C19A351CA}">
      <dsp:nvSpPr>
        <dsp:cNvPr id="0" name=""/>
        <dsp:cNvSpPr/>
      </dsp:nvSpPr>
      <dsp:spPr>
        <a:xfrm>
          <a:off x="209583" y="2689681"/>
          <a:ext cx="381433" cy="38106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8BAE4-BB44-4E0E-AF68-E0A2EDD2BCD4}">
      <dsp:nvSpPr>
        <dsp:cNvPr id="0" name=""/>
        <dsp:cNvSpPr/>
      </dsp:nvSpPr>
      <dsp:spPr>
        <a:xfrm>
          <a:off x="800600" y="2533792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Automation</a:t>
          </a:r>
          <a:r>
            <a:rPr lang="en-GB" sz="1400" b="0" i="0" kern="1200"/>
            <a:t>: Leverage GEE's scalability for regional/global multi-temporal analyses.</a:t>
          </a:r>
          <a:endParaRPr lang="en-US" sz="1400" kern="1200"/>
        </a:p>
      </dsp:txBody>
      <dsp:txXfrm>
        <a:off x="800600" y="2533792"/>
        <a:ext cx="3127850" cy="693515"/>
      </dsp:txXfrm>
    </dsp:sp>
    <dsp:sp modelId="{103EE287-50DD-4332-8181-66BC353CFE47}">
      <dsp:nvSpPr>
        <dsp:cNvPr id="0" name=""/>
        <dsp:cNvSpPr/>
      </dsp:nvSpPr>
      <dsp:spPr>
        <a:xfrm>
          <a:off x="0" y="3377257"/>
          <a:ext cx="4325113" cy="69283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0993-7EC2-4D3E-AD5B-EDCC2D275CAE}">
      <dsp:nvSpPr>
        <dsp:cNvPr id="0" name=""/>
        <dsp:cNvSpPr/>
      </dsp:nvSpPr>
      <dsp:spPr>
        <a:xfrm>
          <a:off x="209583" y="3533146"/>
          <a:ext cx="381433" cy="38106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11716C-19F8-4AFE-B944-1724855B6EE9}">
      <dsp:nvSpPr>
        <dsp:cNvPr id="0" name=""/>
        <dsp:cNvSpPr/>
      </dsp:nvSpPr>
      <dsp:spPr>
        <a:xfrm>
          <a:off x="800600" y="3377257"/>
          <a:ext cx="3127850" cy="6935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397" tIns="73397" rIns="73397" bIns="7339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1" i="0" kern="1200"/>
            <a:t>Classifier Performance</a:t>
          </a:r>
          <a:r>
            <a:rPr lang="en-GB" sz="1400" b="0" i="0" kern="1200"/>
            <a:t>: Train and evaluate Gradient Boost Tree classifier using geospatial predictors for burned area identification.</a:t>
          </a:r>
          <a:endParaRPr lang="en-US" sz="1400" kern="1200" dirty="0"/>
        </a:p>
      </dsp:txBody>
      <dsp:txXfrm>
        <a:off x="800600" y="3377257"/>
        <a:ext cx="3127850" cy="6935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D0F39-5463-9D4E-8871-6A2299804C16}">
      <dsp:nvSpPr>
        <dsp:cNvPr id="0" name=""/>
        <dsp:cNvSpPr/>
      </dsp:nvSpPr>
      <dsp:spPr>
        <a:xfrm>
          <a:off x="2224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Tools</a:t>
          </a:r>
          <a:r>
            <a:rPr lang="en-GB" sz="1200" b="0" i="0" kern="1200"/>
            <a:t>:</a:t>
          </a:r>
          <a:endParaRPr lang="en-US" sz="1200" kern="1200" dirty="0"/>
        </a:p>
      </dsp:txBody>
      <dsp:txXfrm>
        <a:off x="2224" y="289531"/>
        <a:ext cx="1764413" cy="1058647"/>
      </dsp:txXfrm>
    </dsp:sp>
    <dsp:sp modelId="{AF032575-081E-714E-951D-68363050AC5E}">
      <dsp:nvSpPr>
        <dsp:cNvPr id="0" name=""/>
        <dsp:cNvSpPr/>
      </dsp:nvSpPr>
      <dsp:spPr>
        <a:xfrm>
          <a:off x="1943078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Google Earth Engine (GEE)</a:t>
          </a:r>
          <a:r>
            <a:rPr lang="en-GB" sz="1200" b="0" i="0" kern="1200"/>
            <a:t>: Cloud-based geospatial analysis.</a:t>
          </a:r>
          <a:endParaRPr lang="en-US" sz="1200" kern="1200"/>
        </a:p>
      </dsp:txBody>
      <dsp:txXfrm>
        <a:off x="1943078" y="289531"/>
        <a:ext cx="1764413" cy="1058647"/>
      </dsp:txXfrm>
    </dsp:sp>
    <dsp:sp modelId="{8931D692-4F79-494A-8065-DEEEA0790B35}">
      <dsp:nvSpPr>
        <dsp:cNvPr id="0" name=""/>
        <dsp:cNvSpPr/>
      </dsp:nvSpPr>
      <dsp:spPr>
        <a:xfrm>
          <a:off x="3883933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/>
            <a:t>Python API</a:t>
          </a:r>
          <a:r>
            <a:rPr lang="en-GB" sz="1200" b="0" i="0" kern="1200"/>
            <a:t>: Jupyter Notebooks for data handling and analysis.</a:t>
          </a:r>
          <a:endParaRPr lang="en-US" sz="1200" kern="1200"/>
        </a:p>
      </dsp:txBody>
      <dsp:txXfrm>
        <a:off x="3883933" y="289531"/>
        <a:ext cx="1764413" cy="1058647"/>
      </dsp:txXfrm>
    </dsp:sp>
    <dsp:sp modelId="{1BD59F0A-D359-A44B-967A-0239D2AAA444}">
      <dsp:nvSpPr>
        <dsp:cNvPr id="0" name=""/>
        <dsp:cNvSpPr/>
      </dsp:nvSpPr>
      <dsp:spPr>
        <a:xfrm>
          <a:off x="5824787" y="289531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1" kern="1200" dirty="0"/>
            <a:t>QGIS</a:t>
          </a:r>
          <a:r>
            <a:rPr lang="en-GB" sz="1200" b="0" i="0" kern="1200" dirty="0"/>
            <a:t>: For visualization and geospatial data processing.</a:t>
          </a:r>
          <a:endParaRPr lang="en-US" sz="1200" kern="1200" dirty="0"/>
        </a:p>
      </dsp:txBody>
      <dsp:txXfrm>
        <a:off x="5824787" y="289531"/>
        <a:ext cx="1764413" cy="1058647"/>
      </dsp:txXfrm>
    </dsp:sp>
    <dsp:sp modelId="{2FA771F0-4B92-F345-841B-DA0CF08F8DDE}">
      <dsp:nvSpPr>
        <dsp:cNvPr id="0" name=""/>
        <dsp:cNvSpPr/>
      </dsp:nvSpPr>
      <dsp:spPr>
        <a:xfrm>
          <a:off x="2224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Datasets</a:t>
          </a:r>
          <a:r>
            <a:rPr lang="en-GB" sz="1200" b="0" i="0" kern="1200"/>
            <a:t>:</a:t>
          </a:r>
          <a:endParaRPr lang="en-US" sz="1200" kern="1200"/>
        </a:p>
      </dsp:txBody>
      <dsp:txXfrm>
        <a:off x="2224" y="1524620"/>
        <a:ext cx="1764413" cy="1058647"/>
      </dsp:txXfrm>
    </dsp:sp>
    <dsp:sp modelId="{23FFC7EE-9205-3042-9D5C-488626BEB2B7}">
      <dsp:nvSpPr>
        <dsp:cNvPr id="0" name=""/>
        <dsp:cNvSpPr/>
      </dsp:nvSpPr>
      <dsp:spPr>
        <a:xfrm>
          <a:off x="1943078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MCD64 (MODIS Burned Area): Burn date, burn severity.</a:t>
          </a:r>
          <a:endParaRPr lang="en-US" sz="1200" kern="1200"/>
        </a:p>
      </dsp:txBody>
      <dsp:txXfrm>
        <a:off x="1943078" y="1524620"/>
        <a:ext cx="1764413" cy="1058647"/>
      </dsp:txXfrm>
    </dsp:sp>
    <dsp:sp modelId="{EF786A8C-B1CF-C244-862C-0631433CC0EA}">
      <dsp:nvSpPr>
        <dsp:cNvPr id="0" name=""/>
        <dsp:cNvSpPr/>
      </dsp:nvSpPr>
      <dsp:spPr>
        <a:xfrm>
          <a:off x="3883933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VIIRS (Active Fire Data): Daily fire detection at 375m resolution.</a:t>
          </a:r>
          <a:endParaRPr lang="en-US" sz="1200" kern="1200"/>
        </a:p>
      </dsp:txBody>
      <dsp:txXfrm>
        <a:off x="3883933" y="1524620"/>
        <a:ext cx="1764413" cy="1058647"/>
      </dsp:txXfrm>
    </dsp:sp>
    <dsp:sp modelId="{E051BDD3-AF1A-A84D-9E99-CF3FBB179B34}">
      <dsp:nvSpPr>
        <dsp:cNvPr id="0" name=""/>
        <dsp:cNvSpPr/>
      </dsp:nvSpPr>
      <dsp:spPr>
        <a:xfrm>
          <a:off x="5824787" y="1524620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Hansen Global Forest Cover: Deforestation data.</a:t>
          </a:r>
          <a:endParaRPr lang="en-US" sz="1200" kern="1200"/>
        </a:p>
      </dsp:txBody>
      <dsp:txXfrm>
        <a:off x="5824787" y="1524620"/>
        <a:ext cx="1764413" cy="1058647"/>
      </dsp:txXfrm>
    </dsp:sp>
    <dsp:sp modelId="{50AA1175-BF30-9143-B763-40E8A6205763}">
      <dsp:nvSpPr>
        <dsp:cNvPr id="0" name=""/>
        <dsp:cNvSpPr/>
      </dsp:nvSpPr>
      <dsp:spPr>
        <a:xfrm>
          <a:off x="1943078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MODIS NDVI and LULC: Vegetation health and land types.</a:t>
          </a:r>
          <a:endParaRPr lang="en-US" sz="1200" kern="1200" dirty="0"/>
        </a:p>
      </dsp:txBody>
      <dsp:txXfrm>
        <a:off x="1943078" y="2759709"/>
        <a:ext cx="1764413" cy="1058647"/>
      </dsp:txXfrm>
    </dsp:sp>
    <dsp:sp modelId="{5FFC76C9-1B7F-264F-A9E5-FBADB71D8007}">
      <dsp:nvSpPr>
        <dsp:cNvPr id="0" name=""/>
        <dsp:cNvSpPr/>
      </dsp:nvSpPr>
      <dsp:spPr>
        <a:xfrm>
          <a:off x="3883933" y="2759709"/>
          <a:ext cx="1764413" cy="105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 dirty="0"/>
            <a:t>Region of Interest (ROI)</a:t>
          </a:r>
          <a:r>
            <a:rPr lang="en-GB" sz="1200" b="0" i="0" kern="1200" dirty="0"/>
            <a:t>: Australia (2019-2023), using shapefiles to clip datasets and ensure efficient analysis.</a:t>
          </a:r>
          <a:endParaRPr lang="en-US" sz="1200" kern="1200" dirty="0"/>
        </a:p>
      </dsp:txBody>
      <dsp:txXfrm>
        <a:off x="3883933" y="2759709"/>
        <a:ext cx="1764413" cy="10586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B1DBD-383D-8445-98D9-D37A6C012926}">
      <dsp:nvSpPr>
        <dsp:cNvPr id="0" name=""/>
        <dsp:cNvSpPr/>
      </dsp:nvSpPr>
      <dsp:spPr>
        <a:xfrm>
          <a:off x="0" y="1701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78F79-9649-4942-BD3F-7B0E7A79C888}">
      <dsp:nvSpPr>
        <dsp:cNvPr id="0" name=""/>
        <dsp:cNvSpPr/>
      </dsp:nvSpPr>
      <dsp:spPr>
        <a:xfrm>
          <a:off x="0" y="1701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Clipping ROI</a:t>
          </a:r>
          <a:r>
            <a:rPr lang="en-GB" sz="1300" b="0" i="0" kern="1200"/>
            <a:t>:</a:t>
          </a:r>
          <a:endParaRPr lang="en-US" sz="1300" kern="1200"/>
        </a:p>
      </dsp:txBody>
      <dsp:txXfrm>
        <a:off x="0" y="1701"/>
        <a:ext cx="6894576" cy="290038"/>
      </dsp:txXfrm>
    </dsp:sp>
    <dsp:sp modelId="{734924CD-CBDB-FE4D-8E5E-8BB7FB41B096}">
      <dsp:nvSpPr>
        <dsp:cNvPr id="0" name=""/>
        <dsp:cNvSpPr/>
      </dsp:nvSpPr>
      <dsp:spPr>
        <a:xfrm>
          <a:off x="0" y="291739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2267E0-C02E-5346-AF73-5C554F70CA20}">
      <dsp:nvSpPr>
        <dsp:cNvPr id="0" name=""/>
        <dsp:cNvSpPr/>
      </dsp:nvSpPr>
      <dsp:spPr>
        <a:xfrm>
          <a:off x="0" y="291739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Filtered global datasets to Australia (2019-2023).</a:t>
          </a:r>
          <a:endParaRPr lang="en-US" sz="1300" kern="1200" dirty="0"/>
        </a:p>
      </dsp:txBody>
      <dsp:txXfrm>
        <a:off x="0" y="291739"/>
        <a:ext cx="6894576" cy="290038"/>
      </dsp:txXfrm>
    </dsp:sp>
    <dsp:sp modelId="{5F8423F1-DB95-CD4B-89E7-34990B24F041}">
      <dsp:nvSpPr>
        <dsp:cNvPr id="0" name=""/>
        <dsp:cNvSpPr/>
      </dsp:nvSpPr>
      <dsp:spPr>
        <a:xfrm>
          <a:off x="0" y="581778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C8001B-909D-9A46-97F2-F5E22F13B66E}">
      <dsp:nvSpPr>
        <dsp:cNvPr id="0" name=""/>
        <dsp:cNvSpPr/>
      </dsp:nvSpPr>
      <dsp:spPr>
        <a:xfrm>
          <a:off x="0" y="581778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Used shapefiles to exclude irrelevant regions (e.g., seas).</a:t>
          </a:r>
          <a:endParaRPr lang="en-US" sz="1300" kern="1200"/>
        </a:p>
      </dsp:txBody>
      <dsp:txXfrm>
        <a:off x="0" y="581778"/>
        <a:ext cx="6894576" cy="290038"/>
      </dsp:txXfrm>
    </dsp:sp>
    <dsp:sp modelId="{9142D8C3-84E1-D342-B752-19B7E06D8F13}">
      <dsp:nvSpPr>
        <dsp:cNvPr id="0" name=""/>
        <dsp:cNvSpPr/>
      </dsp:nvSpPr>
      <dsp:spPr>
        <a:xfrm>
          <a:off x="0" y="871816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200D0E-5758-4B4D-B17C-22F223162DD0}">
      <dsp:nvSpPr>
        <dsp:cNvPr id="0" name=""/>
        <dsp:cNvSpPr/>
      </dsp:nvSpPr>
      <dsp:spPr>
        <a:xfrm>
          <a:off x="0" y="871816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Burned Area Classification</a:t>
          </a:r>
          <a:r>
            <a:rPr lang="en-GB" sz="1300" b="0" i="0" kern="1200"/>
            <a:t>:</a:t>
          </a:r>
          <a:endParaRPr lang="en-US" sz="1300" kern="1200"/>
        </a:p>
      </dsp:txBody>
      <dsp:txXfrm>
        <a:off x="0" y="871816"/>
        <a:ext cx="6894576" cy="290038"/>
      </dsp:txXfrm>
    </dsp:sp>
    <dsp:sp modelId="{4233683E-0F6C-F34F-AFB4-2FB5566CA93E}">
      <dsp:nvSpPr>
        <dsp:cNvPr id="0" name=""/>
        <dsp:cNvSpPr/>
      </dsp:nvSpPr>
      <dsp:spPr>
        <a:xfrm>
          <a:off x="0" y="1161855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894E2-D899-D749-B80C-8704C1D2E0D4}">
      <dsp:nvSpPr>
        <dsp:cNvPr id="0" name=""/>
        <dsp:cNvSpPr/>
      </dsp:nvSpPr>
      <dsp:spPr>
        <a:xfrm>
          <a:off x="0" y="1161855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MCD64 for burn date and severity, VIIRS for active fires.</a:t>
          </a:r>
          <a:endParaRPr lang="en-US" sz="1300" kern="1200"/>
        </a:p>
      </dsp:txBody>
      <dsp:txXfrm>
        <a:off x="0" y="1161855"/>
        <a:ext cx="6894576" cy="290038"/>
      </dsp:txXfrm>
    </dsp:sp>
    <dsp:sp modelId="{908FD334-811A-D748-9106-24D60150A0BB}">
      <dsp:nvSpPr>
        <dsp:cNvPr id="0" name=""/>
        <dsp:cNvSpPr/>
      </dsp:nvSpPr>
      <dsp:spPr>
        <a:xfrm>
          <a:off x="0" y="1451893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A56F0-6534-BD4C-920A-DE8AF0C6B564}">
      <dsp:nvSpPr>
        <dsp:cNvPr id="0" name=""/>
        <dsp:cNvSpPr/>
      </dsp:nvSpPr>
      <dsp:spPr>
        <a:xfrm>
          <a:off x="0" y="1451893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Burn Mask Generation</a:t>
          </a:r>
          <a:r>
            <a:rPr lang="en-GB" sz="1300" b="0" i="0" kern="1200"/>
            <a:t>:</a:t>
          </a:r>
          <a:endParaRPr lang="en-US" sz="1300" kern="1200"/>
        </a:p>
      </dsp:txBody>
      <dsp:txXfrm>
        <a:off x="0" y="1451893"/>
        <a:ext cx="6894576" cy="290038"/>
      </dsp:txXfrm>
    </dsp:sp>
    <dsp:sp modelId="{1D65B940-9768-D146-85DD-DA7FDEA2B947}">
      <dsp:nvSpPr>
        <dsp:cNvPr id="0" name=""/>
        <dsp:cNvSpPr/>
      </dsp:nvSpPr>
      <dsp:spPr>
        <a:xfrm>
          <a:off x="0" y="1741931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4EA3A4-2EFC-3947-9B8E-772113FE15B8}">
      <dsp:nvSpPr>
        <dsp:cNvPr id="0" name=""/>
        <dsp:cNvSpPr/>
      </dsp:nvSpPr>
      <dsp:spPr>
        <a:xfrm>
          <a:off x="0" y="1741932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Threshold-based separation of burned and unburned areas using fire intensity data.</a:t>
          </a:r>
          <a:endParaRPr lang="en-US" sz="1300" kern="1200"/>
        </a:p>
      </dsp:txBody>
      <dsp:txXfrm>
        <a:off x="0" y="1741932"/>
        <a:ext cx="6894576" cy="290038"/>
      </dsp:txXfrm>
    </dsp:sp>
    <dsp:sp modelId="{7AB5E65B-BBAA-9B4C-B27C-3F3A146A2E52}">
      <dsp:nvSpPr>
        <dsp:cNvPr id="0" name=""/>
        <dsp:cNvSpPr/>
      </dsp:nvSpPr>
      <dsp:spPr>
        <a:xfrm>
          <a:off x="0" y="2031970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8F439C-3FBC-BD44-9871-A3D9F282A570}">
      <dsp:nvSpPr>
        <dsp:cNvPr id="0" name=""/>
        <dsp:cNvSpPr/>
      </dsp:nvSpPr>
      <dsp:spPr>
        <a:xfrm>
          <a:off x="0" y="2031970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Spatial Analysis</a:t>
          </a:r>
          <a:r>
            <a:rPr lang="en-GB" sz="1300" b="0" i="0" kern="1200"/>
            <a:t>:</a:t>
          </a:r>
          <a:endParaRPr lang="en-US" sz="1300" kern="1200"/>
        </a:p>
      </dsp:txBody>
      <dsp:txXfrm>
        <a:off x="0" y="2031970"/>
        <a:ext cx="6894576" cy="290038"/>
      </dsp:txXfrm>
    </dsp:sp>
    <dsp:sp modelId="{C2B1B724-9399-F640-A87D-5DA59DD63F11}">
      <dsp:nvSpPr>
        <dsp:cNvPr id="0" name=""/>
        <dsp:cNvSpPr/>
      </dsp:nvSpPr>
      <dsp:spPr>
        <a:xfrm>
          <a:off x="0" y="2322008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7EA7F-4F39-064C-B49E-3424CD4333C5}">
      <dsp:nvSpPr>
        <dsp:cNvPr id="0" name=""/>
        <dsp:cNvSpPr/>
      </dsp:nvSpPr>
      <dsp:spPr>
        <a:xfrm>
          <a:off x="0" y="2322008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/>
            <a:t>Overlay burned areas on LULC maps to assess impact on land types.</a:t>
          </a:r>
          <a:endParaRPr lang="en-US" sz="1300" kern="1200"/>
        </a:p>
      </dsp:txBody>
      <dsp:txXfrm>
        <a:off x="0" y="2322008"/>
        <a:ext cx="6894576" cy="290038"/>
      </dsp:txXfrm>
    </dsp:sp>
    <dsp:sp modelId="{F194A30C-C48A-8C4B-AE15-FA6680D1E505}">
      <dsp:nvSpPr>
        <dsp:cNvPr id="0" name=""/>
        <dsp:cNvSpPr/>
      </dsp:nvSpPr>
      <dsp:spPr>
        <a:xfrm>
          <a:off x="0" y="2612047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D7FEC7-FB62-5045-973E-F9CEC1E01A9F}">
      <dsp:nvSpPr>
        <dsp:cNvPr id="0" name=""/>
        <dsp:cNvSpPr/>
      </dsp:nvSpPr>
      <dsp:spPr>
        <a:xfrm>
          <a:off x="0" y="2612047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kern="1200"/>
            <a:t>Temporal Analysis</a:t>
          </a:r>
          <a:r>
            <a:rPr lang="en-GB" sz="1300" b="0" i="0" kern="1200"/>
            <a:t>:</a:t>
          </a:r>
          <a:endParaRPr lang="en-US" sz="1300" kern="1200"/>
        </a:p>
      </dsp:txBody>
      <dsp:txXfrm>
        <a:off x="0" y="2612047"/>
        <a:ext cx="6894576" cy="290038"/>
      </dsp:txXfrm>
    </dsp:sp>
    <dsp:sp modelId="{685A4613-6C1D-8846-84D5-97D2B1D4255F}">
      <dsp:nvSpPr>
        <dsp:cNvPr id="0" name=""/>
        <dsp:cNvSpPr/>
      </dsp:nvSpPr>
      <dsp:spPr>
        <a:xfrm>
          <a:off x="0" y="2902085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C5861-89E4-EF4D-B5E0-783250F48D32}">
      <dsp:nvSpPr>
        <dsp:cNvPr id="0" name=""/>
        <dsp:cNvSpPr/>
      </dsp:nvSpPr>
      <dsp:spPr>
        <a:xfrm>
          <a:off x="0" y="2902085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i="0" kern="1200" dirty="0"/>
            <a:t>NDVI time-series trends to monitor vegetation recovery and assess fire severity.</a:t>
          </a:r>
          <a:endParaRPr lang="en-US" sz="1300" kern="1200" dirty="0"/>
        </a:p>
      </dsp:txBody>
      <dsp:txXfrm>
        <a:off x="0" y="2902085"/>
        <a:ext cx="6894576" cy="290038"/>
      </dsp:txXfrm>
    </dsp:sp>
    <dsp:sp modelId="{0CA190FB-F5F6-534D-9B00-68C920581459}">
      <dsp:nvSpPr>
        <dsp:cNvPr id="0" name=""/>
        <dsp:cNvSpPr/>
      </dsp:nvSpPr>
      <dsp:spPr>
        <a:xfrm>
          <a:off x="0" y="3192124"/>
          <a:ext cx="6894576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FADC14-D0BD-D246-B09E-C07683F9369B}">
      <dsp:nvSpPr>
        <dsp:cNvPr id="0" name=""/>
        <dsp:cNvSpPr/>
      </dsp:nvSpPr>
      <dsp:spPr>
        <a:xfrm>
          <a:off x="0" y="3192124"/>
          <a:ext cx="6894576" cy="290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i="0" u="none" kern="1200" dirty="0"/>
            <a:t>Validation</a:t>
          </a:r>
          <a:r>
            <a:rPr lang="en-GB" sz="1300" b="0" i="0" u="none" kern="1200" dirty="0"/>
            <a:t>: Cross-validation and confusion matrix evaluation.</a:t>
          </a:r>
          <a:endParaRPr lang="en-US" sz="1300" kern="1200" dirty="0"/>
        </a:p>
      </dsp:txBody>
      <dsp:txXfrm>
        <a:off x="0" y="3192124"/>
        <a:ext cx="6894576" cy="2900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3D664-9BB7-2C46-B126-66E6A871808E}">
      <dsp:nvSpPr>
        <dsp:cNvPr id="0" name=""/>
        <dsp:cNvSpPr/>
      </dsp:nvSpPr>
      <dsp:spPr>
        <a:xfrm>
          <a:off x="0" y="49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096F2-D0EF-E04E-8B5D-15169AB95359}">
      <dsp:nvSpPr>
        <dsp:cNvPr id="0" name=""/>
        <dsp:cNvSpPr/>
      </dsp:nvSpPr>
      <dsp:spPr>
        <a:xfrm>
          <a:off x="0" y="49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Gradient Boosted Tree Classifier:</a:t>
          </a:r>
          <a:endParaRPr lang="en-US" sz="1600" b="1" kern="1200" dirty="0"/>
        </a:p>
      </dsp:txBody>
      <dsp:txXfrm>
        <a:off x="0" y="494"/>
        <a:ext cx="5542548" cy="404831"/>
      </dsp:txXfrm>
    </dsp:sp>
    <dsp:sp modelId="{FDFD3615-17C4-1442-8892-A953F6CF092A}">
      <dsp:nvSpPr>
        <dsp:cNvPr id="0" name=""/>
        <dsp:cNvSpPr/>
      </dsp:nvSpPr>
      <dsp:spPr>
        <a:xfrm>
          <a:off x="0" y="40532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3A2AB8-7A50-1A4A-96D6-BD11CBC760AD}">
      <dsp:nvSpPr>
        <dsp:cNvPr id="0" name=""/>
        <dsp:cNvSpPr/>
      </dsp:nvSpPr>
      <dsp:spPr>
        <a:xfrm>
          <a:off x="0" y="40532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Integrated ancillary layers (NDVI, LULC, soil moisture, precipitation, elevation, temperature).</a:t>
          </a:r>
          <a:endParaRPr lang="en-US" sz="1200" kern="1200" dirty="0"/>
        </a:p>
      </dsp:txBody>
      <dsp:txXfrm>
        <a:off x="0" y="405325"/>
        <a:ext cx="5542548" cy="404831"/>
      </dsp:txXfrm>
    </dsp:sp>
    <dsp:sp modelId="{21FA244A-96DB-7D47-996B-F493A594543F}">
      <dsp:nvSpPr>
        <dsp:cNvPr id="0" name=""/>
        <dsp:cNvSpPr/>
      </dsp:nvSpPr>
      <dsp:spPr>
        <a:xfrm>
          <a:off x="0" y="81015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81A08A-652B-1E45-8B1B-3BFFF90E5465}">
      <dsp:nvSpPr>
        <dsp:cNvPr id="0" name=""/>
        <dsp:cNvSpPr/>
      </dsp:nvSpPr>
      <dsp:spPr>
        <a:xfrm>
          <a:off x="0" y="81015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Parameters:</a:t>
          </a:r>
          <a:endParaRPr lang="en-US" sz="1600" b="1" kern="1200" dirty="0"/>
        </a:p>
      </dsp:txBody>
      <dsp:txXfrm>
        <a:off x="0" y="810157"/>
        <a:ext cx="5542548" cy="404831"/>
      </dsp:txXfrm>
    </dsp:sp>
    <dsp:sp modelId="{7940DCB3-543A-6C4A-A1F2-58927BE8F3D8}">
      <dsp:nvSpPr>
        <dsp:cNvPr id="0" name=""/>
        <dsp:cNvSpPr/>
      </dsp:nvSpPr>
      <dsp:spPr>
        <a:xfrm>
          <a:off x="0" y="121498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9034A-FFAA-F748-92E2-DE22F75C678A}">
      <dsp:nvSpPr>
        <dsp:cNvPr id="0" name=""/>
        <dsp:cNvSpPr/>
      </dsp:nvSpPr>
      <dsp:spPr>
        <a:xfrm>
          <a:off x="0" y="121498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dirty="0"/>
            <a:t>3000 trees, 0.001 learning rate, 0.8 sampling rate, 512 max nodes per tree.</a:t>
          </a:r>
          <a:endParaRPr lang="en-US" sz="1400" kern="1200" dirty="0"/>
        </a:p>
      </dsp:txBody>
      <dsp:txXfrm>
        <a:off x="0" y="1214989"/>
        <a:ext cx="5542548" cy="404831"/>
      </dsp:txXfrm>
    </dsp:sp>
    <dsp:sp modelId="{FBFB4AB9-F0F8-2647-8105-4470E542AB9A}">
      <dsp:nvSpPr>
        <dsp:cNvPr id="0" name=""/>
        <dsp:cNvSpPr/>
      </dsp:nvSpPr>
      <dsp:spPr>
        <a:xfrm>
          <a:off x="0" y="1619820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971BF-0398-8A49-BBD3-E75F4CC8D33B}">
      <dsp:nvSpPr>
        <dsp:cNvPr id="0" name=""/>
        <dsp:cNvSpPr/>
      </dsp:nvSpPr>
      <dsp:spPr>
        <a:xfrm>
          <a:off x="0" y="1619820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Training Process:</a:t>
          </a:r>
          <a:endParaRPr lang="en-US" sz="1600" b="1" kern="1200" dirty="0"/>
        </a:p>
      </dsp:txBody>
      <dsp:txXfrm>
        <a:off x="0" y="1619820"/>
        <a:ext cx="5542548" cy="404831"/>
      </dsp:txXfrm>
    </dsp:sp>
    <dsp:sp modelId="{A1A21582-63FF-F441-8477-63B18A73C771}">
      <dsp:nvSpPr>
        <dsp:cNvPr id="0" name=""/>
        <dsp:cNvSpPr/>
      </dsp:nvSpPr>
      <dsp:spPr>
        <a:xfrm>
          <a:off x="0" y="2024652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1F7C66-50D6-CF43-A107-3617F2842F8C}">
      <dsp:nvSpPr>
        <dsp:cNvPr id="0" name=""/>
        <dsp:cNvSpPr/>
      </dsp:nvSpPr>
      <dsp:spPr>
        <a:xfrm>
          <a:off x="0" y="2024652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Stratified sampling for balanced burned/unburned representation.</a:t>
          </a:r>
          <a:endParaRPr lang="en-US" sz="1400" kern="1200" dirty="0"/>
        </a:p>
      </dsp:txBody>
      <dsp:txXfrm>
        <a:off x="0" y="2024652"/>
        <a:ext cx="5542548" cy="404831"/>
      </dsp:txXfrm>
    </dsp:sp>
    <dsp:sp modelId="{F46F8EB5-2DB1-7D47-9A88-EAE5DA85ABEF}">
      <dsp:nvSpPr>
        <dsp:cNvPr id="0" name=""/>
        <dsp:cNvSpPr/>
      </dsp:nvSpPr>
      <dsp:spPr>
        <a:xfrm>
          <a:off x="0" y="2429484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B394-DF85-B649-9275-1E90A1A7760F}">
      <dsp:nvSpPr>
        <dsp:cNvPr id="0" name=""/>
        <dsp:cNvSpPr/>
      </dsp:nvSpPr>
      <dsp:spPr>
        <a:xfrm>
          <a:off x="0" y="2429484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Data split: 70% for training, 30% for testing.</a:t>
          </a:r>
          <a:endParaRPr lang="en-US" sz="1400" kern="1200" dirty="0"/>
        </a:p>
      </dsp:txBody>
      <dsp:txXfrm>
        <a:off x="0" y="2429484"/>
        <a:ext cx="5542548" cy="404831"/>
      </dsp:txXfrm>
    </dsp:sp>
    <dsp:sp modelId="{311A1EB9-87C1-C543-A9CC-88EDC1655938}">
      <dsp:nvSpPr>
        <dsp:cNvPr id="0" name=""/>
        <dsp:cNvSpPr/>
      </dsp:nvSpPr>
      <dsp:spPr>
        <a:xfrm>
          <a:off x="0" y="2834315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AF538-549D-A743-9B1F-7FC8F56B2D40}">
      <dsp:nvSpPr>
        <dsp:cNvPr id="0" name=""/>
        <dsp:cNvSpPr/>
      </dsp:nvSpPr>
      <dsp:spPr>
        <a:xfrm>
          <a:off x="0" y="2834315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i="0" kern="1200" dirty="0"/>
            <a:t>Evaluation Metrics:</a:t>
          </a:r>
          <a:endParaRPr lang="en-US" sz="1600" b="1" kern="1200" dirty="0"/>
        </a:p>
      </dsp:txBody>
      <dsp:txXfrm>
        <a:off x="0" y="2834315"/>
        <a:ext cx="5542548" cy="404831"/>
      </dsp:txXfrm>
    </dsp:sp>
    <dsp:sp modelId="{5465AEE8-88EB-B945-912D-AF4FB46A5DDD}">
      <dsp:nvSpPr>
        <dsp:cNvPr id="0" name=""/>
        <dsp:cNvSpPr/>
      </dsp:nvSpPr>
      <dsp:spPr>
        <a:xfrm>
          <a:off x="0" y="3239147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E67F8-E919-1E4D-BDF3-5AAE308C2E59}">
      <dsp:nvSpPr>
        <dsp:cNvPr id="0" name=""/>
        <dsp:cNvSpPr/>
      </dsp:nvSpPr>
      <dsp:spPr>
        <a:xfrm>
          <a:off x="0" y="3239147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Confusion matrix for accuracy assessment.</a:t>
          </a:r>
          <a:endParaRPr lang="en-US" sz="1500" kern="1200"/>
        </a:p>
      </dsp:txBody>
      <dsp:txXfrm>
        <a:off x="0" y="3239147"/>
        <a:ext cx="5542548" cy="404831"/>
      </dsp:txXfrm>
    </dsp:sp>
    <dsp:sp modelId="{549055C3-282C-2149-9091-6954DC13C16D}">
      <dsp:nvSpPr>
        <dsp:cNvPr id="0" name=""/>
        <dsp:cNvSpPr/>
      </dsp:nvSpPr>
      <dsp:spPr>
        <a:xfrm>
          <a:off x="0" y="3643979"/>
          <a:ext cx="554254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907058-CAE7-9142-89C4-5E08106A2850}">
      <dsp:nvSpPr>
        <dsp:cNvPr id="0" name=""/>
        <dsp:cNvSpPr/>
      </dsp:nvSpPr>
      <dsp:spPr>
        <a:xfrm>
          <a:off x="0" y="3643979"/>
          <a:ext cx="5542548" cy="404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Achieved 85% overall accuracy and a Kappa coefficient of 0.70.</a:t>
          </a:r>
          <a:endParaRPr lang="en-US" sz="1500" kern="1200" dirty="0"/>
        </a:p>
      </dsp:txBody>
      <dsp:txXfrm>
        <a:off x="0" y="3643979"/>
        <a:ext cx="5542548" cy="4048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4033F-BE7A-6216-C2E2-A90A000760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08ADE1-E8A8-7742-EBF9-40D25625DA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4C1CE-B4FC-4123-8099-2CC9021D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6662E-FAF4-44BC-88B5-85A7CBFB6D30}" type="datetime1">
              <a:rPr lang="en-US" smtClean="0"/>
              <a:pPr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AD4A1A-9384-7178-A9FE-81842215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01DC6-A06B-26DC-26EF-C99E6192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58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A432-CF0B-A4A1-4165-E1669CAD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0ADEB-3F92-2A8B-319D-DB82E632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FB08B-BD7C-7783-FE95-56A25F2F7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4471F-193C-AA35-C42C-218CF1E65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57F34-B484-1CAE-C860-77083C83F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3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B7E2A-8791-73E0-2F04-96A28CE37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8B35E-9993-3F95-B478-A4B6B0C6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7D691-F6B0-03AE-1D0F-1797957BC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42BBA-977F-03C2-76EF-E683AEE4D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ED8C6-24E7-AADF-5494-23D5182B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9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462B1-DFA0-6F43-4777-506BF048A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BED4-E87C-7477-A185-998829522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E1061-9C11-2ED0-8B49-9185B8C8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9F409-25C3-45AE-B061-4EFD67F9D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A1810-2EF8-3135-06EA-8A7CBDA80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415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3325A-009C-4C4F-EE2A-0A22F2CB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C2900-0CB9-B72C-0BFF-DE60C2D21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33A46-F598-070B-1282-5A3C86127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F2CC6-10EA-AE49-C9E5-1490342DF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70259-5F35-4182-2D9D-A5DEF2A8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94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6CDF-BD48-0158-41D1-E02DE6752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BA37D-8F11-B9BC-C73D-54FBEAB60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28CC67-F970-E4B2-A874-FE0A7A50DF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F866A-9EC1-BF08-7EDF-4D9550A2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8BC997-A53B-4039-0318-C43615B8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5D92F-B39E-3065-C839-630B89135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7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A7A7-998C-E522-4CF4-4C6F4D8AE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695D-B369-D28A-0BA2-1512C809A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11A0E2-B8F8-C1BC-8306-B709F76F5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FE9E7-B634-DFB0-D626-22A309ABF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C95B7-DD03-8F5F-2563-CE37065E9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98DEF-303C-9508-CBFC-D1F38E967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1/29/25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CAA164-9B85-01EA-F8EE-D9665F943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B26921-B11D-1A8F-3222-5177CA8F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24894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F6BD8-718C-AE2B-35AE-633B252C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A47306-C09B-2E4E-7C87-EC9176F40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5F516-A75D-28E4-9008-A200750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13F70-C001-BDFD-69B9-10F6176D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25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47FCDC-5F62-0525-308E-7644C7B3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29964-3141-7C99-8964-2CCBC5C23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BB4C3A-A1A2-1C03-DBCC-8A0B6D1FC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07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77107-A016-189F-9792-A95C7AAAE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B8459-3D7B-74A5-9AB5-3F49170D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A68EA9-27EC-35BC-74EA-0C3515729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F7D9B-314C-3C52-E00A-46182C275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25B9A8-A48F-D6DE-5130-DCCE5FEEF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B977A0-1EDD-AA2D-D849-F6F857A73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30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7FAB0-D9C8-661D-6423-57998C62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FDC582-7C32-F49E-03B3-F9D00AC35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434B9D-CE49-94CF-944D-C3D25AD00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C784F-6A28-F5D1-FD10-DA72DB39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952CB-8D1A-BF5C-5F26-7270F38BA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BC74E3-C05E-27AD-2ECA-B7652762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26FC59-3D56-E1FC-2D88-04973FBAC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3A50-A103-A2F3-0653-F74729127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2C108-1739-AC20-FC13-94AE2A4130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1/29/25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7ED41-4B3C-4E71-43F8-03D25D971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8675E-C88D-D206-5702-8E54A8222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442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8572A1-CBD7-82EC-E0AF-212E17DBC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Bush fires&#10;">
            <a:extLst>
              <a:ext uri="{FF2B5EF4-FFF2-40B4-BE49-F238E27FC236}">
                <a16:creationId xmlns:a16="http://schemas.microsoft.com/office/drawing/2014/main" id="{40F67361-5002-EEF3-C321-8031116252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FDE548C-10F5-0123-F64A-F6EF96A8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GB" sz="2800" b="1" i="0" u="none" strike="noStrike">
                <a:solidFill>
                  <a:srgbClr val="FFFFFF"/>
                </a:solidFill>
                <a:effectLst/>
                <a:latin typeface="-webkit-standard"/>
              </a:rPr>
              <a:t>Comparison of Spatio-Temporal Burned Area Distribution Using Google Earth Engine</a:t>
            </a:r>
            <a:br>
              <a:rPr lang="en-GB" sz="2800" b="1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800" b="1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800" b="1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br>
              <a:rPr lang="en-GB" sz="280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800">
                <a:solidFill>
                  <a:srgbClr val="FFFFFF"/>
                </a:solidFill>
                <a:effectLst/>
                <a:latin typeface="Helvetica" pitchFamily="2" charset="0"/>
              </a:rPr>
              <a:t>Authors:</a:t>
            </a:r>
            <a:br>
              <a:rPr lang="en-GB" sz="280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  <a:t>Rishikesh Miriyala, </a:t>
            </a:r>
            <a:b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  <a:t>Sriram Seenivasan Krishnasamy, </a:t>
            </a:r>
            <a:b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</a:br>
            <a:r>
              <a:rPr lang="en-GB" sz="2800" i="0" u="none" strike="noStrike">
                <a:solidFill>
                  <a:srgbClr val="FFFFFF"/>
                </a:solidFill>
                <a:effectLst/>
                <a:latin typeface="-webkit-standard"/>
              </a:rPr>
              <a:t>Ghulam Abbas Zafari</a:t>
            </a:r>
            <a:br>
              <a:rPr lang="en-GB" sz="280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en-GB" sz="280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en-IT" sz="2800">
              <a:solidFill>
                <a:srgbClr val="FFFFFF"/>
              </a:solidFill>
            </a:endParaRPr>
          </a:p>
        </p:txBody>
      </p:sp>
      <p:graphicFrame>
        <p:nvGraphicFramePr>
          <p:cNvPr id="62" name="Content Placeholder 2">
            <a:extLst>
              <a:ext uri="{FF2B5EF4-FFF2-40B4-BE49-F238E27FC236}">
                <a16:creationId xmlns:a16="http://schemas.microsoft.com/office/drawing/2014/main" id="{B519E4EA-B01A-4590-0FFB-72E702876F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8925670"/>
              </p:ext>
            </p:extLst>
          </p:nvPr>
        </p:nvGraphicFramePr>
        <p:xfrm>
          <a:off x="6195375" y="557189"/>
          <a:ext cx="5158424" cy="55718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588750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A430BA-8438-DF0D-2140-3DA9A42B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Challenges and Recommendations</a:t>
            </a:r>
            <a:endParaRPr lang="en-IT" sz="5400"/>
          </a:p>
        </p:txBody>
      </p:sp>
      <p:pic>
        <p:nvPicPr>
          <p:cNvPr id="6" name="Picture 5" descr="Financial graphs on a dark display">
            <a:extLst>
              <a:ext uri="{FF2B5EF4-FFF2-40B4-BE49-F238E27FC236}">
                <a16:creationId xmlns:a16="http://schemas.microsoft.com/office/drawing/2014/main" id="{3077D499-3A46-AEF4-1E5C-9B81F450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4" r="3168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82133-0503-7E4C-BC2F-5553FA8B2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700" b="1" i="0" u="none" strike="noStrike">
                <a:effectLst/>
              </a:rPr>
              <a:t> Challenges</a:t>
            </a:r>
            <a:r>
              <a:rPr lang="en-GB" sz="1700" b="0" i="0" u="none" strike="noStrike">
                <a:effectLst/>
                <a:latin typeface="-webkit-standard"/>
              </a:rPr>
              <a:t>:</a:t>
            </a:r>
          </a:p>
          <a:p>
            <a:r>
              <a:rPr lang="en-GB" sz="1700"/>
              <a:t>Data preprocessing: Diverse resolutions and temporal inconsistencies in datasets.</a:t>
            </a:r>
          </a:p>
          <a:p>
            <a:r>
              <a:rPr lang="en-GB" sz="1700"/>
              <a:t>Computational constraints: Memory limits during GEE analyses of large regions.</a:t>
            </a:r>
          </a:p>
          <a:p>
            <a:r>
              <a:rPr lang="en-GB" sz="1700"/>
              <a:t>Parameter optimization: Iterative tuning of GBT classifier.</a:t>
            </a:r>
            <a:endParaRPr lang="en-GB" sz="1700">
              <a:latin typeface="-webkit-standard"/>
            </a:endParaRPr>
          </a:p>
          <a:p>
            <a:pPr marL="0" indent="0">
              <a:buNone/>
            </a:pPr>
            <a:r>
              <a:rPr lang="en-GB" sz="1700" b="1" i="0" u="none" strike="noStrike">
                <a:effectLst/>
              </a:rPr>
              <a:t> Recommendations</a:t>
            </a:r>
            <a:r>
              <a:rPr lang="en-GB" sz="1700" b="0" i="0" u="none" strike="noStrike">
                <a:effectLst/>
                <a:latin typeface="-webkit-standard"/>
              </a:rPr>
              <a:t>:</a:t>
            </a:r>
          </a:p>
          <a:p>
            <a:pPr marL="0" indent="0">
              <a:buNone/>
            </a:pPr>
            <a:r>
              <a:rPr lang="en-GB" sz="1700"/>
              <a:t>Add higher-resolution datasets (e.g., soil moisture, wind patterns).</a:t>
            </a:r>
          </a:p>
          <a:p>
            <a:pPr marL="0" indent="0">
              <a:buNone/>
            </a:pPr>
            <a:r>
              <a:rPr lang="en-GB" sz="1700"/>
              <a:t>Employ deep learning methods for improved accuracy.Conduct global multi-temporal analyses for broader insights.</a:t>
            </a:r>
            <a:endParaRPr lang="en-IT" sz="1700"/>
          </a:p>
        </p:txBody>
      </p:sp>
    </p:spTree>
    <p:extLst>
      <p:ext uri="{BB962C8B-B14F-4D97-AF65-F5344CB8AC3E}">
        <p14:creationId xmlns:p14="http://schemas.microsoft.com/office/powerpoint/2010/main" val="2052100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1E499-4790-EE69-D49D-8CF8E83D5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094" y="130110"/>
            <a:ext cx="3549649" cy="1616203"/>
          </a:xfrm>
        </p:spPr>
        <p:txBody>
          <a:bodyPr anchor="b">
            <a:normAutofit/>
          </a:bodyPr>
          <a:lstStyle/>
          <a:p>
            <a:r>
              <a:rPr lang="en-GB" sz="3200" b="1" i="0" u="none" strike="noStrike" dirty="0">
                <a:effectLst/>
              </a:rPr>
              <a:t>Conclusion</a:t>
            </a:r>
            <a:endParaRPr lang="en-IT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E547A-C823-F56E-4EC1-A31CEC303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1925053"/>
            <a:ext cx="6125685" cy="4191555"/>
          </a:xfrm>
        </p:spPr>
        <p:txBody>
          <a:bodyPr anchor="t">
            <a:normAutofit fontScale="92500" lnSpcReduction="10000"/>
          </a:bodyPr>
          <a:lstStyle/>
          <a:p>
            <a:pPr marL="0" indent="0" algn="l">
              <a:buNone/>
            </a:pPr>
            <a:endParaRPr lang="en-GB" sz="1400" b="1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        Summary: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MCD64A1 and VIIRS datasets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effectively detected burned areas, confirming their suitability for wildfire monitoring and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The 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Gradient Boosting Tree (GBT) classifier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demonstrated 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high accuracy and scalability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, making it a reliable tool for classifying fire-affected areas.</a:t>
            </a: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         Key Takeaways: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Burned area detection methodologies are adaptable to global datasets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, allowing for expansion beyond Australia.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The integration of additional environmental variables (e.g., wind patterns, socio-economic data) can further refine prediction models.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Fire detection and classification models need continuous updates to remain effective against changing climate conditions.</a:t>
            </a:r>
          </a:p>
          <a:p>
            <a:pPr marL="0" indent="0" algn="l">
              <a:buNone/>
            </a:pPr>
            <a:r>
              <a:rPr lang="en-GB" sz="1400" b="1" i="0" u="none" strike="noStrike" dirty="0">
                <a:solidFill>
                  <a:srgbClr val="000000"/>
                </a:solidFill>
                <a:effectLst/>
              </a:rPr>
              <a:t>        Future Work:</a:t>
            </a:r>
            <a:endParaRPr lang="en-GB" sz="14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 Deep Learning Approaches: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Investigate the use of 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Convolutional Neural</a:t>
            </a:r>
          </a:p>
          <a:p>
            <a:pPr marL="457200" lvl="1" indent="0" algn="l">
              <a:buNone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            Networks (CNNs) and Recurrent Neural Networks (RNNs)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to enhance pattern</a:t>
            </a:r>
          </a:p>
          <a:p>
            <a:pPr marL="457200" lvl="1" indent="0" algn="l">
              <a:buNone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           recognition in wildfire analysis.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Higher-Resolution Data: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Implement finer-scale datasets (e.g., Sentinel-2, Landsat)</a:t>
            </a:r>
          </a:p>
          <a:p>
            <a:pPr marL="457200" lvl="1" indent="0" algn="l">
              <a:buNone/>
            </a:pP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            to improve local fire detection and classification accuracy.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Multi-Temporal Analysis:</a:t>
            </a:r>
            <a:r>
              <a:rPr lang="en-GB" sz="1200" b="0" i="0" u="none" strike="noStrike" dirty="0">
                <a:solidFill>
                  <a:srgbClr val="000000"/>
                </a:solidFill>
                <a:effectLst/>
              </a:rPr>
              <a:t> Expand the temporal analysis to assess </a:t>
            </a: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fire frequency,</a:t>
            </a:r>
          </a:p>
          <a:p>
            <a:pPr marL="457200" lvl="1" indent="0" algn="l">
              <a:buNone/>
            </a:pPr>
            <a:r>
              <a:rPr lang="en-GB" sz="1200" b="1" i="0" u="none" strike="noStrike" dirty="0">
                <a:solidFill>
                  <a:srgbClr val="000000"/>
                </a:solidFill>
                <a:effectLst/>
              </a:rPr>
              <a:t>          severity trends, and long-term ecosystem recovery.</a:t>
            </a:r>
            <a:endParaRPr lang="en-GB" sz="1200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endParaRPr lang="en-IT" sz="700" dirty="0"/>
          </a:p>
        </p:txBody>
      </p:sp>
      <p:pic>
        <p:nvPicPr>
          <p:cNvPr id="5" name="Picture 4" descr="A map of australia with red and blue colors">
            <a:extLst>
              <a:ext uri="{FF2B5EF4-FFF2-40B4-BE49-F238E27FC236}">
                <a16:creationId xmlns:a16="http://schemas.microsoft.com/office/drawing/2014/main" id="{2009F2C4-ADEA-E6AA-52DC-B85C670726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8" r="10304" b="-1"/>
          <a:stretch/>
        </p:blipFill>
        <p:spPr>
          <a:xfrm>
            <a:off x="7868652" y="1094874"/>
            <a:ext cx="3828227" cy="2815389"/>
          </a:xfrm>
          <a:prstGeom prst="rect">
            <a:avLst/>
          </a:prstGeom>
        </p:spPr>
      </p:pic>
      <p:pic>
        <p:nvPicPr>
          <p:cNvPr id="3" name="Picture 2" descr="A graph with numbers and a number of months&#10;&#10;Description automatically generated">
            <a:extLst>
              <a:ext uri="{FF2B5EF4-FFF2-40B4-BE49-F238E27FC236}">
                <a16:creationId xmlns:a16="http://schemas.microsoft.com/office/drawing/2014/main" id="{1F3F8359-9E23-ACAA-91A8-6AF978FCC8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652" y="3910263"/>
            <a:ext cx="371348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247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B1D91C-7352-F58C-111B-4EA8C9D3F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608344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EDB85-C253-9C28-79CD-066EA4F7E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558" y="637762"/>
            <a:ext cx="4284397" cy="55767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i="0" u="none" strike="noStrike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Thanks for your attention</a:t>
            </a:r>
            <a:br>
              <a:rPr lang="en-US" sz="6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6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0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11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Rectangle 49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FC1B8-0789-8541-9C0A-849BE7492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6784" y="396117"/>
            <a:ext cx="5217172" cy="1158857"/>
          </a:xfrm>
        </p:spPr>
        <p:txBody>
          <a:bodyPr anchor="b">
            <a:normAutofit/>
          </a:bodyPr>
          <a:lstStyle/>
          <a:p>
            <a:r>
              <a:rPr lang="en-GB" b="1" i="0" u="none" strike="noStrike">
                <a:solidFill>
                  <a:schemeClr val="bg1"/>
                </a:solidFill>
                <a:effectLst/>
                <a:latin typeface="-webkit-standard"/>
              </a:rPr>
              <a:t>Abstract</a:t>
            </a:r>
            <a:endParaRPr lang="en-IT" b="1">
              <a:solidFill>
                <a:schemeClr val="bg1"/>
              </a:solidFill>
            </a:endParaRPr>
          </a:p>
        </p:txBody>
      </p:sp>
      <p:grpSp>
        <p:nvGrpSpPr>
          <p:cNvPr id="495" name="Graphic 38">
            <a:extLst>
              <a:ext uri="{FF2B5EF4-FFF2-40B4-BE49-F238E27FC236}">
                <a16:creationId xmlns:a16="http://schemas.microsoft.com/office/drawing/2014/main" id="{35C37387-FC74-4DFB-841A-B7688148C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96583" y="79558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96" name="Freeform: Shape 472">
              <a:extLst>
                <a:ext uri="{FF2B5EF4-FFF2-40B4-BE49-F238E27FC236}">
                  <a16:creationId xmlns:a16="http://schemas.microsoft.com/office/drawing/2014/main" id="{42D8A01F-F541-4FE1-9384-7A5B686AE9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73">
              <a:extLst>
                <a:ext uri="{FF2B5EF4-FFF2-40B4-BE49-F238E27FC236}">
                  <a16:creationId xmlns:a16="http://schemas.microsoft.com/office/drawing/2014/main" id="{7067F35E-69E0-4628-B498-7058AF51F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98" name="Oval 497">
            <a:extLst>
              <a:ext uri="{FF2B5EF4-FFF2-40B4-BE49-F238E27FC236}">
                <a16:creationId xmlns:a16="http://schemas.microsoft.com/office/drawing/2014/main" id="{D9FE21DE-050D-4E27-A007-AAE4EF842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99" name="Oval 498">
            <a:extLst>
              <a:ext uri="{FF2B5EF4-FFF2-40B4-BE49-F238E27FC236}">
                <a16:creationId xmlns:a16="http://schemas.microsoft.com/office/drawing/2014/main" id="{77EF10EC-D135-4F55-A642-AFA283DD9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59" y="3491269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6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BF042AF4-94C3-8CD0-A8E8-623853F606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0061" r="-1" b="-1"/>
          <a:stretch/>
        </p:blipFill>
        <p:spPr>
          <a:xfrm>
            <a:off x="1526293" y="1554974"/>
            <a:ext cx="3555043" cy="3217333"/>
          </a:xfrm>
          <a:prstGeom prst="rect">
            <a:avLst/>
          </a:prstGeom>
        </p:spPr>
      </p:pic>
      <p:grpSp>
        <p:nvGrpSpPr>
          <p:cNvPr id="500" name="Graphic 4">
            <a:extLst>
              <a:ext uri="{FF2B5EF4-FFF2-40B4-BE49-F238E27FC236}">
                <a16:creationId xmlns:a16="http://schemas.microsoft.com/office/drawing/2014/main" id="{8546F01E-28C6-4D97-ACC0-50485CD546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73770" y="4637983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EB0908F7-1F79-4980-843B-7010EE8E8C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1" name="Freeform: Shape 481">
              <a:extLst>
                <a:ext uri="{FF2B5EF4-FFF2-40B4-BE49-F238E27FC236}">
                  <a16:creationId xmlns:a16="http://schemas.microsoft.com/office/drawing/2014/main" id="{73653996-A332-4C70-839A-B246E0543A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2" name="Freeform: Shape 482">
              <a:extLst>
                <a:ext uri="{FF2B5EF4-FFF2-40B4-BE49-F238E27FC236}">
                  <a16:creationId xmlns:a16="http://schemas.microsoft.com/office/drawing/2014/main" id="{99F15CE8-59C3-4EB5-9C7C-4BAAC5F7D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3" name="Freeform: Shape 483">
              <a:extLst>
                <a:ext uri="{FF2B5EF4-FFF2-40B4-BE49-F238E27FC236}">
                  <a16:creationId xmlns:a16="http://schemas.microsoft.com/office/drawing/2014/main" id="{F61B38B2-7390-4304-A200-E656AE0896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4" name="Freeform: Shape 484">
              <a:extLst>
                <a:ext uri="{FF2B5EF4-FFF2-40B4-BE49-F238E27FC236}">
                  <a16:creationId xmlns:a16="http://schemas.microsoft.com/office/drawing/2014/main" id="{DA0DCEB4-FD1D-4E15-A000-1A9CB77DA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5" name="Freeform: Shape 485">
              <a:extLst>
                <a:ext uri="{FF2B5EF4-FFF2-40B4-BE49-F238E27FC236}">
                  <a16:creationId xmlns:a16="http://schemas.microsoft.com/office/drawing/2014/main" id="{EDCE85A3-7077-4FEE-B140-C20B1A230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6" name="Freeform: Shape 486">
              <a:extLst>
                <a:ext uri="{FF2B5EF4-FFF2-40B4-BE49-F238E27FC236}">
                  <a16:creationId xmlns:a16="http://schemas.microsoft.com/office/drawing/2014/main" id="{C4748CC5-5652-4C4F-A5CE-41DA8383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047D79CB-5BE7-49A3-8C81-100690235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2F449AC0-C0F3-4D2F-9134-78DDFD1B2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47A8DFB0-41C7-4703-BCC0-9022659112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B1A0CFB7-B9CE-4B04-92B5-FE295DF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E7344B6F-954A-49BE-B5E9-19A09DC6B6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F263CDF5-777C-406D-B2B2-0FF351D11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1" name="Content Placeholder 4">
            <a:extLst>
              <a:ext uri="{FF2B5EF4-FFF2-40B4-BE49-F238E27FC236}">
                <a16:creationId xmlns:a16="http://schemas.microsoft.com/office/drawing/2014/main" id="{A9AAA9C8-405C-2DE0-1185-BE3D25E74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853" y="1747591"/>
            <a:ext cx="6258047" cy="47142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     Analysis of burned area distribution using GEE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Importance of understanding fire dynamics and impacts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Key datasets: MCD64A1 and VIIRS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Machine Learning approach: Gradient Boosting Trees (GBT)</a:t>
            </a:r>
          </a:p>
          <a:p>
            <a:pPr marL="0" indent="0">
              <a:buNone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 Methodology Steps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Data Preprocessing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Data is collected from various sources, including MODIS, VIIRS, and LULC datasets. The region of interest (Australia) is selected, and the data is filtered for the 2019-2023 period. Temporal adjustments and alignment ensure consistency across datasets.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Burned Area Classification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Burned area masks are generated using threshold-based approaches. Fire severity is classified using spectral indices, and datasets are combined to create predictor images for further analysis.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Feature Extraction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Relevant features such as NDVI, land surface temperature, soil moisture, and precipitation are extracted to assess fire impact and predict burned areas.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Gradient Boosting Tree (GBT) Classifier Implementation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The classifier is trained using a dataset split into training and validation sets. The model is tuned using hyperparameters like the number of trees (3000) and learning rate (0.001) to ensure optimal accuracy.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Spatial Analysis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Burned area distribution is mapped, and the impact on various land cover types is analyzed. The relationship between burned areas and environmental factors is assessed using thematic maps.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Temporal Analysis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Burned area trends are evaluated over time, focusing on seasonal variations and post-fire vegetation recovery through NDVI time-series analysis.</a:t>
            </a:r>
          </a:p>
          <a:p>
            <a:pPr>
              <a:buFont typeface="+mj-lt"/>
              <a:buAutoNum type="arabicPeriod"/>
            </a:pPr>
            <a:r>
              <a:rPr lang="en-GB" sz="1200" b="1" i="0" u="none" strike="noStrike" dirty="0">
                <a:solidFill>
                  <a:schemeClr val="bg1"/>
                </a:solidFill>
                <a:effectLst/>
              </a:rPr>
              <a:t>Model Evaluation</a:t>
            </a:r>
            <a:r>
              <a:rPr lang="en-GB" sz="1200" b="0" i="0" u="none" strike="noStrike" dirty="0">
                <a:solidFill>
                  <a:schemeClr val="bg1"/>
                </a:solidFill>
                <a:effectLst/>
              </a:rPr>
              <a:t>: The classifier's performance is validated using a confusion matrix, accuracy metrics, and kappa coefficient calculations to ensure reliability.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200" b="0" i="0" u="none" strike="noStrike" dirty="0">
              <a:solidFill>
                <a:schemeClr val="bg1"/>
              </a:solidFill>
              <a:effectLst/>
            </a:endParaRPr>
          </a:p>
          <a:p>
            <a:endParaRPr lang="en-IT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304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115D00-44D7-089D-3DB0-EB7C3159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ack Summer Australia 2019&#10;">
            <a:extLst>
              <a:ext uri="{FF2B5EF4-FFF2-40B4-BE49-F238E27FC236}">
                <a16:creationId xmlns:a16="http://schemas.microsoft.com/office/drawing/2014/main" id="{D7B8115B-C982-F1A3-663E-91F0FE83329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0" r="-1" b="3997"/>
          <a:stretch/>
        </p:blipFill>
        <p:spPr>
          <a:xfrm>
            <a:off x="0" y="0"/>
            <a:ext cx="12191695" cy="71828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13B341-3918-5BAA-A64E-DF901329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4017" y="804520"/>
            <a:ext cx="6815731" cy="1049235"/>
          </a:xfrm>
        </p:spPr>
        <p:txBody>
          <a:bodyPr>
            <a:normAutofit/>
          </a:bodyPr>
          <a:lstStyle/>
          <a:p>
            <a:r>
              <a:rPr lang="en-IT" b="1" dirty="0">
                <a:solidFill>
                  <a:srgbClr val="FFFFFE"/>
                </a:solidFill>
              </a:rPr>
              <a:t>Introduction</a:t>
            </a:r>
            <a:r>
              <a:rPr lang="en-IT" dirty="0">
                <a:solidFill>
                  <a:srgbClr val="FFFFFE"/>
                </a:solidFill>
              </a:rPr>
              <a:t> 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9209E78F-43CA-42EF-A707-5B0DB1F8B6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017" y="2015733"/>
            <a:ext cx="6815731" cy="402126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Clr>
                <a:srgbClr val="E1D549"/>
              </a:buClr>
            </a:pPr>
            <a:r>
              <a:rPr lang="en-GB" sz="1700" b="1" i="0" u="none" strike="noStrike" dirty="0">
                <a:solidFill>
                  <a:srgbClr val="FFFFFE"/>
                </a:solidFill>
                <a:effectLst/>
              </a:rPr>
              <a:t>Background</a:t>
            </a: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:</a:t>
            </a:r>
            <a:br>
              <a:rPr lang="en-GB" sz="1700" dirty="0">
                <a:solidFill>
                  <a:srgbClr val="FFFFFE"/>
                </a:solidFill>
              </a:rPr>
            </a:b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Australia faces intense bushfires, particularly during dry summers, causing significant ecological, economic, and social impacts.</a:t>
            </a:r>
          </a:p>
          <a:p>
            <a:pPr>
              <a:lnSpc>
                <a:spcPct val="110000"/>
              </a:lnSpc>
              <a:buClr>
                <a:srgbClr val="E1D549"/>
              </a:buClr>
            </a:pPr>
            <a:r>
              <a:rPr lang="en-GB" sz="1700" b="1" i="0" u="none" strike="noStrike" dirty="0">
                <a:solidFill>
                  <a:srgbClr val="FFFFFE"/>
                </a:solidFill>
                <a:effectLst/>
              </a:rPr>
              <a:t>Problem Statement</a:t>
            </a: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:</a:t>
            </a:r>
            <a:br>
              <a:rPr lang="en-GB" sz="1700" dirty="0">
                <a:solidFill>
                  <a:srgbClr val="FFFFFE"/>
                </a:solidFill>
              </a:rPr>
            </a:b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Understanding the spatial and temporal distribution of burned areas is critical for fire management and mitigation strategies.</a:t>
            </a:r>
            <a:endParaRPr lang="en-GB" sz="1700" dirty="0">
              <a:solidFill>
                <a:srgbClr val="FFFFFE"/>
              </a:solidFill>
              <a:latin typeface="-webkit-standard"/>
            </a:endParaRPr>
          </a:p>
          <a:p>
            <a:pPr>
              <a:lnSpc>
                <a:spcPct val="110000"/>
              </a:lnSpc>
              <a:buClr>
                <a:srgbClr val="E1D549"/>
              </a:buClr>
            </a:pPr>
            <a:r>
              <a:rPr lang="en-GB" sz="1700" b="1" i="0" u="none" strike="noStrike" dirty="0">
                <a:solidFill>
                  <a:srgbClr val="FFFFFE"/>
                </a:solidFill>
                <a:effectLst/>
              </a:rPr>
              <a:t>Importance</a:t>
            </a: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:</a:t>
            </a:r>
            <a:br>
              <a:rPr lang="en-GB" sz="1700" dirty="0">
                <a:solidFill>
                  <a:srgbClr val="FFFFFE"/>
                </a:solidFill>
              </a:rPr>
            </a:b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Insights gained can help address climate-related risks and improve wildfire monitoring techniques.</a:t>
            </a:r>
          </a:p>
          <a:p>
            <a:pPr>
              <a:lnSpc>
                <a:spcPct val="110000"/>
              </a:lnSpc>
              <a:buClr>
                <a:srgbClr val="E1D549"/>
              </a:buClr>
            </a:pPr>
            <a:r>
              <a:rPr lang="en-GB" sz="1700" b="1" i="0" u="none" strike="noStrike" dirty="0">
                <a:solidFill>
                  <a:srgbClr val="FFFFFE"/>
                </a:solidFill>
                <a:effectLst/>
              </a:rPr>
              <a:t>Scope</a:t>
            </a: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:</a:t>
            </a:r>
            <a:br>
              <a:rPr lang="en-GB" sz="1700" dirty="0">
                <a:solidFill>
                  <a:srgbClr val="FFFFFE"/>
                </a:solidFill>
              </a:rPr>
            </a:br>
            <a:r>
              <a:rPr lang="en-GB" sz="1700" b="0" i="0" u="none" strike="noStrike" dirty="0">
                <a:solidFill>
                  <a:srgbClr val="FFFFFE"/>
                </a:solidFill>
                <a:effectLst/>
                <a:latin typeface="-webkit-standard"/>
              </a:rPr>
              <a:t>Uses Google Earth Engine (GEE) to analyse global datasets (e.g., MODIS and VIIRS) and their application to Australia from 2019-2023.</a:t>
            </a:r>
            <a:endParaRPr lang="en-IT" sz="1700" dirty="0">
              <a:solidFill>
                <a:srgbClr val="FFFF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793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34D5BC-0854-921E-B5AD-3A934521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0654-0CE8-3324-3D4F-B2633FBC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19"/>
            <a:ext cx="4325112" cy="1049235"/>
          </a:xfrm>
        </p:spPr>
        <p:txBody>
          <a:bodyPr>
            <a:normAutofit/>
          </a:bodyPr>
          <a:lstStyle/>
          <a:p>
            <a:r>
              <a:rPr lang="en-GB" sz="2800" b="1" i="0" u="none" strike="noStrike">
                <a:effectLst/>
              </a:rPr>
              <a:t>Objectives</a:t>
            </a:r>
            <a:endParaRPr lang="en-IT" sz="280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F9CBCDB-3149-DEB6-85AA-D56758E8E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5185"/>
              </p:ext>
            </p:extLst>
          </p:nvPr>
        </p:nvGraphicFramePr>
        <p:xfrm>
          <a:off x="1451579" y="2015732"/>
          <a:ext cx="4325113" cy="4074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9D92C1D-D079-0FBA-9426-9DC063F68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17733" y="2444435"/>
            <a:ext cx="5381716" cy="232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820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6BA9C-24EC-C1DA-485A-1FF933F5A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1664573"/>
          </a:xfrm>
        </p:spPr>
        <p:txBody>
          <a:bodyPr>
            <a:normAutofit/>
          </a:bodyPr>
          <a:lstStyle/>
          <a:p>
            <a:r>
              <a:rPr lang="en-GB" b="1" i="0" u="none" strike="noStrike">
                <a:solidFill>
                  <a:srgbClr val="000000"/>
                </a:solidFill>
                <a:effectLst/>
              </a:rPr>
              <a:t>Data and Tools</a:t>
            </a:r>
            <a:endParaRPr lang="en-IT" dirty="0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05DF72E3-2CB8-1BE6-1906-09A3AF514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115739"/>
              </p:ext>
            </p:extLst>
          </p:nvPr>
        </p:nvGraphicFramePr>
        <p:xfrm>
          <a:off x="838200" y="1700213"/>
          <a:ext cx="7591425" cy="41078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map of australia with a red line graph&#10;&#10;Description automatically generated">
            <a:extLst>
              <a:ext uri="{FF2B5EF4-FFF2-40B4-BE49-F238E27FC236}">
                <a16:creationId xmlns:a16="http://schemas.microsoft.com/office/drawing/2014/main" id="{C259B517-31F6-D5AE-5199-CD6E167148B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9625" y="1817052"/>
            <a:ext cx="3680460" cy="2995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08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C7C3-D4E4-9F0D-FB6F-FD85B8B3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Methods</a:t>
            </a:r>
            <a:endParaRPr lang="en-IT" sz="540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85EB5CD7-CD0F-A531-B078-BF307AB12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8295503"/>
              </p:ext>
            </p:extLst>
          </p:nvPr>
        </p:nvGraphicFramePr>
        <p:xfrm>
          <a:off x="640080" y="2706624"/>
          <a:ext cx="6894576" cy="34838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F43C0AD-FD11-C059-EAEE-2752674860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3" r="-5" b="-5"/>
          <a:stretch/>
        </p:blipFill>
        <p:spPr>
          <a:xfrm>
            <a:off x="7863840" y="782024"/>
            <a:ext cx="4014216" cy="2524287"/>
          </a:xfrm>
          <a:prstGeom prst="rect">
            <a:avLst/>
          </a:prstGeom>
        </p:spPr>
      </p:pic>
      <p:pic>
        <p:nvPicPr>
          <p:cNvPr id="4" name="Picture 3" descr="A graph with green lines&#10;&#10;Description automatically generated">
            <a:extLst>
              <a:ext uri="{FF2B5EF4-FFF2-40B4-BE49-F238E27FC236}">
                <a16:creationId xmlns:a16="http://schemas.microsoft.com/office/drawing/2014/main" id="{29326A81-4BE0-39E4-544E-E6DF6AFE9C8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87" r="12874"/>
          <a:stretch/>
        </p:blipFill>
        <p:spPr>
          <a:xfrm>
            <a:off x="8131403" y="4079193"/>
            <a:ext cx="3460802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1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82B-FF0E-62CB-6330-8DFEEE0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5542548" cy="166457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solidFill>
                  <a:srgbClr val="000000"/>
                </a:solidFill>
                <a:effectLst/>
              </a:rPr>
              <a:t>Classifier and Training</a:t>
            </a:r>
            <a:endParaRPr lang="en-IT" dirty="0">
              <a:solidFill>
                <a:schemeClr val="tx2"/>
              </a:solidFill>
            </a:endParaRP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696BF049-12FF-EBC4-3DE1-0386AE6B35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4005322"/>
              </p:ext>
            </p:extLst>
          </p:nvPr>
        </p:nvGraphicFramePr>
        <p:xfrm>
          <a:off x="838200" y="2411653"/>
          <a:ext cx="5542548" cy="4049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7E94CF9-245E-23A9-9B1A-6C05AF5B44FD}"/>
              </a:ext>
            </a:extLst>
          </p:cNvPr>
          <p:cNvSpPr txBox="1"/>
          <p:nvPr/>
        </p:nvSpPr>
        <p:spPr>
          <a:xfrm>
            <a:off x="6834260" y="3084275"/>
            <a:ext cx="52016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400" b="1" i="0" u="none" strike="noStrike" dirty="0">
                <a:solidFill>
                  <a:schemeClr val="bg1"/>
                </a:solidFill>
                <a:effectLst/>
              </a:rPr>
              <a:t>Simplified Purpose: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u="none" strike="noStrike" dirty="0">
                <a:solidFill>
                  <a:schemeClr val="bg1"/>
                </a:solidFill>
                <a:effectLst/>
              </a:rPr>
              <a:t>Both examples demonstrate how neighbourhoods and adjacent regions are combined to meet the width constraint and achieve a wide, continuous region suitable for practical applications.</a:t>
            </a:r>
          </a:p>
          <a:p>
            <a:endParaRPr lang="en-IT" sz="1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1EA3BB-D2F3-CEA4-5B9A-8AAC3260DC1C}"/>
              </a:ext>
            </a:extLst>
          </p:cNvPr>
          <p:cNvSpPr txBox="1"/>
          <p:nvPr/>
        </p:nvSpPr>
        <p:spPr>
          <a:xfrm>
            <a:off x="6834260" y="5427810"/>
            <a:ext cx="4724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bg1"/>
                </a:solidFill>
              </a:rPr>
              <a:t>This regions consists of </a:t>
            </a:r>
            <a:r>
              <a:rPr lang="en-GB" sz="1400" b="1" dirty="0">
                <a:solidFill>
                  <a:schemeClr val="bg1"/>
                </a:solidFill>
              </a:rPr>
              <a:t>one neighbourhood</a:t>
            </a:r>
            <a:r>
              <a:rPr lang="en-GB" sz="1400" dirty="0">
                <a:solidFill>
                  <a:schemeClr val="bg1"/>
                </a:solidFill>
              </a:rPr>
              <a:t> (shaded) and an adjacent </a:t>
            </a:r>
            <a:r>
              <a:rPr lang="en-GB" sz="1400" b="1" dirty="0">
                <a:solidFill>
                  <a:schemeClr val="bg1"/>
                </a:solidFill>
              </a:rPr>
              <a:t>91-cell wide region</a:t>
            </a:r>
            <a:r>
              <a:rPr lang="en-GB" sz="1400" dirty="0">
                <a:solidFill>
                  <a:schemeClr val="bg1"/>
                </a:solidFill>
              </a:rPr>
              <a:t> (outlined by solid lines).</a:t>
            </a:r>
          </a:p>
          <a:p>
            <a:r>
              <a:rPr lang="en-GB" sz="1400" dirty="0">
                <a:solidFill>
                  <a:schemeClr val="bg1"/>
                </a:solidFill>
              </a:rPr>
              <a:t>Together, these form a </a:t>
            </a:r>
            <a:r>
              <a:rPr lang="en-GB" sz="1400" b="1" dirty="0">
                <a:solidFill>
                  <a:schemeClr val="bg1"/>
                </a:solidFill>
              </a:rPr>
              <a:t>94-cell wide region</a:t>
            </a:r>
            <a:r>
              <a:rPr lang="en-GB" sz="1400" dirty="0">
                <a:solidFill>
                  <a:schemeClr val="bg1"/>
                </a:solidFill>
              </a:rPr>
              <a:t> that meets the minimum width and suitability requirements.</a:t>
            </a:r>
            <a:endParaRPr lang="en-IT" sz="1400" dirty="0">
              <a:solidFill>
                <a:schemeClr val="bg1"/>
              </a:solidFill>
            </a:endParaRPr>
          </a:p>
        </p:txBody>
      </p:sp>
      <p:pic>
        <p:nvPicPr>
          <p:cNvPr id="6" name="Picture 5" descr="A black and white table with white text&#10;&#10;AI-generated content may be incorrect.">
            <a:extLst>
              <a:ext uri="{FF2B5EF4-FFF2-40B4-BE49-F238E27FC236}">
                <a16:creationId xmlns:a16="http://schemas.microsoft.com/office/drawing/2014/main" id="{F1EF8912-A562-B445-05D4-C8CF97D44F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9187" y="2607063"/>
            <a:ext cx="5194545" cy="282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314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BF0F4E97-E194-4493-885A-6C7C34A44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360A4-0A5D-88C6-C80F-46C62B5D7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511300"/>
          </a:xfrm>
        </p:spPr>
        <p:txBody>
          <a:bodyPr anchor="b">
            <a:normAutofit/>
          </a:bodyPr>
          <a:lstStyle/>
          <a:p>
            <a:r>
              <a:rPr lang="en-GB" b="1" i="0" u="none" strike="noStrike">
                <a:effectLst/>
              </a:rPr>
              <a:t>Findings: Spatial Analysis</a:t>
            </a:r>
            <a:endParaRPr lang="en-IT" b="1"/>
          </a:p>
        </p:txBody>
      </p:sp>
      <p:pic>
        <p:nvPicPr>
          <p:cNvPr id="5" name="Picture 4" descr="A chart of a fire">
            <a:extLst>
              <a:ext uri="{FF2B5EF4-FFF2-40B4-BE49-F238E27FC236}">
                <a16:creationId xmlns:a16="http://schemas.microsoft.com/office/drawing/2014/main" id="{D6031EC2-5CBE-169F-967E-1EFB5D49F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754"/>
          <a:stretch/>
        </p:blipFill>
        <p:spPr>
          <a:xfrm>
            <a:off x="1271207" y="680381"/>
            <a:ext cx="2587752" cy="2587752"/>
          </a:xfrm>
          <a:prstGeom prst="rect">
            <a:avLst/>
          </a:prstGeom>
        </p:spPr>
      </p:pic>
      <p:pic>
        <p:nvPicPr>
          <p:cNvPr id="6" name="Picture 5" descr="A graph of a number of land use&#10;&#10;Description automatically generated">
            <a:extLst>
              <a:ext uri="{FF2B5EF4-FFF2-40B4-BE49-F238E27FC236}">
                <a16:creationId xmlns:a16="http://schemas.microsoft.com/office/drawing/2014/main" id="{6330FC7D-DF21-992D-0B34-90F6A28DEA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37" r="27928" b="-4"/>
          <a:stretch/>
        </p:blipFill>
        <p:spPr>
          <a:xfrm>
            <a:off x="1271329" y="3589867"/>
            <a:ext cx="2587508" cy="258754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6425E-2FC6-46C4-4842-559F0C5E2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7813" y="2055813"/>
            <a:ext cx="5995987" cy="4437062"/>
          </a:xfrm>
        </p:spPr>
        <p:txBody>
          <a:bodyPr anchor="t">
            <a:normAutofit fontScale="92500" lnSpcReduction="10000"/>
          </a:bodyPr>
          <a:lstStyle/>
          <a:p>
            <a:pPr lvl="0"/>
            <a:r>
              <a:rPr lang="en-GB" sz="1200" b="1" i="0" dirty="0"/>
              <a:t>Mapping Burned Areas and Land Cover Impact</a:t>
            </a:r>
            <a:r>
              <a:rPr lang="en-GB" sz="1200" b="0" i="0" dirty="0"/>
              <a:t>:</a:t>
            </a:r>
            <a:endParaRPr lang="en-US" sz="1200" dirty="0"/>
          </a:p>
          <a:p>
            <a:pPr lvl="0"/>
            <a:r>
              <a:rPr lang="en-GB" sz="1200" b="0" i="0" dirty="0"/>
              <a:t>Created maps showing the distribution of burned areas and their effects on different land cover types.</a:t>
            </a:r>
            <a:endParaRPr lang="en-US" sz="1200" dirty="0"/>
          </a:p>
          <a:p>
            <a:pPr lvl="0"/>
            <a:r>
              <a:rPr lang="en-GB" sz="1200" b="0" i="0" dirty="0"/>
              <a:t>Integrated burned area layers with Land Use Land Cover (LULC) data to analyse how different vegetation and land types were affected by fire events.</a:t>
            </a:r>
            <a:endParaRPr lang="en-US" sz="1200" dirty="0"/>
          </a:p>
          <a:p>
            <a:pPr lvl="0"/>
            <a:r>
              <a:rPr lang="en-GB" sz="1200" b="0" i="0" dirty="0"/>
              <a:t>Used thematic color-coded maps to highlight high-severity fire zones and their spatial patterns.</a:t>
            </a:r>
            <a:endParaRPr lang="en-US" sz="1200" dirty="0"/>
          </a:p>
          <a:p>
            <a:pPr lvl="0"/>
            <a:r>
              <a:rPr lang="en-GB" sz="1200" b="1" i="0" dirty="0"/>
              <a:t>Key Observations</a:t>
            </a:r>
            <a:r>
              <a:rPr lang="en-GB" sz="1200" b="0" i="0" dirty="0"/>
              <a:t>:</a:t>
            </a:r>
            <a:endParaRPr lang="en-US" sz="1200" dirty="0"/>
          </a:p>
          <a:p>
            <a:pPr lvl="0"/>
            <a:r>
              <a:rPr lang="en-GB" sz="1200" b="1" i="0" dirty="0"/>
              <a:t>Forests and Grasslands Most Affected</a:t>
            </a:r>
            <a:r>
              <a:rPr lang="en-GB" sz="1200" b="0" i="0" dirty="0"/>
              <a:t>: Fire significantly impacted natural vegetation, particularly forests and grasslands, leading to biodiversity loss and habitat destruction.</a:t>
            </a:r>
            <a:endParaRPr lang="en-US" sz="1200" dirty="0"/>
          </a:p>
          <a:p>
            <a:pPr lvl="0"/>
            <a:r>
              <a:rPr lang="en-GB" sz="1200" b="1" i="0" dirty="0"/>
              <a:t>Southeastern Australia High Fire Intensity (2019-2020)</a:t>
            </a:r>
            <a:r>
              <a:rPr lang="en-GB" sz="1200" b="0" i="0" dirty="0"/>
              <a:t>: The highest concentration of fires occurred in Southeastern Australia during the peak fire seasons, aligning with historical fire activity trends.</a:t>
            </a:r>
            <a:endParaRPr lang="en-US" sz="1200" dirty="0"/>
          </a:p>
          <a:p>
            <a:pPr lvl="0"/>
            <a:r>
              <a:rPr lang="en-GB" sz="1200" b="1" i="0" dirty="0"/>
              <a:t>Burn Severity Assessment</a:t>
            </a:r>
            <a:r>
              <a:rPr lang="en-GB" sz="1200" b="0" i="0" dirty="0"/>
              <a:t>:</a:t>
            </a:r>
            <a:endParaRPr lang="en-US" sz="1200" dirty="0"/>
          </a:p>
          <a:p>
            <a:pPr lvl="0"/>
            <a:r>
              <a:rPr lang="en-GB" sz="1200" b="1" i="0" dirty="0"/>
              <a:t>Drought and Heatwave Correlation</a:t>
            </a:r>
            <a:r>
              <a:rPr lang="en-GB" sz="1200" b="0" i="0" dirty="0"/>
              <a:t>: High-intensity fire areas strongly overlapped with regions that experienced prolonged drought and extreme heatwaves, showing the influence of climate conditions on fire spread.</a:t>
            </a:r>
            <a:endParaRPr lang="en-US" sz="1200" dirty="0"/>
          </a:p>
          <a:p>
            <a:pPr lvl="0"/>
            <a:r>
              <a:rPr lang="en-GB" sz="1200" b="1" i="0" dirty="0"/>
              <a:t>Severity Classification</a:t>
            </a:r>
            <a:r>
              <a:rPr lang="en-GB" sz="1200" b="0" i="0" dirty="0"/>
              <a:t>: Fire severity levels were categorized using remote sensing indices such as NDVI loss, land surface temperature increases, and burn scars.</a:t>
            </a:r>
            <a:endParaRPr lang="en-US" sz="1200" dirty="0"/>
          </a:p>
          <a:p>
            <a:pPr lvl="0"/>
            <a:r>
              <a:rPr lang="en-GB" sz="1200" b="1" i="0" dirty="0"/>
              <a:t>Fire Recovery Analysis</a:t>
            </a:r>
            <a:r>
              <a:rPr lang="en-GB" sz="1200" b="0" i="0" dirty="0"/>
              <a:t>: NDVI trends post-fire indicated varying recovery rates, with some regions showing slow regrowth due to persistent dry conditions.</a:t>
            </a:r>
            <a:endParaRPr lang="en-US" sz="1200" dirty="0"/>
          </a:p>
          <a:p>
            <a:pPr marL="0" indent="0">
              <a:buNone/>
            </a:pPr>
            <a:endParaRPr lang="en-GB" sz="1200" b="0" i="0" u="none" strike="noStrike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5111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8DDAD9-7DEF-D416-5C5E-7E4BA41C8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69925"/>
            <a:ext cx="4800600" cy="1325563"/>
          </a:xfrm>
        </p:spPr>
        <p:txBody>
          <a:bodyPr anchor="b">
            <a:normAutofit/>
          </a:bodyPr>
          <a:lstStyle/>
          <a:p>
            <a:r>
              <a:rPr lang="en-GB" b="1" i="0" u="none" strike="noStrike">
                <a:solidFill>
                  <a:schemeClr val="bg1"/>
                </a:solidFill>
                <a:effectLst/>
              </a:rPr>
              <a:t>Findings: Temporal Analysis</a:t>
            </a:r>
            <a:endParaRPr lang="en-IT" b="1">
              <a:solidFill>
                <a:schemeClr val="bg1"/>
              </a:solidFill>
            </a:endParaRPr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99C9AF-2C85-9F9B-898C-89E538244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3" y="2288833"/>
            <a:ext cx="5739055" cy="4015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     NDVI Trends: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NDVI analysis revealed sharp vegetation loss during major fire events, indicating significant ecological damage.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Post-fire vegetation recovery showed a slow and uneven process, with some areas recovering faster than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Persistent drought conditions in certain regions delayed the regeneration of vegetation cover.</a:t>
            </a:r>
          </a:p>
          <a:p>
            <a:pPr marL="0" indent="0">
              <a:buNone/>
            </a:pP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Seasonal Fire Patterns:</a:t>
            </a:r>
            <a:endParaRPr lang="en-GB" sz="1000" b="0" i="0" u="none" strike="noStrike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The majority of fires occurred between </a:t>
            </a: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January and February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, aligning with Australia’s dry season.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This seasonal trend highlights the impact of climate conditions on fire occurrences.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Analysis of past years showed a </a:t>
            </a: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consistent peak in fire activity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 during these months, reinforcing the link between </a:t>
            </a: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hot, dry conditions and fire outbreaks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.</a:t>
            </a:r>
          </a:p>
          <a:p>
            <a:pPr marL="0" indent="0">
              <a:buNone/>
            </a:pP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Temporal Variability:</a:t>
            </a:r>
            <a:endParaRPr lang="en-GB" sz="1000" b="0" i="0" u="none" strike="noStrike" dirty="0">
              <a:solidFill>
                <a:schemeClr val="bg1"/>
              </a:solidFill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Burned area trends indicated a </a:t>
            </a: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steady increase in fire activity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 over recent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The correlation between increased fires and </a:t>
            </a:r>
            <a:r>
              <a:rPr lang="en-GB" sz="1000" b="1" i="0" u="none" strike="noStrike" dirty="0">
                <a:solidFill>
                  <a:schemeClr val="bg1"/>
                </a:solidFill>
                <a:effectLst/>
              </a:rPr>
              <a:t>rising temperatures, prolonged droughts, and extreme weather conditions</a:t>
            </a: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 suggests an influence of climate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000" b="0" i="0" u="none" strike="noStrike" dirty="0">
                <a:solidFill>
                  <a:schemeClr val="bg1"/>
                </a:solidFill>
                <a:effectLst/>
              </a:rPr>
              <a:t>The variability in burned area sizes year-over-year underscores the importance of long-term monitoring for fire management and mitigation.</a:t>
            </a:r>
          </a:p>
          <a:p>
            <a:pPr marL="0" indent="0">
              <a:buNone/>
            </a:pPr>
            <a:endParaRPr lang="en-GB" sz="1000" b="0" i="0" u="none" strike="noStrike" dirty="0">
              <a:solidFill>
                <a:schemeClr val="bg1"/>
              </a:solidFill>
              <a:effectLst/>
            </a:endParaRPr>
          </a:p>
          <a:p>
            <a:endParaRPr lang="en-IT" sz="1000" dirty="0">
              <a:solidFill>
                <a:schemeClr val="bg1"/>
              </a:solidFill>
            </a:endParaRPr>
          </a:p>
        </p:txBody>
      </p:sp>
      <p:pic>
        <p:nvPicPr>
          <p:cNvPr id="5" name="Picture 4" descr="A graph with numbers and dots">
            <a:extLst>
              <a:ext uri="{FF2B5EF4-FFF2-40B4-BE49-F238E27FC236}">
                <a16:creationId xmlns:a16="http://schemas.microsoft.com/office/drawing/2014/main" id="{1E6F8278-9486-D796-B7BA-D307D5E81D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9728" y="285750"/>
            <a:ext cx="4086022" cy="2451612"/>
          </a:xfrm>
          <a:prstGeom prst="rect">
            <a:avLst/>
          </a:prstGeom>
        </p:spPr>
      </p:pic>
      <p:pic>
        <p:nvPicPr>
          <p:cNvPr id="7" name="Picture 6" descr="A map of australia with blue and green colors">
            <a:extLst>
              <a:ext uri="{FF2B5EF4-FFF2-40B4-BE49-F238E27FC236}">
                <a16:creationId xmlns:a16="http://schemas.microsoft.com/office/drawing/2014/main" id="{EC5179FB-31B4-66C3-026A-173C98CDDE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5744" y="3429000"/>
            <a:ext cx="4113989" cy="2900361"/>
          </a:xfrm>
          <a:prstGeom prst="rect">
            <a:avLst/>
          </a:prstGeom>
        </p:spPr>
      </p:pic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B7188D9B-1674-419B-A379-D1632A7EC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829053" y="0"/>
            <a:ext cx="0" cy="685800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19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1507</Words>
  <Application>Microsoft Macintosh PowerPoint</Application>
  <PresentationFormat>Widescreen</PresentationFormat>
  <Paragraphs>120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-webkit-standard</vt:lpstr>
      <vt:lpstr>Aptos</vt:lpstr>
      <vt:lpstr>Aptos Display</vt:lpstr>
      <vt:lpstr>Arial</vt:lpstr>
      <vt:lpstr>Calibri</vt:lpstr>
      <vt:lpstr>Helvetica</vt:lpstr>
      <vt:lpstr>Office Theme</vt:lpstr>
      <vt:lpstr>Comparison of Spatio-Temporal Burned Area Distribution Using Google Earth Engine     Authors: Rishikesh Miriyala,  Sriram Seenivasan Krishnasamy,  Ghulam Abbas Zafari  </vt:lpstr>
      <vt:lpstr>Abstract</vt:lpstr>
      <vt:lpstr>Introduction </vt:lpstr>
      <vt:lpstr>Objectives</vt:lpstr>
      <vt:lpstr>Data and Tools</vt:lpstr>
      <vt:lpstr>Methods</vt:lpstr>
      <vt:lpstr>Classifier and Training</vt:lpstr>
      <vt:lpstr>Findings: Spatial Analysis</vt:lpstr>
      <vt:lpstr>Findings: Temporal Analysis</vt:lpstr>
      <vt:lpstr>Challenges and Recommendations</vt:lpstr>
      <vt:lpstr>Conclusion</vt:lpstr>
      <vt:lpstr>Thanks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Ghulam Abbas Zafari</dc:creator>
  <cp:lastModifiedBy>Ghulam Abbas Zafari</cp:lastModifiedBy>
  <cp:revision>23</cp:revision>
  <dcterms:created xsi:type="dcterms:W3CDTF">2024-12-09T17:59:45Z</dcterms:created>
  <dcterms:modified xsi:type="dcterms:W3CDTF">2025-01-29T18:15:50Z</dcterms:modified>
</cp:coreProperties>
</file>