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70" r:id="rId4"/>
    <p:sldId id="280" r:id="rId5"/>
    <p:sldId id="271" r:id="rId6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37A6D6-8F4B-4B4B-ABB0-AE4C73B89B7B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A519D176-D780-4F21-B1CB-F39AD6543A6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5558" y="2512616"/>
            <a:ext cx="10820400" cy="280246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</a:t>
            </a:r>
            <a:r>
              <a:rPr lang="en-I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MK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21" y="93306"/>
            <a:ext cx="4325128" cy="1679510"/>
          </a:xfrm>
          <a:prstGeom prst="rect">
            <a:avLst/>
          </a:prstGeom>
        </p:spPr>
      </p:pic>
      <p:pic>
        <p:nvPicPr>
          <p:cNvPr id="9" name="Picture 8" descr="k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48" y="93306"/>
            <a:ext cx="1946910" cy="1679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516" y="93306"/>
            <a:ext cx="3124200" cy="194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2775" y="2146041"/>
            <a:ext cx="10021078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SHARATH C (927621BEC196)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SRIVELAN M (927621BEC209)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YOGESHWARAN S (927621BEC246)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YUVASANKARRAJA S (927621BEC250)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r.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k.SIVANANDAM B.E.,M.E.,</a:t>
            </a:r>
            <a:endParaRPr lang="en-IN" altLang="en-US" sz="2400" dirty="0" err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                Ph.D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P/ECE)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2091" y="379926"/>
            <a:ext cx="972249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Fire Detection System Using PCB 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40535" y="635"/>
            <a:ext cx="10451465" cy="1247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 is Forest Fire Detection System in PCB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31285" y="1894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36600" y="1463675"/>
            <a:ext cx="10901680" cy="4924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Smoke Sensors: Detect the presence of smoke particles in the air, which is a primary indicator of fire.</a:t>
            </a:r>
            <a:endParaRPr lang="en-US" sz="2400"/>
          </a:p>
          <a:p>
            <a:endParaRPr lang="en-US" sz="2400"/>
          </a:p>
          <a:p>
            <a:r>
              <a:rPr lang="en-US" sz="2400"/>
              <a:t>Temperature Sensors: Monitor ambient temperature changes, as rapid increases can indicate the presence of a fi</a:t>
            </a:r>
            <a:r>
              <a:rPr lang="en-US" sz="2400"/>
              <a:t>re.</a:t>
            </a:r>
            <a:endParaRPr lang="en-US" sz="2400"/>
          </a:p>
          <a:p>
            <a:endParaRPr lang="en-US" sz="2400"/>
          </a:p>
          <a:p>
            <a:r>
              <a:rPr lang="en-US" sz="2400"/>
              <a:t>Acts as the central processing unit to manage sensor data, execute detection algorithms, and control communication modules.</a:t>
            </a:r>
            <a:endParaRPr lang="en-US" sz="2400"/>
          </a:p>
          <a:p>
            <a:endParaRPr lang="en-US" sz="2400"/>
          </a:p>
          <a:p>
            <a:r>
              <a:rPr lang="en-US" sz="2400"/>
              <a:t>Alarms (e.g., buzzers, sirens): Provide immediate local alerts.</a:t>
            </a:r>
            <a:endParaRPr lang="en-US" sz="2400"/>
          </a:p>
          <a:p>
            <a:r>
              <a:rPr lang="en-US" sz="2400"/>
              <a:t>LED Indicators: Visual indication of system status or alerts.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165" y="190500"/>
            <a:ext cx="10019030" cy="6985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220" y="1753235"/>
            <a:ext cx="11024870" cy="4531360"/>
          </a:xfrm>
        </p:spPr>
        <p:txBody>
          <a:bodyPr>
            <a:normAutofit fontScale="90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Forest Fire Detection System using a Printed Circuit Board (PCB) is a crucial application in enhancing the early detection and monitoring of wildfires.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deploying these systems across forested areas, remote and hard-to-reach locations, and critical infrastructure zones, the system provides continuous, real-time monitoring of environmental conditions such as smoke, temperature, and gas levels.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013" y="132081"/>
            <a:ext cx="10018713" cy="10583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96153" y="1190445"/>
            <a:ext cx="1723292" cy="75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Relay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696153" y="2169322"/>
            <a:ext cx="1723292" cy="75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Voltage</a:t>
            </a:r>
            <a:endParaRPr lang="en-IN" dirty="0" smtClean="0"/>
          </a:p>
          <a:p>
            <a:pPr algn="ctr"/>
            <a:r>
              <a:rPr lang="en-IN" dirty="0" smtClean="0"/>
              <a:t>Regulator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696153" y="3148199"/>
            <a:ext cx="1723292" cy="75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Comparator </a:t>
            </a:r>
            <a:endParaRPr lang="en-IN" dirty="0" smtClean="0"/>
          </a:p>
          <a:p>
            <a:pPr algn="ctr"/>
            <a:r>
              <a:rPr lang="en-IN" dirty="0" smtClean="0"/>
              <a:t>IC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696153" y="4127076"/>
            <a:ext cx="1723292" cy="75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Preset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484345" y="1190445"/>
            <a:ext cx="1468316" cy="3687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PCB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017561" y="1190445"/>
            <a:ext cx="1723292" cy="75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Buzzer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082038" y="2867584"/>
            <a:ext cx="1723292" cy="75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IR </a:t>
            </a:r>
            <a:r>
              <a:rPr lang="en-IN" dirty="0" err="1" smtClean="0"/>
              <a:t>Reciever</a:t>
            </a:r>
            <a:endParaRPr lang="en-IN" dirty="0"/>
          </a:p>
        </p:txBody>
      </p:sp>
      <p:cxnSp>
        <p:nvCxnSpPr>
          <p:cNvPr id="14" name="Straight Connector 13"/>
          <p:cNvCxnSpPr>
            <a:stCxn id="7" idx="0"/>
            <a:endCxn id="7" idx="0"/>
          </p:cNvCxnSpPr>
          <p:nvPr/>
        </p:nvCxnSpPr>
        <p:spPr>
          <a:xfrm>
            <a:off x="3557799" y="21693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5" idx="2"/>
          </p:cNvCxnSpPr>
          <p:nvPr/>
        </p:nvCxnSpPr>
        <p:spPr>
          <a:xfrm>
            <a:off x="3557799" y="1941095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5" idx="2"/>
          </p:cNvCxnSpPr>
          <p:nvPr/>
        </p:nvCxnSpPr>
        <p:spPr>
          <a:xfrm>
            <a:off x="3557799" y="194109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7" idx="0"/>
          </p:cNvCxnSpPr>
          <p:nvPr/>
        </p:nvCxnSpPr>
        <p:spPr>
          <a:xfrm>
            <a:off x="3557799" y="1941095"/>
            <a:ext cx="0" cy="2282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scene3d>
            <a:camera prst="isometricOffAxis2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>
            <a:off x="3557799" y="2919972"/>
            <a:ext cx="0" cy="2282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9" idx="0"/>
          </p:cNvCxnSpPr>
          <p:nvPr/>
        </p:nvCxnSpPr>
        <p:spPr>
          <a:xfrm>
            <a:off x="3557799" y="3898849"/>
            <a:ext cx="0" cy="2282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7" idx="3"/>
            <a:endCxn id="10" idx="1"/>
          </p:cNvCxnSpPr>
          <p:nvPr/>
        </p:nvCxnSpPr>
        <p:spPr>
          <a:xfrm>
            <a:off x="4419445" y="2544647"/>
            <a:ext cx="1064900" cy="48943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" idx="2"/>
            <a:endCxn id="11" idx="1"/>
          </p:cNvCxnSpPr>
          <p:nvPr/>
        </p:nvCxnSpPr>
        <p:spPr>
          <a:xfrm rot="16200000" flipH="1">
            <a:off x="7007303" y="555511"/>
            <a:ext cx="375325" cy="1645191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1"/>
            <a:endCxn id="12" idx="1"/>
          </p:cNvCxnSpPr>
          <p:nvPr/>
        </p:nvCxnSpPr>
        <p:spPr>
          <a:xfrm rot="10800000">
            <a:off x="8082038" y="3242909"/>
            <a:ext cx="12700" cy="127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2" idx="1"/>
            <a:endCxn id="10" idx="3"/>
          </p:cNvCxnSpPr>
          <p:nvPr/>
        </p:nvCxnSpPr>
        <p:spPr>
          <a:xfrm rot="10800000">
            <a:off x="6952662" y="3034087"/>
            <a:ext cx="1129377" cy="208823"/>
          </a:xfrm>
          <a:prstGeom prst="bentConnector3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86995"/>
            <a:ext cx="10019030" cy="86487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05" y="1705610"/>
            <a:ext cx="11130915" cy="4109720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forest fire detection system utilizing PCB technology offers a reliable and efficient solution for early fire detection and mitigation.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various sensors and processing capabilities onto a compact PCB, the system can accurately monitor environmental conditions and promptly alert authorities to potential fire hazard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" y="1070610"/>
            <a:ext cx="10511155" cy="5140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1875</Words>
  <Application>WPS Presentation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Communications and Dialogues</vt:lpstr>
      <vt:lpstr>MINOR PROJECT FIRST REVIEW</vt:lpstr>
      <vt:lpstr>PowerPoint 演示文稿</vt:lpstr>
      <vt:lpstr>PowerPoint 演示文稿</vt:lpstr>
      <vt:lpstr>APPLICATION </vt:lpstr>
      <vt:lpstr>BLOCK DIAGRAM 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YUVASARAVANAN S</dc:creator>
  <cp:lastModifiedBy>sri sri</cp:lastModifiedBy>
  <cp:revision>17</cp:revision>
  <dcterms:created xsi:type="dcterms:W3CDTF">2023-09-08T10:18:00Z</dcterms:created>
  <dcterms:modified xsi:type="dcterms:W3CDTF">2024-06-14T02:10:20Z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004E9F1A301C44B5A4F3340EB72403D5_13</vt:lpwstr>
  </property>
  <property fmtid="{D5CDD505-2E9C-101B-9397-08002B2CF9AE}" pid="3" name="KSOProductBuildVer">
    <vt:lpwstr>1033-12.2.0.16909</vt:lpwstr>
  </property>
</Properties>
</file>