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70" r:id="rId4"/>
    <p:sldId id="280" r:id="rId5"/>
    <p:sldId id="271" r:id="rId6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65558" y="2512616"/>
            <a:ext cx="10820400" cy="280246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</a:t>
            </a:r>
            <a:r>
              <a:rPr lang="en-I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MK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21" y="93306"/>
            <a:ext cx="4325128" cy="1679510"/>
          </a:xfrm>
          <a:prstGeom prst="rect">
            <a:avLst/>
          </a:prstGeom>
        </p:spPr>
      </p:pic>
      <p:pic>
        <p:nvPicPr>
          <p:cNvPr id="9" name="Picture 8" descr="k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48" y="93306"/>
            <a:ext cx="1946910" cy="16795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516" y="93306"/>
            <a:ext cx="3124200" cy="194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2620" y="2146300"/>
            <a:ext cx="10192385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SHARATH C (927621BEC196)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SRIVELAN M (927621BEC209)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YOGESHWARAN S (927621BEC246)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YUVASANKARRAJA S (927621BEC250)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: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r.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k.SIVANANDAM B.E.,M.E.,</a:t>
            </a:r>
            <a:endParaRPr lang="en-IN" altLang="en-US" sz="2400" dirty="0" err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                             Ph.D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P/ECE)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62091" y="379926"/>
            <a:ext cx="972249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Fire Detection System Using PCB 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40535" y="635"/>
            <a:ext cx="10451465" cy="1247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What is Forest Fire Detection System in PCB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31285" y="1894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36600" y="1463675"/>
            <a:ext cx="10901680" cy="4924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Smoke Sensors: Detect the presence of smoke particles in the air, which is a primary indicator of fire.</a:t>
            </a:r>
            <a:endParaRPr lang="en-US" sz="2400"/>
          </a:p>
          <a:p>
            <a:endParaRPr lang="en-US" sz="2400"/>
          </a:p>
          <a:p>
            <a:r>
              <a:rPr lang="en-US" sz="2400"/>
              <a:t>Temperature Sensors: Monitor ambient temperature changes, as rapid increases can indicate the presence of a fi</a:t>
            </a:r>
            <a:r>
              <a:rPr lang="en-US" sz="2400"/>
              <a:t>re.</a:t>
            </a:r>
            <a:endParaRPr lang="en-US" sz="2400"/>
          </a:p>
          <a:p>
            <a:endParaRPr lang="en-US" sz="2400"/>
          </a:p>
          <a:p>
            <a:r>
              <a:rPr lang="en-US" sz="2400"/>
              <a:t>Acts as the central processing unit to manage sensor data, execute detection algorithms, and control communication modules.</a:t>
            </a:r>
            <a:endParaRPr lang="en-US" sz="2400"/>
          </a:p>
          <a:p>
            <a:endParaRPr lang="en-US" sz="2400"/>
          </a:p>
          <a:p>
            <a:r>
              <a:rPr lang="en-US" sz="2400"/>
              <a:t>Alarms (e.g., buzzers, sirens): Provide immediate local alerts.</a:t>
            </a:r>
            <a:endParaRPr lang="en-US" sz="2400"/>
          </a:p>
          <a:p>
            <a:r>
              <a:rPr lang="en-US" sz="2400"/>
              <a:t>LED Indicators: Visual indication of system status or alerts.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165" y="295910"/>
            <a:ext cx="10019030" cy="87947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220" y="1753235"/>
            <a:ext cx="11024870" cy="4531360"/>
          </a:xfrm>
        </p:spPr>
        <p:txBody>
          <a:bodyPr>
            <a:normAutofit fontScale="90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Forest Fire Detection System using a Printed Circuit Board (PCB) is a crucial application in enhancing the early detection and monitoring of wildfires.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deploying these systems across forested areas, remote and hard-to-reach locations, and critical infrastructure zones, the system provides continuous, real-time monitoring of environmental conditions such as smoke, temperature, and gas levels.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86995"/>
            <a:ext cx="10019030" cy="86487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605" y="1705610"/>
            <a:ext cx="11130915" cy="4109720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forest fire detection system utilizing PCB technology offers a reliable and efficient solution for early fire detection and mitigation.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various sensors and processing capabilities onto a compact PCB, the system can accurately monitor environmental conditions and promptly alert authorities to potential fire hazard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09" y="802432"/>
            <a:ext cx="7455159" cy="5141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1801</Words>
  <Application>WPS Presentation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Business Cooperate</vt:lpstr>
      <vt:lpstr>MINOR PROJECT ZERO REVIEW</vt:lpstr>
      <vt:lpstr>PowerPoint 演示文稿</vt:lpstr>
      <vt:lpstr>PowerPoint 演示文稿</vt:lpstr>
      <vt:lpstr>APPLICATION 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YUVASARAVANAN S</dc:creator>
  <cp:lastModifiedBy>sri sri</cp:lastModifiedBy>
  <cp:revision>18</cp:revision>
  <dcterms:created xsi:type="dcterms:W3CDTF">2023-09-08T10:18:00Z</dcterms:created>
  <dcterms:modified xsi:type="dcterms:W3CDTF">2024-06-14T02:10:42Z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FC773D91901844119EA1ADA843350D0C_13</vt:lpwstr>
  </property>
  <property fmtid="{D5CDD505-2E9C-101B-9397-08002B2CF9AE}" pid="3" name="KSOProductBuildVer">
    <vt:lpwstr>1033-12.2.0.16909</vt:lpwstr>
  </property>
</Properties>
</file>