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70" r:id="rId4"/>
    <p:sldId id="269" r:id="rId5"/>
    <p:sldId id="258" r:id="rId6"/>
    <p:sldId id="259" r:id="rId7"/>
    <p:sldId id="260" r:id="rId8"/>
    <p:sldId id="261" r:id="rId9"/>
    <p:sldId id="271" r:id="rId10"/>
    <p:sldId id="263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7A6D6-8F4B-4B4B-ABB0-AE4C73B89B7B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9D176-D780-4F21-B1CB-F39AD6543A6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7A6D6-8F4B-4B4B-ABB0-AE4C73B89B7B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9D176-D780-4F21-B1CB-F39AD6543A6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7A6D6-8F4B-4B4B-ABB0-AE4C73B89B7B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9D176-D780-4F21-B1CB-F39AD6543A6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7A6D6-8F4B-4B4B-ABB0-AE4C73B89B7B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9D176-D780-4F21-B1CB-F39AD6543A6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7A6D6-8F4B-4B4B-ABB0-AE4C73B89B7B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9D176-D780-4F21-B1CB-F39AD6543A6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7A6D6-8F4B-4B4B-ABB0-AE4C73B89B7B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9D176-D780-4F21-B1CB-F39AD6543A6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7A6D6-8F4B-4B4B-ABB0-AE4C73B89B7B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9D176-D780-4F21-B1CB-F39AD6543A6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7A6D6-8F4B-4B4B-ABB0-AE4C73B89B7B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9D176-D780-4F21-B1CB-F39AD6543A6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7A6D6-8F4B-4B4B-ABB0-AE4C73B89B7B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9D176-D780-4F21-B1CB-F39AD6543A6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B37A6D6-8F4B-4B4B-ABB0-AE4C73B89B7B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519D176-D780-4F21-B1CB-F39AD6543A6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7A6D6-8F4B-4B4B-ABB0-AE4C73B89B7B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A519D176-D780-4F21-B1CB-F39AD6543A6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7A6D6-8F4B-4B4B-ABB0-AE4C73B89B7B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9D176-D780-4F21-B1CB-F39AD6543A6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7A6D6-8F4B-4B4B-ABB0-AE4C73B89B7B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9D176-D780-4F21-B1CB-F39AD6543A6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7A6D6-8F4B-4B4B-ABB0-AE4C73B89B7B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9D176-D780-4F21-B1CB-F39AD6543A6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7A6D6-8F4B-4B4B-ABB0-AE4C73B89B7B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9D176-D780-4F21-B1CB-F39AD6543A6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7A6D6-8F4B-4B4B-ABB0-AE4C73B89B7B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9D176-D780-4F21-B1CB-F39AD6543A6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7A6D6-8F4B-4B4B-ABB0-AE4C73B89B7B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9D176-D780-4F21-B1CB-F39AD6543A6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7A6D6-8F4B-4B4B-ABB0-AE4C73B89B7B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9D176-D780-4F21-B1CB-F39AD6543A6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37A6D6-8F4B-4B4B-ABB0-AE4C73B89B7B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519D176-D780-4F21-B1CB-F39AD6543A66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65558" y="2512616"/>
            <a:ext cx="10820400" cy="2802467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MINOR PROJECT SECOND REVIEW</a:t>
            </a:r>
            <a:endParaRPr lang="en-I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 descr="MKC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8621" y="93306"/>
            <a:ext cx="4325128" cy="1679510"/>
          </a:xfrm>
          <a:prstGeom prst="rect">
            <a:avLst/>
          </a:prstGeom>
        </p:spPr>
      </p:pic>
      <p:pic>
        <p:nvPicPr>
          <p:cNvPr id="9" name="Picture 8" descr="k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3748" y="93306"/>
            <a:ext cx="1946910" cy="167951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5516" y="93306"/>
            <a:ext cx="3124200" cy="1945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219269"/>
            <a:ext cx="10018713" cy="1752599"/>
          </a:xfrm>
        </p:spPr>
        <p:txBody>
          <a:bodyPr>
            <a:normAutofit/>
          </a:bodyPr>
          <a:lstStyle/>
          <a:p>
            <a:r>
              <a:rPr lang="en-I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3995" y="1705610"/>
            <a:ext cx="10423525" cy="4525645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forest fire detection system utilizing PCB technology offers a reliable and efficient solution for early fire detection and mitigation.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integrating various sensors and processing capabilities onto a compact PCB, the system can accurately monitor environmental conditions and promptly alert authorities to potential fire hazards.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the ability to pinpoint the location of fires, this system facilitates rapid response efforts, ultimately aiding in the protection of forests and surrounding communities.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3909" y="802432"/>
            <a:ext cx="7455159" cy="514116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12775" y="2146041"/>
            <a:ext cx="10021078" cy="4431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MEMBERS: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SHARATH C (927621BEC196)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SRIVELAN M (927621BEC209)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YOGESHWARAN S (927621BEC246) 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YUVASANKARRAJA S (927621BEC250)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GUIDED BY :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</a:t>
            </a: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r.</a:t>
            </a:r>
            <a:r>
              <a:rPr lang="en-IN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k.SIVANANDAM B.E.,M.E.,</a:t>
            </a:r>
            <a:endParaRPr lang="en-IN" altLang="en-US" sz="2400" dirty="0" err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IN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                                                                    Ph.D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(A</a:t>
            </a: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P/ECE)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99201" y="562171"/>
            <a:ext cx="9722498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Forest Fire Detection System Using PCB  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1005" y="115856"/>
            <a:ext cx="10018713" cy="1752599"/>
          </a:xfrm>
        </p:spPr>
        <p:txBody>
          <a:bodyPr>
            <a:normAutofit/>
          </a:bodyPr>
          <a:lstStyle/>
          <a:p>
            <a:pPr algn="l"/>
            <a:r>
              <a:rPr lang="en-I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SYNOPSIS</a:t>
            </a:r>
            <a:endParaRPr lang="en-IN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8890" y="1868170"/>
            <a:ext cx="10019030" cy="4036060"/>
          </a:xfrm>
        </p:spPr>
        <p:txBody>
          <a:bodyPr>
            <a:normAutofit fontScale="25000" lnSpcReduction="20000"/>
          </a:bodyPr>
          <a:lstStyle/>
          <a:p>
            <a:r>
              <a:rPr lang="en-IN" sz="11200" dirty="0">
                <a:latin typeface="Aparajita" panose="02020603050405020304" pitchFamily="18" charset="0"/>
                <a:cs typeface="Aparajita" panose="02020603050405020304" pitchFamily="18" charset="0"/>
              </a:rPr>
              <a:t>INTRODUCTION</a:t>
            </a:r>
            <a:endParaRPr lang="en-IN" sz="11200" dirty="0"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r>
              <a:rPr lang="en-IN" sz="11200" dirty="0">
                <a:latin typeface="Aparajita" panose="02020603050405020304" pitchFamily="18" charset="0"/>
                <a:cs typeface="Aparajita" panose="02020603050405020304" pitchFamily="18" charset="0"/>
              </a:rPr>
              <a:t>PROBLEM STATEMENT</a:t>
            </a:r>
            <a:endParaRPr lang="en-IN" sz="11200" i="0" dirty="0">
              <a:effectLst/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r>
              <a:rPr lang="en-IN" sz="11200" dirty="0">
                <a:latin typeface="Aparajita" panose="02020603050405020304" pitchFamily="18" charset="0"/>
                <a:cs typeface="Aparajita" panose="02020603050405020304" pitchFamily="18" charset="0"/>
              </a:rPr>
              <a:t>OBJECTIVES</a:t>
            </a:r>
            <a:endParaRPr lang="en-IN" sz="11200" i="0" dirty="0">
              <a:effectLst/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r>
              <a:rPr lang="en-IN" sz="11200" dirty="0">
                <a:latin typeface="Aparajita" panose="02020603050405020304" pitchFamily="18" charset="0"/>
                <a:cs typeface="Aparajita" panose="02020603050405020304" pitchFamily="18" charset="0"/>
              </a:rPr>
              <a:t>EXISTING SYSTEM</a:t>
            </a:r>
            <a:endParaRPr lang="en-IN" sz="11200" dirty="0"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r>
              <a:rPr lang="en-IN" sz="11200" dirty="0">
                <a:latin typeface="Aparajita" panose="02020603050405020304" pitchFamily="18" charset="0"/>
                <a:cs typeface="Aparajita" panose="02020603050405020304" pitchFamily="18" charset="0"/>
              </a:rPr>
              <a:t>PROPOSED SYSTEM</a:t>
            </a:r>
            <a:endParaRPr lang="en-IN" sz="11200" dirty="0"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r>
              <a:rPr lang="en-IN" sz="11200" dirty="0">
                <a:latin typeface="Aparajita" panose="02020603050405020304" pitchFamily="18" charset="0"/>
                <a:cs typeface="Aparajita" panose="02020603050405020304" pitchFamily="18" charset="0"/>
              </a:rPr>
              <a:t>BLOCK DIAGRAM</a:t>
            </a:r>
            <a:endParaRPr lang="en-IN" sz="11200" i="0" dirty="0">
              <a:effectLst/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r>
              <a:rPr lang="en-IN" sz="11200" dirty="0">
                <a:latin typeface="Aparajita" panose="02020603050405020304" pitchFamily="18" charset="0"/>
                <a:cs typeface="Aparajita" panose="02020603050405020304" pitchFamily="18" charset="0"/>
              </a:rPr>
              <a:t>CONCLUSION</a:t>
            </a:r>
            <a:endParaRPr lang="en-IN" sz="11200" dirty="0"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endParaRPr lang="en-IN" sz="2800" b="1" dirty="0">
              <a:cs typeface="Times New Roman" panose="02020603050405020304" pitchFamily="18" charset="0"/>
            </a:endParaRPr>
          </a:p>
          <a:p>
            <a:endParaRPr lang="en-IN" sz="2800" b="1" i="0" dirty="0">
              <a:effectLst/>
              <a:cs typeface="Times New Roman" panose="02020603050405020304" pitchFamily="18" charset="0"/>
            </a:endParaRPr>
          </a:p>
          <a:p>
            <a:endParaRPr lang="en-IN" sz="2800" dirty="0"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4502" y="307173"/>
            <a:ext cx="10820400" cy="1293028"/>
          </a:xfrm>
        </p:spPr>
        <p:txBody>
          <a:bodyPr>
            <a:normAutofit/>
          </a:bodyPr>
          <a:lstStyle/>
          <a:p>
            <a:pPr algn="ctr"/>
            <a:r>
              <a:rPr lang="en-IN" alt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4458" y="1600201"/>
            <a:ext cx="10820400" cy="4016661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 with a compelling statistic or fact about the frequency or impact of forest fires.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Highlight the importance of early detection in mitigating the devastating effects of forest fires on ecosystems, wildlife, property, and human lives.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Introduce the concept of a forest fire detection system using Printed Circuit Boards (PCBs) as a technological solution to improve detection capabilities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313910"/>
            <a:ext cx="10820400" cy="1293028"/>
          </a:xfrm>
        </p:spPr>
        <p:txBody>
          <a:bodyPr>
            <a:no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ROBLEM STATEMENT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8367" y="1684739"/>
            <a:ext cx="10730913" cy="4625671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Detection Range:Current detection methods often rely on visual or thermal cues, which may only detect fires once they have already grown in size..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Remote Locations:Forested areas are often located in remote or inaccessible regions, making it difficult to deploy and maintain monitoring systems..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 Alarms:Existing detection systems may be prone to false alarms, leading to inefficient allocation of resources and decreased trust in the system..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0336" y="510696"/>
            <a:ext cx="10018713" cy="1744824"/>
          </a:xfrm>
        </p:spPr>
        <p:txBody>
          <a:bodyPr>
            <a:normAutofit/>
          </a:bodyPr>
          <a:lstStyle/>
          <a:p>
            <a:r>
              <a:rPr lang="en-IN" sz="4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br>
              <a:rPr lang="en-IN" sz="9600" i="0" dirty="0">
                <a:effectLst/>
                <a:latin typeface="Aparajita" panose="02020603050405020304" pitchFamily="18" charset="0"/>
                <a:cs typeface="Aparajita" panose="02020603050405020304" pitchFamily="18" charset="0"/>
              </a:rPr>
            </a:br>
            <a:endParaRPr lang="en-IN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0175" y="1450340"/>
            <a:ext cx="10487025" cy="4987290"/>
          </a:xfrm>
        </p:spPr>
        <p:txBody>
          <a:bodyPr>
            <a:normAutofit fontScale="90000"/>
          </a:bodyPr>
          <a:lstStyle/>
          <a:p>
            <a:pPr algn="just">
              <a:lnSpc>
                <a:spcPct val="15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intelligent data processing algorithms to minimize false alarms and increase the system's reliability and efficiency.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power-efficient PCB designs to prolong the system's operational lifespan, especially in remote or off-grid locations where power sources may be limited.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 wireless communication modules to enable real-time monitoring of environmental conditions and remote access to the detection system's data.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797" y="782319"/>
            <a:ext cx="10018713" cy="1054048"/>
          </a:xfrm>
        </p:spPr>
        <p:txBody>
          <a:bodyPr>
            <a:normAutofit fontScale="90000"/>
          </a:bodyPr>
          <a:lstStyle/>
          <a:p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</a:t>
            </a:r>
            <a:b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08" y="1595121"/>
            <a:ext cx="10382572" cy="4480560"/>
          </a:xfrm>
        </p:spPr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forest fire detection system utilizing PCB (printed circuit board) technology could involve sensors to detect changes in temperature, humidity, and smoke levels.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These sensors would be connected to the PCB, which processes the data and triggers an alert if abnormal conditions indicative of a fire are detected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Additionally, the system could incorporate GPS technology to pinpoint the location of the fire for quick response..</a:t>
            </a: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409" y="190500"/>
            <a:ext cx="10018713" cy="1752599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5740" y="1942465"/>
            <a:ext cx="10019030" cy="3954145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forest fire detection system leverages Printed Circuit Boards (PCBs) as the foundation for an advanced detection and monitoring solution.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integrating various sensors, microcontrollers, and communication modules onto a compact PCB design, the system aims to enhance early detection capabilities and enable rapid response to forest fire events.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3013" y="132081"/>
            <a:ext cx="10018713" cy="1058364"/>
          </a:xfrm>
        </p:spPr>
        <p:txBody>
          <a:bodyPr>
            <a:normAutofit fontScale="90000"/>
          </a:bodyPr>
          <a:lstStyle/>
          <a:p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</a:t>
            </a:r>
            <a:b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696153" y="1190445"/>
            <a:ext cx="1723292" cy="750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Relay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2696153" y="2169322"/>
            <a:ext cx="1723292" cy="750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Voltage</a:t>
            </a:r>
            <a:endParaRPr lang="en-IN" dirty="0" smtClean="0"/>
          </a:p>
          <a:p>
            <a:pPr algn="ctr"/>
            <a:r>
              <a:rPr lang="en-IN" dirty="0" smtClean="0"/>
              <a:t>Regulator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2696153" y="3148199"/>
            <a:ext cx="1723292" cy="750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Comparator </a:t>
            </a:r>
            <a:endParaRPr lang="en-IN" dirty="0" smtClean="0"/>
          </a:p>
          <a:p>
            <a:pPr algn="ctr"/>
            <a:r>
              <a:rPr lang="en-IN" dirty="0" smtClean="0"/>
              <a:t>IC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2696153" y="4127076"/>
            <a:ext cx="1723292" cy="750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 smtClean="0"/>
              <a:t>Preset</a:t>
            </a: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5484345" y="1190445"/>
            <a:ext cx="1468316" cy="36872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PCB</a:t>
            </a:r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8017561" y="1190445"/>
            <a:ext cx="1723292" cy="750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Buzzer</a:t>
            </a:r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>
            <a:off x="8082038" y="2867584"/>
            <a:ext cx="1723292" cy="750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IR </a:t>
            </a:r>
            <a:r>
              <a:rPr lang="en-IN" dirty="0" err="1" smtClean="0"/>
              <a:t>Reciever</a:t>
            </a:r>
            <a:endParaRPr lang="en-IN" dirty="0"/>
          </a:p>
        </p:txBody>
      </p:sp>
      <p:cxnSp>
        <p:nvCxnSpPr>
          <p:cNvPr id="14" name="Straight Connector 13"/>
          <p:cNvCxnSpPr>
            <a:stCxn id="7" idx="0"/>
            <a:endCxn id="7" idx="0"/>
          </p:cNvCxnSpPr>
          <p:nvPr/>
        </p:nvCxnSpPr>
        <p:spPr>
          <a:xfrm>
            <a:off x="3557799" y="2169322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5" idx="2"/>
            <a:endCxn id="5" idx="2"/>
          </p:cNvCxnSpPr>
          <p:nvPr/>
        </p:nvCxnSpPr>
        <p:spPr>
          <a:xfrm>
            <a:off x="3557799" y="1941095"/>
            <a:ext cx="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2"/>
            <a:endCxn id="5" idx="2"/>
          </p:cNvCxnSpPr>
          <p:nvPr/>
        </p:nvCxnSpPr>
        <p:spPr>
          <a:xfrm>
            <a:off x="3557799" y="1941095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5" idx="2"/>
            <a:endCxn id="7" idx="0"/>
          </p:cNvCxnSpPr>
          <p:nvPr/>
        </p:nvCxnSpPr>
        <p:spPr>
          <a:xfrm>
            <a:off x="3557799" y="1941095"/>
            <a:ext cx="0" cy="2282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scene3d>
            <a:camera prst="isometricOffAxis2Righ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7" idx="2"/>
            <a:endCxn id="8" idx="0"/>
          </p:cNvCxnSpPr>
          <p:nvPr/>
        </p:nvCxnSpPr>
        <p:spPr>
          <a:xfrm>
            <a:off x="3557799" y="2919972"/>
            <a:ext cx="0" cy="2282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8" idx="2"/>
            <a:endCxn id="9" idx="0"/>
          </p:cNvCxnSpPr>
          <p:nvPr/>
        </p:nvCxnSpPr>
        <p:spPr>
          <a:xfrm>
            <a:off x="3557799" y="3898849"/>
            <a:ext cx="0" cy="2282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7" idx="3"/>
            <a:endCxn id="10" idx="1"/>
          </p:cNvCxnSpPr>
          <p:nvPr/>
        </p:nvCxnSpPr>
        <p:spPr>
          <a:xfrm>
            <a:off x="4419445" y="2544647"/>
            <a:ext cx="1064900" cy="489439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/>
          <p:nvPr/>
        </p:nvCxnSpPr>
        <p:spPr>
          <a:xfrm rot="16200000" flipH="1">
            <a:off x="7071780" y="576675"/>
            <a:ext cx="375325" cy="1645191"/>
          </a:xfrm>
          <a:prstGeom prst="bentConnector2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12" idx="1"/>
            <a:endCxn id="12" idx="1"/>
          </p:cNvCxnSpPr>
          <p:nvPr/>
        </p:nvCxnSpPr>
        <p:spPr>
          <a:xfrm rot="10800000">
            <a:off x="8082038" y="3242909"/>
            <a:ext cx="12700" cy="12700"/>
          </a:xfrm>
          <a:prstGeom prst="bent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12" idx="1"/>
            <a:endCxn id="10" idx="3"/>
          </p:cNvCxnSpPr>
          <p:nvPr/>
        </p:nvCxnSpPr>
        <p:spPr>
          <a:xfrm rot="10800000">
            <a:off x="6952662" y="3034087"/>
            <a:ext cx="1129377" cy="208823"/>
          </a:xfrm>
          <a:prstGeom prst="bentConnector3">
            <a:avLst/>
          </a:prstGeom>
          <a:ln w="28575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0</TotalTime>
  <Words>3381</Words>
  <Application>WPS Presentation</Application>
  <PresentationFormat>Widescreen</PresentationFormat>
  <Paragraphs>84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3" baseType="lpstr">
      <vt:lpstr>Arial</vt:lpstr>
      <vt:lpstr>SimSun</vt:lpstr>
      <vt:lpstr>Wingdings</vt:lpstr>
      <vt:lpstr>Arial</vt:lpstr>
      <vt:lpstr>Times New Roman</vt:lpstr>
      <vt:lpstr>Aparajita</vt:lpstr>
      <vt:lpstr>Nirmala UI</vt:lpstr>
      <vt:lpstr>Microsoft YaHei</vt:lpstr>
      <vt:lpstr>Arial Unicode MS</vt:lpstr>
      <vt:lpstr>Corbel</vt:lpstr>
      <vt:lpstr>Calibri</vt:lpstr>
      <vt:lpstr>Parallax</vt:lpstr>
      <vt:lpstr>MINOR PROJECT SECOND REVIEW</vt:lpstr>
      <vt:lpstr>PowerPoint 演示文稿</vt:lpstr>
      <vt:lpstr>SYNOPSIS</vt:lpstr>
      <vt:lpstr>INTRODUCTION</vt:lpstr>
      <vt:lpstr>PROBLEM STATEMENT</vt:lpstr>
      <vt:lpstr>OBJECTIVES </vt:lpstr>
      <vt:lpstr>EXISTING SYSTEM </vt:lpstr>
      <vt:lpstr>PROPOSED SYSTEM</vt:lpstr>
      <vt:lpstr>BLOCK DIAGRAM </vt:lpstr>
      <vt:lpstr>CONCLUSION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YUVASARAVANAN S</dc:creator>
  <cp:lastModifiedBy>sri sri</cp:lastModifiedBy>
  <cp:revision>15</cp:revision>
  <dcterms:created xsi:type="dcterms:W3CDTF">2023-09-08T10:18:00Z</dcterms:created>
  <dcterms:modified xsi:type="dcterms:W3CDTF">2024-06-14T02:15:47Z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9A9F14914EFF42879AE169EB3DF36159_13</vt:lpwstr>
  </property>
  <property fmtid="{D5CDD505-2E9C-101B-9397-08002B2CF9AE}" pid="3" name="KSOProductBuildVer">
    <vt:lpwstr>1033-12.2.0.16909</vt:lpwstr>
  </property>
</Properties>
</file>