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5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alakar Karlapalem" userId="06492a437841ea42" providerId="LiveId" clId="{4A242866-EC6A-46E9-B4A1-8860629241BC}"/>
    <pc:docChg chg="undo custSel addSld modSld">
      <pc:chgData name="Kamalakar Karlapalem" userId="06492a437841ea42" providerId="LiveId" clId="{4A242866-EC6A-46E9-B4A1-8860629241BC}" dt="2017-11-02T09:25:21.270" v="4732" actId="14100"/>
      <pc:docMkLst>
        <pc:docMk/>
      </pc:docMkLst>
      <pc:sldChg chg="modSp">
        <pc:chgData name="Kamalakar Karlapalem" userId="06492a437841ea42" providerId="LiveId" clId="{4A242866-EC6A-46E9-B4A1-8860629241BC}" dt="2017-10-31T03:54:26.694" v="2" actId="20577"/>
        <pc:sldMkLst>
          <pc:docMk/>
          <pc:sldMk cId="4018353259" sldId="258"/>
        </pc:sldMkLst>
        <pc:spChg chg="mod">
          <ac:chgData name="Kamalakar Karlapalem" userId="06492a437841ea42" providerId="LiveId" clId="{4A242866-EC6A-46E9-B4A1-8860629241BC}" dt="2017-10-31T03:54:26.694" v="2" actId="20577"/>
          <ac:spMkLst>
            <pc:docMk/>
            <pc:sldMk cId="4018353259" sldId="258"/>
            <ac:spMk id="3" creationId="{042B8FEF-AD02-4BA6-9049-B5AFB112D126}"/>
          </ac:spMkLst>
        </pc:spChg>
      </pc:sldChg>
      <pc:sldChg chg="modSp add">
        <pc:chgData name="Kamalakar Karlapalem" userId="06492a437841ea42" providerId="LiveId" clId="{4A242866-EC6A-46E9-B4A1-8860629241BC}" dt="2017-10-31T04:12:37.833" v="854" actId="20577"/>
        <pc:sldMkLst>
          <pc:docMk/>
          <pc:sldMk cId="2190855279" sldId="259"/>
        </pc:sldMkLst>
        <pc:spChg chg="mod">
          <ac:chgData name="Kamalakar Karlapalem" userId="06492a437841ea42" providerId="LiveId" clId="{4A242866-EC6A-46E9-B4A1-8860629241BC}" dt="2017-10-31T03:55:40.304" v="49" actId="20577"/>
          <ac:spMkLst>
            <pc:docMk/>
            <pc:sldMk cId="2190855279" sldId="259"/>
            <ac:spMk id="2" creationId="{3160BE50-7585-4704-8489-4667BAE80D55}"/>
          </ac:spMkLst>
        </pc:spChg>
        <pc:spChg chg="mod">
          <ac:chgData name="Kamalakar Karlapalem" userId="06492a437841ea42" providerId="LiveId" clId="{4A242866-EC6A-46E9-B4A1-8860629241BC}" dt="2017-10-31T04:12:37.833" v="854" actId="20577"/>
          <ac:spMkLst>
            <pc:docMk/>
            <pc:sldMk cId="2190855279" sldId="259"/>
            <ac:spMk id="3" creationId="{9420CC89-7602-475B-B6EB-4A890103D774}"/>
          </ac:spMkLst>
        </pc:spChg>
      </pc:sldChg>
      <pc:sldChg chg="modSp add">
        <pc:chgData name="Kamalakar Karlapalem" userId="06492a437841ea42" providerId="LiveId" clId="{4A242866-EC6A-46E9-B4A1-8860629241BC}" dt="2017-10-31T04:14:03.437" v="1032" actId="20577"/>
        <pc:sldMkLst>
          <pc:docMk/>
          <pc:sldMk cId="3720105534" sldId="260"/>
        </pc:sldMkLst>
        <pc:spChg chg="mod">
          <ac:chgData name="Kamalakar Karlapalem" userId="06492a437841ea42" providerId="LiveId" clId="{4A242866-EC6A-46E9-B4A1-8860629241BC}" dt="2017-10-31T04:08:29.532" v="658" actId="20577"/>
          <ac:spMkLst>
            <pc:docMk/>
            <pc:sldMk cId="3720105534" sldId="260"/>
            <ac:spMk id="2" creationId="{0B9F2989-8095-4DDD-8407-8A73041EA657}"/>
          </ac:spMkLst>
        </pc:spChg>
        <pc:spChg chg="mod">
          <ac:chgData name="Kamalakar Karlapalem" userId="06492a437841ea42" providerId="LiveId" clId="{4A242866-EC6A-46E9-B4A1-8860629241BC}" dt="2017-10-31T04:14:03.437" v="1032" actId="20577"/>
          <ac:spMkLst>
            <pc:docMk/>
            <pc:sldMk cId="3720105534" sldId="260"/>
            <ac:spMk id="3" creationId="{5DD89F48-D117-48D8-8D31-A49485013640}"/>
          </ac:spMkLst>
        </pc:spChg>
      </pc:sldChg>
      <pc:sldChg chg="modSp add">
        <pc:chgData name="Kamalakar Karlapalem" userId="06492a437841ea42" providerId="LiveId" clId="{4A242866-EC6A-46E9-B4A1-8860629241BC}" dt="2017-10-31T04:16:20.653" v="1176" actId="20577"/>
        <pc:sldMkLst>
          <pc:docMk/>
          <pc:sldMk cId="3948461473" sldId="261"/>
        </pc:sldMkLst>
        <pc:spChg chg="mod">
          <ac:chgData name="Kamalakar Karlapalem" userId="06492a437841ea42" providerId="LiveId" clId="{4A242866-EC6A-46E9-B4A1-8860629241BC}" dt="2017-10-31T04:14:21.732" v="1057" actId="20577"/>
          <ac:spMkLst>
            <pc:docMk/>
            <pc:sldMk cId="3948461473" sldId="261"/>
            <ac:spMk id="2" creationId="{EF720F59-34C3-4F3A-9DD5-2B5D1EAAF8AE}"/>
          </ac:spMkLst>
        </pc:spChg>
        <pc:spChg chg="mod">
          <ac:chgData name="Kamalakar Karlapalem" userId="06492a437841ea42" providerId="LiveId" clId="{4A242866-EC6A-46E9-B4A1-8860629241BC}" dt="2017-10-31T04:16:20.653" v="1176" actId="20577"/>
          <ac:spMkLst>
            <pc:docMk/>
            <pc:sldMk cId="3948461473" sldId="261"/>
            <ac:spMk id="3" creationId="{FDB6628A-B97B-4FF6-BE92-F4B468A4BD5A}"/>
          </ac:spMkLst>
        </pc:spChg>
      </pc:sldChg>
      <pc:sldChg chg="modSp add">
        <pc:chgData name="Kamalakar Karlapalem" userId="06492a437841ea42" providerId="LiveId" clId="{4A242866-EC6A-46E9-B4A1-8860629241BC}" dt="2017-10-31T04:26:36.816" v="1416" actId="20577"/>
        <pc:sldMkLst>
          <pc:docMk/>
          <pc:sldMk cId="4060308008" sldId="262"/>
        </pc:sldMkLst>
        <pc:spChg chg="mod">
          <ac:chgData name="Kamalakar Karlapalem" userId="06492a437841ea42" providerId="LiveId" clId="{4A242866-EC6A-46E9-B4A1-8860629241BC}" dt="2017-10-31T04:17:27.396" v="1190" actId="947"/>
          <ac:spMkLst>
            <pc:docMk/>
            <pc:sldMk cId="4060308008" sldId="262"/>
            <ac:spMk id="2" creationId="{1026E16B-E6EB-478F-AF13-8E7197F6F0E4}"/>
          </ac:spMkLst>
        </pc:spChg>
        <pc:spChg chg="mod">
          <ac:chgData name="Kamalakar Karlapalem" userId="06492a437841ea42" providerId="LiveId" clId="{4A242866-EC6A-46E9-B4A1-8860629241BC}" dt="2017-10-31T04:26:36.816" v="1416" actId="20577"/>
          <ac:spMkLst>
            <pc:docMk/>
            <pc:sldMk cId="4060308008" sldId="262"/>
            <ac:spMk id="3" creationId="{D8457104-92F1-4276-926D-4C6ED457B0F6}"/>
          </ac:spMkLst>
        </pc:spChg>
      </pc:sldChg>
      <pc:sldChg chg="modSp add">
        <pc:chgData name="Kamalakar Karlapalem" userId="06492a437841ea42" providerId="LiveId" clId="{4A242866-EC6A-46E9-B4A1-8860629241BC}" dt="2017-10-31T04:59:33.421" v="1941" actId="115"/>
        <pc:sldMkLst>
          <pc:docMk/>
          <pc:sldMk cId="3742987342" sldId="263"/>
        </pc:sldMkLst>
        <pc:spChg chg="mod">
          <ac:chgData name="Kamalakar Karlapalem" userId="06492a437841ea42" providerId="LiveId" clId="{4A242866-EC6A-46E9-B4A1-8860629241BC}" dt="2017-10-31T04:27:00.233" v="1445" actId="20577"/>
          <ac:spMkLst>
            <pc:docMk/>
            <pc:sldMk cId="3742987342" sldId="263"/>
            <ac:spMk id="2" creationId="{11FFF2B1-A600-4865-AC5B-647DA092F592}"/>
          </ac:spMkLst>
        </pc:spChg>
        <pc:spChg chg="mod">
          <ac:chgData name="Kamalakar Karlapalem" userId="06492a437841ea42" providerId="LiveId" clId="{4A242866-EC6A-46E9-B4A1-8860629241BC}" dt="2017-10-31T04:59:33.421" v="1941" actId="115"/>
          <ac:spMkLst>
            <pc:docMk/>
            <pc:sldMk cId="3742987342" sldId="263"/>
            <ac:spMk id="3" creationId="{C25047CD-2BC0-40EF-A97B-F536846D1413}"/>
          </ac:spMkLst>
        </pc:spChg>
      </pc:sldChg>
      <pc:sldChg chg="modSp add">
        <pc:chgData name="Kamalakar Karlapalem" userId="06492a437841ea42" providerId="LiveId" clId="{4A242866-EC6A-46E9-B4A1-8860629241BC}" dt="2017-10-31T05:08:19.638" v="2513" actId="20577"/>
        <pc:sldMkLst>
          <pc:docMk/>
          <pc:sldMk cId="416900401" sldId="264"/>
        </pc:sldMkLst>
        <pc:spChg chg="mod">
          <ac:chgData name="Kamalakar Karlapalem" userId="06492a437841ea42" providerId="LiveId" clId="{4A242866-EC6A-46E9-B4A1-8860629241BC}" dt="2017-10-31T04:59:57.098" v="1956" actId="20577"/>
          <ac:spMkLst>
            <pc:docMk/>
            <pc:sldMk cId="416900401" sldId="264"/>
            <ac:spMk id="2" creationId="{9F0BCC99-D9E2-411B-9C21-6E17B242D937}"/>
          </ac:spMkLst>
        </pc:spChg>
        <pc:spChg chg="mod">
          <ac:chgData name="Kamalakar Karlapalem" userId="06492a437841ea42" providerId="LiveId" clId="{4A242866-EC6A-46E9-B4A1-8860629241BC}" dt="2017-10-31T05:08:19.638" v="2513" actId="20577"/>
          <ac:spMkLst>
            <pc:docMk/>
            <pc:sldMk cId="416900401" sldId="264"/>
            <ac:spMk id="3" creationId="{0464E226-D7F3-4432-B52C-74AE434CD43F}"/>
          </ac:spMkLst>
        </pc:spChg>
      </pc:sldChg>
      <pc:sldChg chg="modSp add">
        <pc:chgData name="Kamalakar Karlapalem" userId="06492a437841ea42" providerId="LiveId" clId="{4A242866-EC6A-46E9-B4A1-8860629241BC}" dt="2017-11-02T09:02:48.854" v="3167" actId="20577"/>
        <pc:sldMkLst>
          <pc:docMk/>
          <pc:sldMk cId="968354610" sldId="265"/>
        </pc:sldMkLst>
        <pc:spChg chg="mod">
          <ac:chgData name="Kamalakar Karlapalem" userId="06492a437841ea42" providerId="LiveId" clId="{4A242866-EC6A-46E9-B4A1-8860629241BC}" dt="2017-11-02T08:48:38.607" v="2530" actId="20577"/>
          <ac:spMkLst>
            <pc:docMk/>
            <pc:sldMk cId="968354610" sldId="265"/>
            <ac:spMk id="2" creationId="{BAD8352A-32B7-4069-8E9D-337A0FAEA8D3}"/>
          </ac:spMkLst>
        </pc:spChg>
        <pc:spChg chg="mod">
          <ac:chgData name="Kamalakar Karlapalem" userId="06492a437841ea42" providerId="LiveId" clId="{4A242866-EC6A-46E9-B4A1-8860629241BC}" dt="2017-11-02T09:02:48.854" v="3167" actId="20577"/>
          <ac:spMkLst>
            <pc:docMk/>
            <pc:sldMk cId="968354610" sldId="265"/>
            <ac:spMk id="3" creationId="{4B821942-A31E-448E-BA21-B9D40C8C0EF7}"/>
          </ac:spMkLst>
        </pc:spChg>
      </pc:sldChg>
      <pc:sldChg chg="modSp add">
        <pc:chgData name="Kamalakar Karlapalem" userId="06492a437841ea42" providerId="LiveId" clId="{4A242866-EC6A-46E9-B4A1-8860629241BC}" dt="2017-11-02T09:10:46.182" v="4376" actId="113"/>
        <pc:sldMkLst>
          <pc:docMk/>
          <pc:sldMk cId="3829075009" sldId="266"/>
        </pc:sldMkLst>
        <pc:spChg chg="mod">
          <ac:chgData name="Kamalakar Karlapalem" userId="06492a437841ea42" providerId="LiveId" clId="{4A242866-EC6A-46E9-B4A1-8860629241BC}" dt="2017-11-02T09:03:46.136" v="3182" actId="20577"/>
          <ac:spMkLst>
            <pc:docMk/>
            <pc:sldMk cId="3829075009" sldId="266"/>
            <ac:spMk id="2" creationId="{46B389D3-2E67-4C76-9742-D0D9BA0B1F6A}"/>
          </ac:spMkLst>
        </pc:spChg>
        <pc:spChg chg="mod">
          <ac:chgData name="Kamalakar Karlapalem" userId="06492a437841ea42" providerId="LiveId" clId="{4A242866-EC6A-46E9-B4A1-8860629241BC}" dt="2017-11-02T09:10:46.182" v="4376" actId="113"/>
          <ac:spMkLst>
            <pc:docMk/>
            <pc:sldMk cId="3829075009" sldId="266"/>
            <ac:spMk id="3" creationId="{C428E49C-7C82-4F13-B7DF-E8D0155A84C2}"/>
          </ac:spMkLst>
        </pc:spChg>
      </pc:sldChg>
      <pc:sldChg chg="addSp delSp modSp add">
        <pc:chgData name="Kamalakar Karlapalem" userId="06492a437841ea42" providerId="LiveId" clId="{4A242866-EC6A-46E9-B4A1-8860629241BC}" dt="2017-11-02T09:12:34.596" v="4383" actId="14100"/>
        <pc:sldMkLst>
          <pc:docMk/>
          <pc:sldMk cId="2628362281" sldId="267"/>
        </pc:sldMkLst>
        <pc:spChg chg="del">
          <ac:chgData name="Kamalakar Karlapalem" userId="06492a437841ea42" providerId="LiveId" clId="{4A242866-EC6A-46E9-B4A1-8860629241BC}" dt="2017-11-02T09:12:29.453" v="4381" actId="478"/>
          <ac:spMkLst>
            <pc:docMk/>
            <pc:sldMk cId="2628362281" sldId="267"/>
            <ac:spMk id="2" creationId="{92ECDF17-032D-43EB-BDDD-2E47A7AF5924}"/>
          </ac:spMkLst>
        </pc:spChg>
        <pc:spChg chg="del">
          <ac:chgData name="Kamalakar Karlapalem" userId="06492a437841ea42" providerId="LiveId" clId="{4A242866-EC6A-46E9-B4A1-8860629241BC}" dt="2017-11-02T09:12:31.438" v="4382" actId="478"/>
          <ac:spMkLst>
            <pc:docMk/>
            <pc:sldMk cId="2628362281" sldId="267"/>
            <ac:spMk id="3" creationId="{852DF06A-B1E2-45B3-9ACD-75324B029CB8}"/>
          </ac:spMkLst>
        </pc:spChg>
        <pc:spChg chg="add del">
          <ac:chgData name="Kamalakar Karlapalem" userId="06492a437841ea42" providerId="LiveId" clId="{4A242866-EC6A-46E9-B4A1-8860629241BC}" dt="2017-11-02T09:12:01.701" v="4379"/>
          <ac:spMkLst>
            <pc:docMk/>
            <pc:sldMk cId="2628362281" sldId="267"/>
            <ac:spMk id="4" creationId="{32377A51-C7B3-4961-B3B0-338C334FAF66}"/>
          </ac:spMkLst>
        </pc:spChg>
        <pc:graphicFrameChg chg="add modGraphic">
          <ac:chgData name="Kamalakar Karlapalem" userId="06492a437841ea42" providerId="LiveId" clId="{4A242866-EC6A-46E9-B4A1-8860629241BC}" dt="2017-11-02T09:12:34.596" v="4383" actId="14100"/>
          <ac:graphicFrameMkLst>
            <pc:docMk/>
            <pc:sldMk cId="2628362281" sldId="267"/>
            <ac:graphicFrameMk id="5" creationId="{AAE7BEC5-716E-4FCC-BAB4-30E4F4F24276}"/>
          </ac:graphicFrameMkLst>
        </pc:graphicFrameChg>
      </pc:sldChg>
      <pc:sldChg chg="addSp modSp add modAnim">
        <pc:chgData name="Kamalakar Karlapalem" userId="06492a437841ea42" providerId="LiveId" clId="{4A242866-EC6A-46E9-B4A1-8860629241BC}" dt="2017-11-02T09:19:08.074" v="4508" actId="1076"/>
        <pc:sldMkLst>
          <pc:docMk/>
          <pc:sldMk cId="4029898614" sldId="268"/>
        </pc:sldMkLst>
        <pc:spChg chg="mod">
          <ac:chgData name="Kamalakar Karlapalem" userId="06492a437841ea42" providerId="LiveId" clId="{4A242866-EC6A-46E9-B4A1-8860629241BC}" dt="2017-11-02T09:13:12.835" v="4400" actId="20577"/>
          <ac:spMkLst>
            <pc:docMk/>
            <pc:sldMk cId="4029898614" sldId="268"/>
            <ac:spMk id="2" creationId="{4FDB74EE-B7AD-4A66-B334-E992D9BB478A}"/>
          </ac:spMkLst>
        </pc:spChg>
        <pc:spChg chg="mod">
          <ac:chgData name="Kamalakar Karlapalem" userId="06492a437841ea42" providerId="LiveId" clId="{4A242866-EC6A-46E9-B4A1-8860629241BC}" dt="2017-11-02T09:18:23.066" v="4504"/>
          <ac:spMkLst>
            <pc:docMk/>
            <pc:sldMk cId="4029898614" sldId="268"/>
            <ac:spMk id="3" creationId="{38BD0C5B-AA7A-4F77-8ABF-602BC8CF6C38}"/>
          </ac:spMkLst>
        </pc:spChg>
        <pc:spChg chg="add mod">
          <ac:chgData name="Kamalakar Karlapalem" userId="06492a437841ea42" providerId="LiveId" clId="{4A242866-EC6A-46E9-B4A1-8860629241BC}" dt="2017-11-02T09:19:08.074" v="4508" actId="1076"/>
          <ac:spMkLst>
            <pc:docMk/>
            <pc:sldMk cId="4029898614" sldId="268"/>
            <ac:spMk id="4" creationId="{FF1390D0-6ACA-49EF-A7A2-8AA693DF9FDB}"/>
          </ac:spMkLst>
        </pc:spChg>
        <pc:spChg chg="add mod">
          <ac:chgData name="Kamalakar Karlapalem" userId="06492a437841ea42" providerId="LiveId" clId="{4A242866-EC6A-46E9-B4A1-8860629241BC}" dt="2017-11-02T09:19:08.074" v="4508" actId="1076"/>
          <ac:spMkLst>
            <pc:docMk/>
            <pc:sldMk cId="4029898614" sldId="268"/>
            <ac:spMk id="5" creationId="{DFBD16B4-7E36-443C-9A43-102E6797F1A5}"/>
          </ac:spMkLst>
        </pc:spChg>
      </pc:sldChg>
      <pc:sldChg chg="modSp add">
        <pc:chgData name="Kamalakar Karlapalem" userId="06492a437841ea42" providerId="LiveId" clId="{4A242866-EC6A-46E9-B4A1-8860629241BC}" dt="2017-11-02T09:20:49.844" v="4560" actId="20577"/>
        <pc:sldMkLst>
          <pc:docMk/>
          <pc:sldMk cId="3011809480" sldId="269"/>
        </pc:sldMkLst>
        <pc:spChg chg="mod">
          <ac:chgData name="Kamalakar Karlapalem" userId="06492a437841ea42" providerId="LiveId" clId="{4A242866-EC6A-46E9-B4A1-8860629241BC}" dt="2017-11-02T09:19:27.747" v="4536" actId="20577"/>
          <ac:spMkLst>
            <pc:docMk/>
            <pc:sldMk cId="3011809480" sldId="269"/>
            <ac:spMk id="2" creationId="{43738BFD-47BA-4310-9B54-EFB3F0F5C354}"/>
          </ac:spMkLst>
        </pc:spChg>
        <pc:spChg chg="mod">
          <ac:chgData name="Kamalakar Karlapalem" userId="06492a437841ea42" providerId="LiveId" clId="{4A242866-EC6A-46E9-B4A1-8860629241BC}" dt="2017-11-02T09:20:49.844" v="4560" actId="20577"/>
          <ac:spMkLst>
            <pc:docMk/>
            <pc:sldMk cId="3011809480" sldId="269"/>
            <ac:spMk id="3" creationId="{B95B1C32-1919-476E-B06D-731D2485EF31}"/>
          </ac:spMkLst>
        </pc:spChg>
      </pc:sldChg>
      <pc:sldChg chg="modSp add">
        <pc:chgData name="Kamalakar Karlapalem" userId="06492a437841ea42" providerId="LiveId" clId="{4A242866-EC6A-46E9-B4A1-8860629241BC}" dt="2017-11-02T09:21:58.220" v="4638" actId="20577"/>
        <pc:sldMkLst>
          <pc:docMk/>
          <pc:sldMk cId="1551174672" sldId="270"/>
        </pc:sldMkLst>
        <pc:spChg chg="mod">
          <ac:chgData name="Kamalakar Karlapalem" userId="06492a437841ea42" providerId="LiveId" clId="{4A242866-EC6A-46E9-B4A1-8860629241BC}" dt="2017-11-02T09:21:42.768" v="4633" actId="20577"/>
          <ac:spMkLst>
            <pc:docMk/>
            <pc:sldMk cId="1551174672" sldId="270"/>
            <ac:spMk id="2" creationId="{ADFC75DA-2052-4479-AF72-E6881CEA6433}"/>
          </ac:spMkLst>
        </pc:spChg>
        <pc:spChg chg="mod">
          <ac:chgData name="Kamalakar Karlapalem" userId="06492a437841ea42" providerId="LiveId" clId="{4A242866-EC6A-46E9-B4A1-8860629241BC}" dt="2017-11-02T09:21:58.220" v="4638" actId="20577"/>
          <ac:spMkLst>
            <pc:docMk/>
            <pc:sldMk cId="1551174672" sldId="270"/>
            <ac:spMk id="3" creationId="{5B0688D9-8DD0-40AD-ACD9-3CA23CB66456}"/>
          </ac:spMkLst>
        </pc:spChg>
      </pc:sldChg>
      <pc:sldChg chg="modSp add">
        <pc:chgData name="Kamalakar Karlapalem" userId="06492a437841ea42" providerId="LiveId" clId="{4A242866-EC6A-46E9-B4A1-8860629241BC}" dt="2017-11-02T09:23:19.327" v="4694" actId="20577"/>
        <pc:sldMkLst>
          <pc:docMk/>
          <pc:sldMk cId="1842099994" sldId="271"/>
        </pc:sldMkLst>
        <pc:spChg chg="mod">
          <ac:chgData name="Kamalakar Karlapalem" userId="06492a437841ea42" providerId="LiveId" clId="{4A242866-EC6A-46E9-B4A1-8860629241BC}" dt="2017-11-02T09:22:55.406" v="4686" actId="20577"/>
          <ac:spMkLst>
            <pc:docMk/>
            <pc:sldMk cId="1842099994" sldId="271"/>
            <ac:spMk id="2" creationId="{2457C16F-A8A2-43A2-B885-1642A2F84E46}"/>
          </ac:spMkLst>
        </pc:spChg>
        <pc:spChg chg="mod">
          <ac:chgData name="Kamalakar Karlapalem" userId="06492a437841ea42" providerId="LiveId" clId="{4A242866-EC6A-46E9-B4A1-8860629241BC}" dt="2017-11-02T09:23:19.327" v="4694" actId="20577"/>
          <ac:spMkLst>
            <pc:docMk/>
            <pc:sldMk cId="1842099994" sldId="271"/>
            <ac:spMk id="3" creationId="{3579A218-6741-4124-B0C9-BACCC199FFB1}"/>
          </ac:spMkLst>
        </pc:spChg>
      </pc:sldChg>
      <pc:sldChg chg="addSp delSp modSp add modAnim">
        <pc:chgData name="Kamalakar Karlapalem" userId="06492a437841ea42" providerId="LiveId" clId="{4A242866-EC6A-46E9-B4A1-8860629241BC}" dt="2017-11-02T09:25:21.270" v="4732" actId="14100"/>
        <pc:sldMkLst>
          <pc:docMk/>
          <pc:sldMk cId="2451502908" sldId="272"/>
        </pc:sldMkLst>
        <pc:spChg chg="mod">
          <ac:chgData name="Kamalakar Karlapalem" userId="06492a437841ea42" providerId="LiveId" clId="{4A242866-EC6A-46E9-B4A1-8860629241BC}" dt="2017-11-02T09:24:36.606" v="4725" actId="1076"/>
          <ac:spMkLst>
            <pc:docMk/>
            <pc:sldMk cId="2451502908" sldId="272"/>
            <ac:spMk id="2" creationId="{B5E5E3B5-8199-41DB-9A0B-219EFFED4F49}"/>
          </ac:spMkLst>
        </pc:spChg>
        <pc:spChg chg="del mod">
          <ac:chgData name="Kamalakar Karlapalem" userId="06492a437841ea42" providerId="LiveId" clId="{4A242866-EC6A-46E9-B4A1-8860629241BC}" dt="2017-11-02T09:24:59.278" v="4728" actId="478"/>
          <ac:spMkLst>
            <pc:docMk/>
            <pc:sldMk cId="2451502908" sldId="272"/>
            <ac:spMk id="3" creationId="{80654416-E195-4332-A2E1-D4EE2120D1F4}"/>
          </ac:spMkLst>
        </pc:spChg>
        <pc:spChg chg="add del">
          <ac:chgData name="Kamalakar Karlapalem" userId="06492a437841ea42" providerId="LiveId" clId="{4A242866-EC6A-46E9-B4A1-8860629241BC}" dt="2017-11-02T09:24:11.743" v="4722" actId="478"/>
          <ac:spMkLst>
            <pc:docMk/>
            <pc:sldMk cId="2451502908" sldId="272"/>
            <ac:spMk id="4" creationId="{40F57B66-9FAB-4B88-BC55-843DA3EDA7E0}"/>
          </ac:spMkLst>
        </pc:spChg>
        <pc:spChg chg="add mod">
          <ac:chgData name="Kamalakar Karlapalem" userId="06492a437841ea42" providerId="LiveId" clId="{4A242866-EC6A-46E9-B4A1-8860629241BC}" dt="2017-11-02T09:25:04.947" v="4729" actId="1076"/>
          <ac:spMkLst>
            <pc:docMk/>
            <pc:sldMk cId="2451502908" sldId="272"/>
            <ac:spMk id="5" creationId="{C4EC6404-80E3-41D5-9A9E-A88B4F7A466A}"/>
          </ac:spMkLst>
        </pc:spChg>
        <pc:spChg chg="add mod">
          <ac:chgData name="Kamalakar Karlapalem" userId="06492a437841ea42" providerId="LiveId" clId="{4A242866-EC6A-46E9-B4A1-8860629241BC}" dt="2017-11-02T09:25:21.270" v="4732" actId="14100"/>
          <ac:spMkLst>
            <pc:docMk/>
            <pc:sldMk cId="2451502908" sldId="272"/>
            <ac:spMk id="6" creationId="{0880FAA7-2078-48C4-84DE-E8093F4121B4}"/>
          </ac:spMkLst>
        </pc:spChg>
        <pc:spChg chg="add del">
          <ac:chgData name="Kamalakar Karlapalem" userId="06492a437841ea42" providerId="LiveId" clId="{4A242866-EC6A-46E9-B4A1-8860629241BC}" dt="2017-11-02T09:24:08.205" v="4721"/>
          <ac:spMkLst>
            <pc:docMk/>
            <pc:sldMk cId="2451502908" sldId="272"/>
            <ac:spMk id="7" creationId="{9FB08B5D-CFC7-404E-AA85-DD38EB58D359}"/>
          </ac:spMkLst>
        </pc:spChg>
        <pc:spChg chg="add del">
          <ac:chgData name="Kamalakar Karlapalem" userId="06492a437841ea42" providerId="LiveId" clId="{4A242866-EC6A-46E9-B4A1-8860629241BC}" dt="2017-11-02T09:24:08.205" v="4721"/>
          <ac:spMkLst>
            <pc:docMk/>
            <pc:sldMk cId="2451502908" sldId="272"/>
            <ac:spMk id="8" creationId="{D3E73E00-0480-431A-AA76-AF7DE5A1CF36}"/>
          </ac:spMkLst>
        </pc:spChg>
        <pc:spChg chg="add del">
          <ac:chgData name="Kamalakar Karlapalem" userId="06492a437841ea42" providerId="LiveId" clId="{4A242866-EC6A-46E9-B4A1-8860629241BC}" dt="2017-11-02T09:24:08.205" v="4721"/>
          <ac:spMkLst>
            <pc:docMk/>
            <pc:sldMk cId="2451502908" sldId="272"/>
            <ac:spMk id="9" creationId="{4A341FC4-DFF5-4944-96AD-CC09CDA3F6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FE24-D787-4545-99A2-5BDD41348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B29C5-BE31-4F36-80D2-0CA7062F2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24720-28F2-4C08-8BA6-549809F9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C83E-7DB5-47FC-AACE-DFE3C0364141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20092-6FF2-4652-B7F5-CE7C866C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F6CF9-D155-42A0-86B7-6F807C0E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0E56-7A78-40B9-9A68-5A12804F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2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C03C-7CB4-4DBD-87C1-6F875761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14208-029A-47E6-A035-9261C46BE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44ED2-2892-4575-819D-72BD0358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C83E-7DB5-47FC-AACE-DFE3C0364141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689DC-D53D-49FB-B7A4-F9AFE81F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153EE-2CF5-444F-BB50-68F719CC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0E56-7A78-40B9-9A68-5A12804F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330E8-50F2-4256-9AB7-7ECA25C84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69B4F-7A30-4594-B38D-EBB120417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A101F-7FE8-4066-9514-6FC57ED9F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C83E-7DB5-47FC-AACE-DFE3C0364141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829DD-4652-44F8-9C35-DD056E37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B3B0A-C6EB-4A10-9581-0ECEDD8A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0E56-7A78-40B9-9A68-5A12804F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6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7721-EE89-4ED7-BBFF-335D2F66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871DF-D1F4-4325-B443-FC54D5E21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93292-182E-4DB9-AFA1-6A96025D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C83E-7DB5-47FC-AACE-DFE3C0364141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3FD43-E180-4B00-8EFF-FEFE3EA9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F3260-5164-4FC4-85D7-30CD08FB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0E56-7A78-40B9-9A68-5A12804F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6C23-41D8-4E5A-90C9-BA87F8A8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82B33-46D3-45AD-94E1-476F8C22E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11E6-E625-4D36-8C96-82CAFDA6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C83E-7DB5-47FC-AACE-DFE3C0364141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C44E8-1C7E-4A01-9A65-FA4AA3FD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26D05-6BDE-413B-A7F0-A3FD92D5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0E56-7A78-40B9-9A68-5A12804F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3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DF00-1B80-46B2-AE03-956B4124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B21D0-189A-4AD1-B943-3C76FA4EC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C411A-7256-412D-BAF2-19FCF594F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F009F-053A-4673-808A-BA18F18A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C83E-7DB5-47FC-AACE-DFE3C0364141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F46A6-017B-454E-BE77-998347D3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0EEC6-BF39-4345-B3D7-077EC087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0E56-7A78-40B9-9A68-5A12804F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0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5292-05DF-4166-A8C4-8DC7C5FE3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28DBB-FF3C-4611-8F9C-064E4D063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3D69F-1D69-4DBF-9DC0-47CE83570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A29F1-636A-4DB0-BEE6-75CD1D3E0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81BE5-4A26-4ACE-96EF-2C3193180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6A4316-413B-446B-8699-8AD68713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C83E-7DB5-47FC-AACE-DFE3C0364141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9AB7C-3A17-4088-95B6-862234CB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EF7208-A5CF-4159-9E6C-6ED0CA09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0E56-7A78-40B9-9A68-5A12804F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4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B030-A460-4E94-B295-0E13CD64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40C56-6503-43C5-88D6-E345DF19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C83E-7DB5-47FC-AACE-DFE3C0364141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89825-6F25-4829-A3FA-B890A417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D0F98-055B-4371-8504-7BDA3CF7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0E56-7A78-40B9-9A68-5A12804F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6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38F41F-79F5-4D41-A356-C7E17EAB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C83E-7DB5-47FC-AACE-DFE3C0364141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F86AD-A58E-4BC9-BF54-33F1CA41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F0D98-ECC5-4E65-BF1B-490B0D76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0E56-7A78-40B9-9A68-5A12804F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9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DACC-A065-43FF-946B-ACBACF0C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34698-EE9F-4221-91A8-DCA5B1DDC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2E786-1A64-4988-BEAC-5005AB0CD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57592-E83A-4C1C-B53A-4262389A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C83E-7DB5-47FC-AACE-DFE3C0364141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2CD44-1031-430D-9AA2-5D53FCE7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C3314-0396-4964-A461-A2D08B59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0E56-7A78-40B9-9A68-5A12804F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9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A606-076D-47C5-99CF-7C172C982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EA57C7-0695-41BC-8DC2-B7ABBB894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04CEB-82CF-4D18-B75D-10B9AC325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45861-7B4C-4639-89F8-5591AC86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C83E-7DB5-47FC-AACE-DFE3C0364141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BBF49-50FB-4BE0-BDD2-1C3B8C69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B6479-719D-4367-881D-F9C8F512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0E56-7A78-40B9-9A68-5A12804F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3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010F8-10CD-4A05-88B7-09929719D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5C805-D8FF-4AA5-A7BD-B42B9A1D0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1AC4C-3361-4C00-B04E-DD63BF0B6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6C83E-7DB5-47FC-AACE-DFE3C0364141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8CD5F-1EEF-46A1-AE16-7F62D9366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D60A5-4384-4D51-8758-3B707BD17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00E56-7A78-40B9-9A68-5A12804F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3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4E81-2690-45E0-A25D-42EE68EDC3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Relational Database Design (aka- normalization)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B0709-90FE-4068-A311-DC8389224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81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352A-32B7-4069-8E9D-337A0FAE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21942-A31E-448E-BA21-B9D40C8C0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35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Key and </a:t>
            </a:r>
            <a:r>
              <a:rPr lang="en-US" dirty="0" err="1"/>
              <a:t>Superkey</a:t>
            </a:r>
            <a:r>
              <a:rPr lang="en-US" dirty="0"/>
              <a:t>: A super key, S, of R(A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…, A</a:t>
            </a:r>
            <a:r>
              <a:rPr lang="en-US" baseline="-25000" dirty="0"/>
              <a:t>n</a:t>
            </a:r>
            <a:r>
              <a:rPr lang="en-US" dirty="0"/>
              <a:t>) is a set of attributes S </a:t>
            </a:r>
            <a:r>
              <a:rPr lang="en-US" dirty="0">
                <a:sym typeface="Symbol" panose="05050102010706020507" pitchFamily="18" charset="2"/>
              </a:rPr>
              <a:t> {A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, A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, …, A</a:t>
            </a:r>
            <a:r>
              <a:rPr lang="en-US" baseline="-25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}such that for any two tuples t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and t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 in r, t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[S]t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[S]. A key is a minimal </a:t>
            </a:r>
            <a:r>
              <a:rPr lang="en-US" dirty="0" err="1">
                <a:sym typeface="Symbol" panose="05050102010706020507" pitchFamily="18" charset="2"/>
              </a:rPr>
              <a:t>superkey</a:t>
            </a:r>
            <a:r>
              <a:rPr lang="en-US" dirty="0">
                <a:sym typeface="Symbol" panose="05050102010706020507" pitchFamily="18" charset="2"/>
              </a:rPr>
              <a:t>.</a:t>
            </a:r>
          </a:p>
          <a:p>
            <a:r>
              <a:rPr lang="en-US" dirty="0">
                <a:sym typeface="Symbol" panose="05050102010706020507" pitchFamily="18" charset="2"/>
              </a:rPr>
              <a:t>Prime and non-prime attributes –  prime: if the attribute is part of any candidate key; non-prime: if the attribute is not part of any candidate key</a:t>
            </a:r>
          </a:p>
          <a:p>
            <a:r>
              <a:rPr lang="en-US" dirty="0">
                <a:sym typeface="Symbol" panose="05050102010706020507" pitchFamily="18" charset="2"/>
              </a:rPr>
              <a:t>Full dependency: Given R and an FD XY, Y is fully functionally dependent on X if there is no ZX such that ZY</a:t>
            </a:r>
          </a:p>
          <a:p>
            <a:r>
              <a:rPr lang="en-US" dirty="0">
                <a:sym typeface="Symbol" panose="05050102010706020507" pitchFamily="18" charset="2"/>
              </a:rPr>
              <a:t>Partial Dependency: Given R and an FD XY, Y is a partial dependency if there is some attribute A X, such that (X-A) Y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dirty="0">
                <a:sym typeface="Symbol" panose="05050102010706020507" pitchFamily="18" charset="2"/>
              </a:rPr>
              <a:t>Transitive dependency: Given R 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FDs F, let X, Y  and Z be subsets of attributes of R such that X  Y, and Z  XY. If the set of FDs { X  Y, Y  Z } is implied by F, then Z is transitively dependent on X.</a:t>
            </a:r>
          </a:p>
          <a:p>
            <a:endParaRPr 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6835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89D3-2E67-4C76-9742-D0D9BA0B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8E49C-7C82-4F13-B7DF-E8D0155A8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Normal form</a:t>
            </a:r>
            <a:r>
              <a:rPr lang="en-US" dirty="0"/>
              <a:t>: A relation schema is in 1NF if the values in domain of each attribute is atomic.</a:t>
            </a:r>
          </a:p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Normal Form</a:t>
            </a:r>
            <a:r>
              <a:rPr lang="en-US" dirty="0"/>
              <a:t>: 1NF+ every nonprime attribute in R is fully functionally dependent on every key of R.</a:t>
            </a:r>
          </a:p>
          <a:p>
            <a:r>
              <a:rPr lang="en-US" b="1" dirty="0"/>
              <a:t>3</a:t>
            </a:r>
            <a:r>
              <a:rPr lang="en-US" b="1" baseline="30000" dirty="0"/>
              <a:t>rd</a:t>
            </a:r>
            <a:r>
              <a:rPr lang="en-US" b="1" dirty="0"/>
              <a:t> Normal Form</a:t>
            </a:r>
            <a:r>
              <a:rPr lang="en-US" dirty="0"/>
              <a:t>: 2NF + for all non-trivial dependencies in F+ are of the form X</a:t>
            </a:r>
            <a:r>
              <a:rPr lang="en-US" dirty="0">
                <a:sym typeface="Symbol" panose="05050102010706020507" pitchFamily="18" charset="2"/>
              </a:rPr>
              <a:t>A with either (</a:t>
            </a:r>
            <a:r>
              <a:rPr lang="en-US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) X is a super key, or (ii) A is a prime attribute</a:t>
            </a:r>
          </a:p>
          <a:p>
            <a:r>
              <a:rPr lang="en-US" dirty="0">
                <a:sym typeface="Symbol" panose="05050102010706020507" pitchFamily="18" charset="2"/>
              </a:rPr>
              <a:t>Boyce-Codd Normal Form: 3NF + </a:t>
            </a:r>
            <a:r>
              <a:rPr lang="en-US" dirty="0"/>
              <a:t>for all non-trivial dependencies in F+ are of the form X</a:t>
            </a:r>
            <a:r>
              <a:rPr lang="en-US" dirty="0">
                <a:sym typeface="Symbol" panose="05050102010706020507" pitchFamily="18" charset="2"/>
              </a:rPr>
              <a:t>A with X is a super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75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79">
            <a:extLst>
              <a:ext uri="{FF2B5EF4-FFF2-40B4-BE49-F238E27FC236}">
                <a16:creationId xmlns:a16="http://schemas.microsoft.com/office/drawing/2014/main" id="{AAE7BEC5-716E-4FCC-BAB4-30E4F4F24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542106"/>
              </p:ext>
            </p:extLst>
          </p:nvPr>
        </p:nvGraphicFramePr>
        <p:xfrm>
          <a:off x="228600" y="609600"/>
          <a:ext cx="11176000" cy="5694362"/>
        </p:xfrm>
        <a:graphic>
          <a:graphicData uri="http://schemas.openxmlformats.org/drawingml/2006/table">
            <a:tbl>
              <a:tblPr/>
              <a:tblGrid>
                <a:gridCol w="1171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6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7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Normal Form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Test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Normalization (Remedy)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First (1NF)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Relation should have no non-atomic attributes or nested relations.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Form new relations for each non-atomic attribute or nested relation.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34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Second (2NF)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For relations where primary key contains multiple attributes, no non-key attributes should be functionally dependent on a part of primary key.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Decompose and set up a new relation for each partial key with its dependent attribute(s). Make sure to keep a relation with the original primary key and any attributes that are fully functionally dependent on it.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51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Third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(3NF)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Relation should not have a non-key attribute functionally determined by another non-key attribute ( or by a set of non-key attributes.) That is, there should be no transitive dependency of a non-key attribute on the primary key.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Decompose and set up a relation that includes the non key attribute(s) that functionally determine(s) other non-key attribute(s).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362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74EE-B7AD-4A66-B334-E992D9BB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D0C5B-AA7A-4F77-8ABF-602BC8CF6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Attribute preservation: 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</a:t>
            </a:r>
            <a:r>
              <a:rPr lang="en-US" altLang="en-US" baseline="-25000" dirty="0" err="1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latin typeface="Arial Narrow" panose="020B0606020202030204" pitchFamily="34" charset="0"/>
                <a:sym typeface="Symbol" panose="05050102010706020507" pitchFamily="18" charset="2"/>
              </a:rPr>
              <a:t>=1,n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 = R</a:t>
            </a:r>
          </a:p>
          <a:p>
            <a:pPr>
              <a:spcBef>
                <a:spcPct val="0"/>
              </a:spcBef>
              <a:buSzTx/>
            </a:pPr>
            <a:r>
              <a:rPr lang="en-US" dirty="0"/>
              <a:t>Dependency preservation: 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Each FD X  Y should appear in some R</a:t>
            </a:r>
            <a:r>
              <a:rPr lang="en-US" altLang="en-US" baseline="-25000" dirty="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 or be inferred from the FDs in some R</a:t>
            </a:r>
            <a:r>
              <a:rPr lang="en-US" altLang="en-US" baseline="-25000" dirty="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endParaRPr lang="en-US" altLang="en-US" dirty="0">
              <a:latin typeface="Arial Narrow" panose="020B0606020202030204" pitchFamily="34" charset="0"/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  <a:buSzTx/>
              <a:buFont typeface="Wingdings" panose="05000000000000000000" pitchFamily="2" charset="2"/>
              <a:buChar char="F"/>
            </a:pP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FDs are normally specified within a relation scheme</a:t>
            </a:r>
          </a:p>
          <a:p>
            <a:pPr lvl="1">
              <a:spcBef>
                <a:spcPct val="0"/>
              </a:spcBef>
              <a:buSzTx/>
              <a:buFont typeface="Wingdings" panose="05000000000000000000" pitchFamily="2" charset="2"/>
              <a:buChar char="F"/>
            </a:pP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 when do FDs go across relation schemes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Given a set of FDs F on R, the projection of F on R</a:t>
            </a:r>
            <a:r>
              <a:rPr lang="en-US" altLang="en-US" baseline="-25000" dirty="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, denoted by </a:t>
            </a:r>
            <a:r>
              <a:rPr lang="en-US" altLang="en-US" u="sng" dirty="0">
                <a:latin typeface="Arial Narrow" panose="020B0606020202030204" pitchFamily="34" charset="0"/>
                <a:sym typeface="Symbol" panose="05050102010706020507" pitchFamily="18" charset="2"/>
              </a:rPr>
              <a:t>F(R</a:t>
            </a:r>
            <a:r>
              <a:rPr lang="en-US" altLang="en-US" u="sng" baseline="-25000" dirty="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r>
              <a:rPr lang="en-US" altLang="en-US" u="sng" dirty="0">
                <a:latin typeface="Arial Narrow" panose="020B0606020202030204" pitchFamily="34" charset="0"/>
                <a:sym typeface="Symbol" panose="05050102010706020507" pitchFamily="18" charset="2"/>
              </a:rPr>
              <a:t>)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 is the set of FDs X  Y in F</a:t>
            </a:r>
            <a:r>
              <a:rPr lang="en-US" altLang="en-US" baseline="30000" dirty="0">
                <a:latin typeface="Arial Narrow" panose="020B0606020202030204" pitchFamily="34" charset="0"/>
                <a:sym typeface="Symbol" panose="05050102010706020507" pitchFamily="18" charset="2"/>
              </a:rPr>
              <a:t>+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 such that attributes in  XY are all contained in R</a:t>
            </a:r>
            <a:r>
              <a:rPr lang="en-US" altLang="en-US" baseline="-25000" dirty="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.</a:t>
            </a:r>
          </a:p>
          <a:p>
            <a:pPr lvl="1">
              <a:spcBef>
                <a:spcPct val="0"/>
              </a:spcBef>
              <a:buSzTx/>
              <a:buFont typeface="Wingdings" panose="05000000000000000000" pitchFamily="2" charset="2"/>
              <a:buChar char="F"/>
            </a:pP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D = (R</a:t>
            </a:r>
            <a:r>
              <a:rPr lang="en-US" altLang="en-US" baseline="-25000" dirty="0">
                <a:latin typeface="Arial Narrow" panose="020B060602020203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, R</a:t>
            </a:r>
            <a:r>
              <a:rPr lang="en-US" altLang="en-US" baseline="-25000" dirty="0">
                <a:latin typeface="Arial Narrow" panose="020B0606020202030204" pitchFamily="34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, …, R</a:t>
            </a:r>
            <a:r>
              <a:rPr lang="en-US" altLang="en-US" baseline="-25000" dirty="0">
                <a:latin typeface="Arial Narrow" panose="020B0606020202030204" pitchFamily="34" charset="0"/>
                <a:sym typeface="Symbol" panose="05050102010706020507" pitchFamily="18" charset="2"/>
              </a:rPr>
              <a:t>m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) is </a:t>
            </a:r>
            <a:r>
              <a:rPr lang="en-US" altLang="en-US" u="sng" dirty="0">
                <a:latin typeface="Arial Narrow" panose="020B0606020202030204" pitchFamily="34" charset="0"/>
                <a:sym typeface="Symbol" panose="05050102010706020507" pitchFamily="18" charset="2"/>
              </a:rPr>
              <a:t>dependency preserving with respect to F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 if</a:t>
            </a:r>
          </a:p>
          <a:p>
            <a:pPr lvl="1">
              <a:spcBef>
                <a:spcPct val="0"/>
              </a:spcBef>
              <a:buSzTx/>
              <a:buFont typeface="Wingdings" panose="05000000000000000000" pitchFamily="2" charset="2"/>
              <a:buChar char="F"/>
            </a:pPr>
            <a:endParaRPr lang="en-US" altLang="en-US" dirty="0">
              <a:latin typeface="Arial Narrow" panose="020B0606020202030204" pitchFamily="34" charset="0"/>
              <a:sym typeface="Symbol" panose="05050102010706020507" pitchFamily="18" charset="2"/>
            </a:endParaRPr>
          </a:p>
          <a:p>
            <a:pPr lvl="1" algn="ctr">
              <a:spcBef>
                <a:spcPct val="0"/>
              </a:spcBef>
              <a:spcAft>
                <a:spcPct val="40000"/>
              </a:spcAft>
              <a:buSzTx/>
              <a:buFont typeface="Wingdings" panose="05000000000000000000" pitchFamily="2" charset="2"/>
              <a:buNone/>
            </a:pPr>
            <a:r>
              <a:rPr lang="en-US" altLang="en-US" sz="3600" dirty="0">
                <a:latin typeface="Arial Narrow" panose="020B0606020202030204" pitchFamily="34" charset="0"/>
                <a:sym typeface="Symbol" panose="05050102010706020507" pitchFamily="18" charset="2"/>
              </a:rPr>
              <a:t>( (</a:t>
            </a:r>
            <a:r>
              <a:rPr lang="en-US" altLang="en-US" sz="3600" baseline="-25000" dirty="0">
                <a:latin typeface="Arial Narrow" panose="020B0606020202030204" pitchFamily="34" charset="0"/>
                <a:sym typeface="Symbol" panose="05050102010706020507" pitchFamily="18" charset="2"/>
              </a:rPr>
              <a:t>R1</a:t>
            </a:r>
            <a:r>
              <a:rPr lang="en-US" altLang="en-US" sz="3600" dirty="0">
                <a:latin typeface="Arial Narrow" panose="020B0606020202030204" pitchFamily="34" charset="0"/>
                <a:sym typeface="Symbol" panose="05050102010706020507" pitchFamily="18" charset="2"/>
              </a:rPr>
              <a:t>(F) )  (</a:t>
            </a:r>
            <a:r>
              <a:rPr lang="en-US" altLang="en-US" sz="3600" baseline="-25000" dirty="0">
                <a:latin typeface="Arial Narrow" panose="020B0606020202030204" pitchFamily="34" charset="0"/>
                <a:sym typeface="Symbol" panose="05050102010706020507" pitchFamily="18" charset="2"/>
              </a:rPr>
              <a:t>R2</a:t>
            </a:r>
            <a:r>
              <a:rPr lang="en-US" altLang="en-US" sz="3600" dirty="0">
                <a:latin typeface="Arial Narrow" panose="020B0606020202030204" pitchFamily="34" charset="0"/>
                <a:sym typeface="Symbol" panose="05050102010706020507" pitchFamily="18" charset="2"/>
              </a:rPr>
              <a:t>(F) )  …  (</a:t>
            </a:r>
            <a:r>
              <a:rPr lang="en-US" altLang="en-US" sz="3600" baseline="-25000" dirty="0">
                <a:latin typeface="Arial Narrow" panose="020B0606020202030204" pitchFamily="34" charset="0"/>
                <a:sym typeface="Symbol" panose="05050102010706020507" pitchFamily="18" charset="2"/>
              </a:rPr>
              <a:t>Rm</a:t>
            </a:r>
            <a:r>
              <a:rPr lang="en-US" altLang="en-US" sz="3600" dirty="0">
                <a:latin typeface="Arial Narrow" panose="020B0606020202030204" pitchFamily="34" charset="0"/>
                <a:sym typeface="Symbol" panose="05050102010706020507" pitchFamily="18" charset="2"/>
              </a:rPr>
              <a:t>(F) ) )</a:t>
            </a:r>
            <a:r>
              <a:rPr lang="en-US" altLang="en-US" sz="3600" baseline="30000" dirty="0">
                <a:latin typeface="Arial Narrow" panose="020B0606020202030204" pitchFamily="34" charset="0"/>
                <a:sym typeface="Symbol" panose="05050102010706020507" pitchFamily="18" charset="2"/>
              </a:rPr>
              <a:t>+</a:t>
            </a:r>
            <a:r>
              <a:rPr lang="en-US" altLang="en-US" sz="3600" dirty="0">
                <a:latin typeface="Arial Narrow" panose="020B0606020202030204" pitchFamily="34" charset="0"/>
                <a:sym typeface="Symbol" panose="05050102010706020507" pitchFamily="18" charset="2"/>
              </a:rPr>
              <a:t> = F</a:t>
            </a:r>
            <a:r>
              <a:rPr lang="en-US" altLang="en-US" sz="3600" baseline="30000" dirty="0">
                <a:latin typeface="Arial Narrow" panose="020B0606020202030204" pitchFamily="34" charset="0"/>
                <a:sym typeface="Symbol" panose="05050102010706020507" pitchFamily="18" charset="2"/>
              </a:rPr>
              <a:t>+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dirty="0"/>
              <a:t>Lossless Join </a:t>
            </a:r>
            <a:r>
              <a:rPr lang="en-US" dirty="0" err="1"/>
              <a:t>Property:</a:t>
            </a:r>
            <a:r>
              <a:rPr lang="en-US" altLang="en-US" dirty="0" err="1">
                <a:latin typeface="Arial Narrow" panose="020B0606020202030204" pitchFamily="34" charset="0"/>
                <a:sym typeface="Symbol" panose="05050102010706020507" pitchFamily="18" charset="2"/>
              </a:rPr>
              <a:t>D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 = (R</a:t>
            </a:r>
            <a:r>
              <a:rPr lang="en-US" altLang="en-US" baseline="-25000" dirty="0">
                <a:latin typeface="Arial Narrow" panose="020B060602020203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, R</a:t>
            </a:r>
            <a:r>
              <a:rPr lang="en-US" altLang="en-US" baseline="-25000" dirty="0">
                <a:latin typeface="Arial Narrow" panose="020B0606020202030204" pitchFamily="34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, …, R</a:t>
            </a:r>
            <a:r>
              <a:rPr lang="en-US" altLang="en-US" baseline="-25000" dirty="0">
                <a:latin typeface="Arial Narrow" panose="020B0606020202030204" pitchFamily="34" charset="0"/>
                <a:sym typeface="Symbol" panose="05050102010706020507" pitchFamily="18" charset="2"/>
              </a:rPr>
              <a:t>m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) has loss less join property  with respect to F if for every relation instance r of R that satisfies F</a:t>
            </a:r>
          </a:p>
          <a:p>
            <a:pPr marL="0" indent="0">
              <a:spcBef>
                <a:spcPct val="0"/>
              </a:spcBef>
              <a:buNone/>
            </a:pPr>
            <a:endParaRPr 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FF1390D0-6ACA-49EF-A7A2-8AA693DF9FD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279525" y="6037262"/>
            <a:ext cx="457200" cy="609600"/>
          </a:xfrm>
          <a:prstGeom prst="flowChartCollate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800">
              <a:latin typeface="Arial Narrow" panose="020B0606020202030204" pitchFamily="34" charset="0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DFBD16B4-7E36-443C-9A43-102E6797F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5961062"/>
            <a:ext cx="2492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 sz="4000" dirty="0">
                <a:latin typeface="Arial Narrow" panose="020B0606020202030204" pitchFamily="34" charset="0"/>
                <a:sym typeface="Symbol" panose="05050102010706020507" pitchFamily="18" charset="2"/>
              </a:rPr>
              <a:t></a:t>
            </a:r>
            <a:r>
              <a:rPr lang="en-US" altLang="en-US" sz="4000" baseline="-25000" dirty="0">
                <a:latin typeface="Arial Narrow" panose="020B0606020202030204" pitchFamily="34" charset="0"/>
                <a:sym typeface="Symbol" panose="05050102010706020507" pitchFamily="18" charset="2"/>
              </a:rPr>
              <a:t>R</a:t>
            </a:r>
            <a:r>
              <a:rPr lang="en-US" altLang="en-US" sz="4000" baseline="-50000" dirty="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4000" dirty="0">
                <a:latin typeface="Arial Narrow" panose="020B0606020202030204" pitchFamily="34" charset="0"/>
                <a:sym typeface="Symbol" panose="05050102010706020507" pitchFamily="18" charset="2"/>
              </a:rPr>
              <a:t> (r) = r</a:t>
            </a:r>
            <a:endParaRPr lang="en-US" altLang="en-US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89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8BFD-47BA-4310-9B54-EFB3F0F5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Lossless Join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B1C32-1919-476E-B06D-731D2485E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700"/>
            <a:ext cx="10515600" cy="538479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u="sng" dirty="0">
                <a:latin typeface="Arial Narrow" panose="020B0606020202030204" pitchFamily="34" charset="0"/>
                <a:sym typeface="Symbol" panose="05050102010706020507" pitchFamily="18" charset="2"/>
              </a:rPr>
              <a:t>Property LJ1: 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A decomposition D = {R</a:t>
            </a:r>
            <a:r>
              <a:rPr lang="en-US" altLang="en-US" baseline="-25000" dirty="0">
                <a:latin typeface="Arial Narrow" panose="020B060602020203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, R</a:t>
            </a:r>
            <a:r>
              <a:rPr lang="en-US" altLang="en-US" baseline="-25000" dirty="0">
                <a:latin typeface="Arial Narrow" panose="020B0606020202030204" pitchFamily="34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} has lossless join property with respect to set of FDs F </a:t>
            </a:r>
            <a:r>
              <a:rPr lang="en-US" altLang="en-US" dirty="0" err="1">
                <a:latin typeface="Arial Narrow" panose="020B0606020202030204" pitchFamily="34" charset="0"/>
                <a:sym typeface="Symbol" panose="05050102010706020507" pitchFamily="18" charset="2"/>
              </a:rPr>
              <a:t>iff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 either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the FD (R</a:t>
            </a:r>
            <a:r>
              <a:rPr lang="en-US" altLang="en-US" baseline="-25000" dirty="0">
                <a:latin typeface="Arial Narrow" panose="020B060602020203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R</a:t>
            </a:r>
            <a:r>
              <a:rPr lang="en-US" altLang="en-US" baseline="-25000" dirty="0">
                <a:latin typeface="Arial Narrow" panose="020B0606020202030204" pitchFamily="34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)  (R</a:t>
            </a:r>
            <a:r>
              <a:rPr lang="en-US" altLang="en-US" baseline="-25000" dirty="0">
                <a:latin typeface="Arial Narrow" panose="020B060602020203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 - R</a:t>
            </a:r>
            <a:r>
              <a:rPr lang="en-US" altLang="en-US" baseline="-25000" dirty="0">
                <a:latin typeface="Arial Narrow" panose="020B0606020202030204" pitchFamily="34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) is in F</a:t>
            </a:r>
            <a:r>
              <a:rPr lang="en-US" altLang="en-US" baseline="30000" dirty="0">
                <a:latin typeface="Arial Narrow" panose="020B0606020202030204" pitchFamily="34" charset="0"/>
                <a:sym typeface="Symbol" panose="05050102010706020507" pitchFamily="18" charset="2"/>
              </a:rPr>
              <a:t>+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 or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the FD (R</a:t>
            </a:r>
            <a:r>
              <a:rPr lang="en-US" altLang="en-US" baseline="-25000" dirty="0">
                <a:latin typeface="Arial Narrow" panose="020B060602020203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R</a:t>
            </a:r>
            <a:r>
              <a:rPr lang="en-US" altLang="en-US" baseline="-25000" dirty="0">
                <a:latin typeface="Arial Narrow" panose="020B0606020202030204" pitchFamily="34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)  (R</a:t>
            </a:r>
            <a:r>
              <a:rPr lang="en-US" altLang="en-US" baseline="-25000" dirty="0">
                <a:latin typeface="Arial Narrow" panose="020B0606020202030204" pitchFamily="34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 - R</a:t>
            </a:r>
            <a:r>
              <a:rPr lang="en-US" altLang="en-US" baseline="-25000" dirty="0">
                <a:latin typeface="Arial Narrow" panose="020B060602020203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) is in F</a:t>
            </a:r>
            <a:r>
              <a:rPr lang="en-US" altLang="en-US" baseline="30000" dirty="0">
                <a:latin typeface="Arial Narrow" panose="020B0606020202030204" pitchFamily="34" charset="0"/>
                <a:sym typeface="Symbol" panose="05050102010706020507" pitchFamily="18" charset="2"/>
              </a:rPr>
              <a:t>+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 </a:t>
            </a:r>
          </a:p>
          <a:p>
            <a:pPr lvl="1">
              <a:spcBef>
                <a:spcPct val="0"/>
              </a:spcBef>
              <a:buSzTx/>
              <a:buFont typeface="Wingdings" panose="05000000000000000000" pitchFamily="2" charset="2"/>
              <a:buChar char="F"/>
            </a:pP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(R</a:t>
            </a:r>
            <a:r>
              <a:rPr lang="en-US" altLang="en-US" baseline="-25000" dirty="0">
                <a:latin typeface="Arial Narrow" panose="020B060602020203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R</a:t>
            </a:r>
            <a:r>
              <a:rPr lang="en-US" altLang="en-US" baseline="-25000" dirty="0">
                <a:latin typeface="Arial Narrow" panose="020B0606020202030204" pitchFamily="34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) are attributes common to both R</a:t>
            </a:r>
            <a:r>
              <a:rPr lang="en-US" altLang="en-US" baseline="-25000" dirty="0">
                <a:latin typeface="Arial Narrow" panose="020B060602020203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 and R</a:t>
            </a:r>
            <a:r>
              <a:rPr lang="en-US" altLang="en-US" baseline="-25000" dirty="0">
                <a:latin typeface="Arial Narrow" panose="020B0606020202030204" pitchFamily="34" charset="0"/>
                <a:sym typeface="Symbol" panose="05050102010706020507" pitchFamily="18" charset="2"/>
              </a:rPr>
              <a:t>2</a:t>
            </a:r>
            <a:endParaRPr lang="en-US" altLang="en-US" dirty="0">
              <a:latin typeface="Arial Narrow" panose="020B0606020202030204" pitchFamily="34" charset="0"/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  <a:buSzTx/>
              <a:buFont typeface="Wingdings" panose="05000000000000000000" pitchFamily="2" charset="2"/>
              <a:buChar char="F"/>
            </a:pP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latin typeface="Arial Narrow" panose="020B0606020202030204" pitchFamily="34" charset="0"/>
                <a:sym typeface="Symbol" panose="05050102010706020507" pitchFamily="18" charset="2"/>
              </a:rPr>
              <a:t>1 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- R</a:t>
            </a:r>
            <a:r>
              <a:rPr lang="en-US" altLang="en-US" baseline="-25000" dirty="0">
                <a:latin typeface="Arial Narrow" panose="020B0606020202030204" pitchFamily="34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 are attributes in R</a:t>
            </a:r>
            <a:r>
              <a:rPr lang="en-US" altLang="en-US" baseline="-25000" dirty="0">
                <a:latin typeface="Arial Narrow" panose="020B060602020203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 not in R</a:t>
            </a:r>
            <a:r>
              <a:rPr lang="en-US" altLang="en-US" baseline="-25000" dirty="0">
                <a:latin typeface="Arial Narrow" panose="020B0606020202030204" pitchFamily="34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.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u="sng" dirty="0">
                <a:latin typeface="Arial Narrow" panose="020B0606020202030204" pitchFamily="34" charset="0"/>
                <a:sym typeface="Symbol" panose="05050102010706020507" pitchFamily="18" charset="2"/>
              </a:rPr>
              <a:t>Property LJ2: </a:t>
            </a:r>
            <a:r>
              <a:rPr lang="en-US" altLang="en-US" dirty="0">
                <a:latin typeface="Arial Narrow" panose="020B0606020202030204" pitchFamily="34" charset="0"/>
              </a:rPr>
              <a:t>If D = {R</a:t>
            </a:r>
            <a:r>
              <a:rPr lang="en-US" altLang="en-US" baseline="-25000" dirty="0">
                <a:latin typeface="Arial Narrow" panose="020B0606020202030204" pitchFamily="34" charset="0"/>
              </a:rPr>
              <a:t>1</a:t>
            </a:r>
            <a:r>
              <a:rPr lang="en-US" altLang="en-US" dirty="0">
                <a:latin typeface="Arial Narrow" panose="020B0606020202030204" pitchFamily="34" charset="0"/>
              </a:rPr>
              <a:t>, R</a:t>
            </a:r>
            <a:r>
              <a:rPr lang="en-US" altLang="en-US" baseline="-25000" dirty="0">
                <a:latin typeface="Arial Narrow" panose="020B0606020202030204" pitchFamily="34" charset="0"/>
              </a:rPr>
              <a:t>2</a:t>
            </a:r>
            <a:r>
              <a:rPr lang="en-US" altLang="en-US" dirty="0">
                <a:latin typeface="Arial Narrow" panose="020B0606020202030204" pitchFamily="34" charset="0"/>
              </a:rPr>
              <a:t>, ---, R</a:t>
            </a:r>
            <a:r>
              <a:rPr lang="en-US" altLang="en-US" baseline="-25000" dirty="0">
                <a:latin typeface="Arial Narrow" panose="020B0606020202030204" pitchFamily="34" charset="0"/>
              </a:rPr>
              <a:t>m</a:t>
            </a:r>
            <a:r>
              <a:rPr lang="en-US" altLang="en-US" dirty="0">
                <a:latin typeface="Arial Narrow" panose="020B0606020202030204" pitchFamily="34" charset="0"/>
              </a:rPr>
              <a:t>} of R has the lossless join property with respect to F and D</a:t>
            </a:r>
            <a:r>
              <a:rPr lang="en-US" altLang="en-US" baseline="-25000" dirty="0">
                <a:latin typeface="Arial Narrow" panose="020B0606020202030204" pitchFamily="34" charset="0"/>
              </a:rPr>
              <a:t>1</a:t>
            </a:r>
            <a:r>
              <a:rPr lang="en-US" altLang="en-US" dirty="0">
                <a:latin typeface="Arial Narrow" panose="020B0606020202030204" pitchFamily="34" charset="0"/>
              </a:rPr>
              <a:t> = {Q</a:t>
            </a:r>
            <a:r>
              <a:rPr lang="en-US" altLang="en-US" baseline="-25000" dirty="0">
                <a:latin typeface="Arial Narrow" panose="020B0606020202030204" pitchFamily="34" charset="0"/>
              </a:rPr>
              <a:t>1</a:t>
            </a:r>
            <a:r>
              <a:rPr lang="en-US" altLang="en-US" dirty="0">
                <a:latin typeface="Arial Narrow" panose="020B0606020202030204" pitchFamily="34" charset="0"/>
              </a:rPr>
              <a:t>, Q</a:t>
            </a:r>
            <a:r>
              <a:rPr lang="en-US" altLang="en-US" baseline="-25000" dirty="0">
                <a:latin typeface="Arial Narrow" panose="020B0606020202030204" pitchFamily="34" charset="0"/>
              </a:rPr>
              <a:t>2</a:t>
            </a:r>
            <a:r>
              <a:rPr lang="en-US" altLang="en-US" dirty="0">
                <a:latin typeface="Arial Narrow" panose="020B0606020202030204" pitchFamily="34" charset="0"/>
              </a:rPr>
              <a:t>, … , </a:t>
            </a:r>
            <a:r>
              <a:rPr lang="en-US" altLang="en-US" dirty="0" err="1">
                <a:latin typeface="Arial Narrow" panose="020B0606020202030204" pitchFamily="34" charset="0"/>
              </a:rPr>
              <a:t>Q</a:t>
            </a:r>
            <a:r>
              <a:rPr lang="en-US" altLang="en-US" baseline="-25000" dirty="0" err="1">
                <a:latin typeface="Arial Narrow" panose="020B0606020202030204" pitchFamily="34" charset="0"/>
              </a:rPr>
              <a:t>k</a:t>
            </a:r>
            <a:r>
              <a:rPr lang="en-US" altLang="en-US" dirty="0">
                <a:latin typeface="Arial Narrow" panose="020B0606020202030204" pitchFamily="34" charset="0"/>
              </a:rPr>
              <a:t>} of R</a:t>
            </a:r>
            <a:r>
              <a:rPr lang="en-US" altLang="en-US" baseline="-25000" dirty="0">
                <a:latin typeface="Arial Narrow" panose="020B0606020202030204" pitchFamily="34" charset="0"/>
              </a:rPr>
              <a:t>i</a:t>
            </a:r>
            <a:r>
              <a:rPr lang="en-US" altLang="en-US" dirty="0">
                <a:latin typeface="Arial Narrow" panose="020B0606020202030204" pitchFamily="34" charset="0"/>
              </a:rPr>
              <a:t>, has the lossless join property with respect to 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</a:t>
            </a:r>
            <a:r>
              <a:rPr lang="en-US" altLang="en-US" baseline="-25000" dirty="0">
                <a:latin typeface="Arial Narrow" panose="020B0606020202030204" pitchFamily="34" charset="0"/>
              </a:rPr>
              <a:t>F</a:t>
            </a:r>
            <a:r>
              <a:rPr lang="en-US" altLang="en-US" dirty="0">
                <a:latin typeface="Arial Narrow" panose="020B0606020202030204" pitchFamily="34" charset="0"/>
              </a:rPr>
              <a:t>(R</a:t>
            </a:r>
            <a:r>
              <a:rPr lang="en-US" altLang="en-US" baseline="-25000" dirty="0">
                <a:latin typeface="Arial Narrow" panose="020B0606020202030204" pitchFamily="34" charset="0"/>
              </a:rPr>
              <a:t>i</a:t>
            </a:r>
            <a:r>
              <a:rPr lang="en-US" altLang="en-US" dirty="0">
                <a:latin typeface="Arial Narrow" panose="020B0606020202030204" pitchFamily="34" charset="0"/>
              </a:rPr>
              <a:t>), then D = {R</a:t>
            </a:r>
            <a:r>
              <a:rPr lang="en-US" altLang="en-US" baseline="-25000" dirty="0">
                <a:latin typeface="Arial Narrow" panose="020B0606020202030204" pitchFamily="34" charset="0"/>
              </a:rPr>
              <a:t>1</a:t>
            </a:r>
            <a:r>
              <a:rPr lang="en-US" altLang="en-US" dirty="0">
                <a:latin typeface="Arial Narrow" panose="020B0606020202030204" pitchFamily="34" charset="0"/>
              </a:rPr>
              <a:t>, R</a:t>
            </a:r>
            <a:r>
              <a:rPr lang="en-US" altLang="en-US" baseline="-25000" dirty="0">
                <a:latin typeface="Arial Narrow" panose="020B0606020202030204" pitchFamily="34" charset="0"/>
              </a:rPr>
              <a:t>2</a:t>
            </a:r>
            <a:r>
              <a:rPr lang="en-US" altLang="en-US" dirty="0">
                <a:latin typeface="Arial Narrow" panose="020B0606020202030204" pitchFamily="34" charset="0"/>
              </a:rPr>
              <a:t>, … , R</a:t>
            </a:r>
            <a:r>
              <a:rPr lang="en-US" altLang="en-US" baseline="-25000" dirty="0">
                <a:latin typeface="Arial Narrow" panose="020B0606020202030204" pitchFamily="34" charset="0"/>
              </a:rPr>
              <a:t>i-1</a:t>
            </a:r>
            <a:r>
              <a:rPr lang="en-US" altLang="en-US" dirty="0">
                <a:latin typeface="Arial Narrow" panose="020B0606020202030204" pitchFamily="34" charset="0"/>
              </a:rPr>
              <a:t>, Q</a:t>
            </a:r>
            <a:r>
              <a:rPr lang="en-US" altLang="en-US" baseline="-25000" dirty="0">
                <a:latin typeface="Arial Narrow" panose="020B0606020202030204" pitchFamily="34" charset="0"/>
              </a:rPr>
              <a:t>1</a:t>
            </a:r>
            <a:r>
              <a:rPr lang="en-US" altLang="en-US" dirty="0">
                <a:latin typeface="Arial Narrow" panose="020B0606020202030204" pitchFamily="34" charset="0"/>
              </a:rPr>
              <a:t>, Q</a:t>
            </a:r>
            <a:r>
              <a:rPr lang="en-US" altLang="en-US" baseline="-25000" dirty="0">
                <a:latin typeface="Arial Narrow" panose="020B0606020202030204" pitchFamily="34" charset="0"/>
              </a:rPr>
              <a:t>2</a:t>
            </a:r>
            <a:r>
              <a:rPr lang="en-US" altLang="en-US" dirty="0">
                <a:latin typeface="Arial Narrow" panose="020B0606020202030204" pitchFamily="34" charset="0"/>
              </a:rPr>
              <a:t>, … , </a:t>
            </a:r>
            <a:r>
              <a:rPr lang="en-US" altLang="en-US" dirty="0" err="1">
                <a:latin typeface="Arial Narrow" panose="020B0606020202030204" pitchFamily="34" charset="0"/>
              </a:rPr>
              <a:t>Q</a:t>
            </a:r>
            <a:r>
              <a:rPr lang="en-US" altLang="en-US" baseline="-25000" dirty="0" err="1">
                <a:latin typeface="Arial Narrow" panose="020B0606020202030204" pitchFamily="34" charset="0"/>
              </a:rPr>
              <a:t>k</a:t>
            </a:r>
            <a:r>
              <a:rPr lang="en-US" altLang="en-US" dirty="0">
                <a:latin typeface="Arial Narrow" panose="020B0606020202030204" pitchFamily="34" charset="0"/>
              </a:rPr>
              <a:t>, R</a:t>
            </a:r>
            <a:r>
              <a:rPr lang="en-US" altLang="en-US" baseline="-25000" dirty="0">
                <a:latin typeface="Arial Narrow" panose="020B0606020202030204" pitchFamily="34" charset="0"/>
              </a:rPr>
              <a:t>i+1</a:t>
            </a:r>
            <a:r>
              <a:rPr lang="en-US" altLang="en-US" dirty="0">
                <a:latin typeface="Arial Narrow" panose="020B0606020202030204" pitchFamily="34" charset="0"/>
              </a:rPr>
              <a:t>, ... , R</a:t>
            </a:r>
            <a:r>
              <a:rPr lang="en-US" altLang="en-US" baseline="-25000" dirty="0">
                <a:latin typeface="Arial Narrow" panose="020B0606020202030204" pitchFamily="34" charset="0"/>
              </a:rPr>
              <a:t>m</a:t>
            </a:r>
            <a:r>
              <a:rPr lang="en-US" altLang="en-US" dirty="0">
                <a:latin typeface="Arial Narrow" panose="020B0606020202030204" pitchFamily="34" charset="0"/>
              </a:rPr>
              <a:t>} has the lossless join property with respect to F</a:t>
            </a:r>
          </a:p>
          <a:p>
            <a:pPr lvl="1">
              <a:spcBef>
                <a:spcPct val="0"/>
              </a:spcBef>
              <a:buSzTx/>
              <a:buFont typeface="Wingdings" panose="05000000000000000000" pitchFamily="2" charset="2"/>
              <a:buChar char="F"/>
            </a:pP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can replace schema R</a:t>
            </a:r>
            <a:r>
              <a:rPr lang="en-US" altLang="en-US" baseline="-25000" dirty="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 by its loss less decomposition </a:t>
            </a:r>
          </a:p>
          <a:p>
            <a:pPr lvl="1"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en-US" dirty="0">
                <a:latin typeface="Arial Narrow" panose="020B0606020202030204" pitchFamily="34" charset="0"/>
              </a:rPr>
              <a:t>	{Q</a:t>
            </a:r>
            <a:r>
              <a:rPr lang="en-US" altLang="en-US" baseline="-25000" dirty="0">
                <a:latin typeface="Arial Narrow" panose="020B0606020202030204" pitchFamily="34" charset="0"/>
              </a:rPr>
              <a:t>1</a:t>
            </a:r>
            <a:r>
              <a:rPr lang="en-US" altLang="en-US" dirty="0">
                <a:latin typeface="Arial Narrow" panose="020B0606020202030204" pitchFamily="34" charset="0"/>
              </a:rPr>
              <a:t>, Q</a:t>
            </a:r>
            <a:r>
              <a:rPr lang="en-US" altLang="en-US" baseline="-25000" dirty="0">
                <a:latin typeface="Arial Narrow" panose="020B0606020202030204" pitchFamily="34" charset="0"/>
              </a:rPr>
              <a:t>2</a:t>
            </a:r>
            <a:r>
              <a:rPr lang="en-US" altLang="en-US" dirty="0">
                <a:latin typeface="Arial Narrow" panose="020B0606020202030204" pitchFamily="34" charset="0"/>
              </a:rPr>
              <a:t>, … , </a:t>
            </a:r>
            <a:r>
              <a:rPr lang="en-US" altLang="en-US" dirty="0" err="1">
                <a:latin typeface="Arial Narrow" panose="020B0606020202030204" pitchFamily="34" charset="0"/>
              </a:rPr>
              <a:t>Q</a:t>
            </a:r>
            <a:r>
              <a:rPr lang="en-US" altLang="en-US" baseline="-25000" dirty="0" err="1">
                <a:latin typeface="Arial Narrow" panose="020B0606020202030204" pitchFamily="34" charset="0"/>
              </a:rPr>
              <a:t>k</a:t>
            </a:r>
            <a:r>
              <a:rPr lang="en-US" altLang="en-US" dirty="0">
                <a:latin typeface="Arial Narrow" panose="020B0606020202030204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011809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75DA-2052-4479-AF72-E6881CEA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algorithm: lossless join and dependency preserving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688D9-8DD0-40AD-ACD9-3CA23CB66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buSzTx/>
              <a:buFontTx/>
              <a:buNone/>
            </a:pP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.	</a:t>
            </a:r>
            <a:r>
              <a:rPr lang="en-US" altLang="en-US" dirty="0">
                <a:latin typeface="Arial Narrow" panose="020B0606020202030204" pitchFamily="34" charset="0"/>
              </a:rPr>
              <a:t>Find a minimal set (cover) of FDs G equivalent to F</a:t>
            </a:r>
          </a:p>
          <a:p>
            <a:pPr>
              <a:spcBef>
                <a:spcPts val="600"/>
              </a:spcBef>
              <a:buSzTx/>
              <a:buFontTx/>
              <a:buNone/>
            </a:pP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.	</a:t>
            </a:r>
            <a:r>
              <a:rPr lang="en-US" altLang="en-US" dirty="0">
                <a:latin typeface="Arial Narrow" panose="020B0606020202030204" pitchFamily="34" charset="0"/>
              </a:rPr>
              <a:t>For each X of an FD X 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latin typeface="Arial Narrow" panose="020B0606020202030204" pitchFamily="34" charset="0"/>
              </a:rPr>
              <a:t> A in G</a:t>
            </a:r>
          </a:p>
          <a:p>
            <a:pPr>
              <a:spcBef>
                <a:spcPts val="600"/>
              </a:spcBef>
              <a:buSzTx/>
              <a:buFontTx/>
              <a:buNone/>
            </a:pPr>
            <a:r>
              <a:rPr lang="en-US" altLang="en-US" dirty="0">
                <a:latin typeface="Arial Narrow" panose="020B0606020202030204" pitchFamily="34" charset="0"/>
              </a:rPr>
              <a:t>		Create a relation schema R</a:t>
            </a:r>
            <a:r>
              <a:rPr lang="en-US" altLang="en-US" baseline="-25000" dirty="0">
                <a:latin typeface="Arial Narrow" panose="020B0606020202030204" pitchFamily="34" charset="0"/>
              </a:rPr>
              <a:t>i</a:t>
            </a:r>
            <a:r>
              <a:rPr lang="en-US" altLang="en-US" dirty="0">
                <a:latin typeface="Arial Narrow" panose="020B0606020202030204" pitchFamily="34" charset="0"/>
              </a:rPr>
              <a:t> in D with the attributes {X 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</a:t>
            </a:r>
            <a:r>
              <a:rPr lang="en-US" altLang="en-US" dirty="0">
                <a:latin typeface="Arial Narrow" panose="020B0606020202030204" pitchFamily="34" charset="0"/>
              </a:rPr>
              <a:t> A</a:t>
            </a:r>
            <a:r>
              <a:rPr lang="en-US" altLang="en-US" baseline="-25000" dirty="0">
                <a:latin typeface="Arial Narrow" panose="020B0606020202030204" pitchFamily="34" charset="0"/>
              </a:rPr>
              <a:t>1</a:t>
            </a:r>
            <a:r>
              <a:rPr lang="en-US" altLang="en-US" dirty="0">
                <a:latin typeface="Arial Narrow" panose="020B0606020202030204" pitchFamily="34" charset="0"/>
              </a:rPr>
              <a:t> 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</a:t>
            </a:r>
            <a:r>
              <a:rPr lang="en-US" altLang="en-US" dirty="0">
                <a:latin typeface="Arial Narrow" panose="020B0606020202030204" pitchFamily="34" charset="0"/>
              </a:rPr>
              <a:t> A</a:t>
            </a:r>
            <a:r>
              <a:rPr lang="en-US" altLang="en-US" baseline="-25000" dirty="0">
                <a:latin typeface="Arial Narrow" panose="020B0606020202030204" pitchFamily="34" charset="0"/>
              </a:rPr>
              <a:t>2</a:t>
            </a:r>
            <a:r>
              <a:rPr lang="en-US" altLang="en-US" dirty="0">
                <a:latin typeface="Arial Narrow" panose="020B0606020202030204" pitchFamily="34" charset="0"/>
              </a:rPr>
              <a:t> 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</a:t>
            </a:r>
            <a:r>
              <a:rPr lang="en-US" altLang="en-US" dirty="0">
                <a:latin typeface="Arial Narrow" panose="020B0606020202030204" pitchFamily="34" charset="0"/>
              </a:rPr>
              <a:t>  ... 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</a:t>
            </a:r>
            <a:r>
              <a:rPr lang="en-US" altLang="en-US" dirty="0">
                <a:latin typeface="Arial Narrow" panose="020B0606020202030204" pitchFamily="34" charset="0"/>
              </a:rPr>
              <a:t> A</a:t>
            </a:r>
            <a:r>
              <a:rPr lang="en-US" altLang="en-US" baseline="-25000" dirty="0">
                <a:latin typeface="Arial Narrow" panose="020B0606020202030204" pitchFamily="34" charset="0"/>
              </a:rPr>
              <a:t>k</a:t>
            </a:r>
            <a:r>
              <a:rPr lang="en-US" altLang="en-US" dirty="0">
                <a:latin typeface="Arial Narrow" panose="020B0606020202030204" pitchFamily="34" charset="0"/>
              </a:rPr>
              <a:t>} where the </a:t>
            </a:r>
            <a:r>
              <a:rPr lang="en-US" altLang="en-US" dirty="0" err="1">
                <a:latin typeface="Arial Narrow" panose="020B0606020202030204" pitchFamily="34" charset="0"/>
              </a:rPr>
              <a:t>A</a:t>
            </a:r>
            <a:r>
              <a:rPr lang="en-US" altLang="en-US" baseline="-25000" dirty="0" err="1">
                <a:latin typeface="Arial Narrow" panose="020B0606020202030204" pitchFamily="34" charset="0"/>
              </a:rPr>
              <a:t>j</a:t>
            </a:r>
            <a:r>
              <a:rPr lang="en-US" altLang="en-US" dirty="0" err="1">
                <a:latin typeface="Arial Narrow" panose="020B0606020202030204" pitchFamily="34" charset="0"/>
              </a:rPr>
              <a:t>'s</a:t>
            </a:r>
            <a:r>
              <a:rPr lang="en-US" altLang="en-US" dirty="0">
                <a:latin typeface="Arial Narrow" panose="020B0606020202030204" pitchFamily="34" charset="0"/>
              </a:rPr>
              <a:t> are all the attributes appearing in an FD in G with X as left hand side</a:t>
            </a:r>
          </a:p>
          <a:p>
            <a:pPr>
              <a:spcBef>
                <a:spcPts val="600"/>
              </a:spcBef>
              <a:buSzTx/>
              <a:buFontTx/>
              <a:buNone/>
            </a:pP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.	</a:t>
            </a:r>
            <a:r>
              <a:rPr lang="en-US" altLang="en-US" dirty="0">
                <a:latin typeface="Arial Narrow" panose="020B0606020202030204" pitchFamily="34" charset="0"/>
              </a:rPr>
              <a:t>If any attributes in R are not placed in any R</a:t>
            </a:r>
            <a:r>
              <a:rPr lang="en-US" altLang="en-US" baseline="-25000" dirty="0">
                <a:latin typeface="Arial Narrow" panose="020B0606020202030204" pitchFamily="34" charset="0"/>
              </a:rPr>
              <a:t>i</a:t>
            </a:r>
            <a:r>
              <a:rPr lang="en-US" altLang="en-US" dirty="0">
                <a:latin typeface="Arial Narrow" panose="020B0606020202030204" pitchFamily="34" charset="0"/>
              </a:rPr>
              <a:t>, create another relation in D for these attributes</a:t>
            </a:r>
          </a:p>
          <a:p>
            <a:pPr>
              <a:spcBef>
                <a:spcPts val="600"/>
              </a:spcBef>
              <a:buSzTx/>
              <a:buFontTx/>
              <a:buNone/>
            </a:pPr>
            <a:r>
              <a:rPr lang="en-US" altLang="en-US" dirty="0">
                <a:latin typeface="Arial Narrow" panose="020B0606020202030204" pitchFamily="34" charset="0"/>
              </a:rPr>
              <a:t>4	If none of them contain a candidate key K or R, create one more relation schema that contains attributes in K.</a:t>
            </a:r>
          </a:p>
          <a:p>
            <a:pPr lvl="1">
              <a:spcBef>
                <a:spcPts val="600"/>
              </a:spcBef>
              <a:buSzTx/>
              <a:buFont typeface="Wingdings" panose="05000000000000000000" pitchFamily="2" charset="2"/>
              <a:buChar char="F"/>
            </a:pPr>
            <a:r>
              <a:rPr lang="en-US" altLang="en-US" dirty="0">
                <a:latin typeface="Arial Narrow" panose="020B0606020202030204" pitchFamily="34" charset="0"/>
              </a:rPr>
              <a:t>	Step 2 assures dependency preserving property</a:t>
            </a:r>
          </a:p>
          <a:p>
            <a:pPr lvl="1">
              <a:spcBef>
                <a:spcPts val="600"/>
              </a:spcBef>
              <a:buSzTx/>
              <a:buFont typeface="Wingdings" panose="05000000000000000000" pitchFamily="2" charset="2"/>
              <a:buChar char="F"/>
            </a:pPr>
            <a:r>
              <a:rPr lang="en-US" altLang="en-US" dirty="0">
                <a:latin typeface="Arial Narrow" panose="020B0606020202030204" pitchFamily="34" charset="0"/>
              </a:rPr>
              <a:t> 	Step 4 assures lossless join property</a:t>
            </a:r>
          </a:p>
        </p:txBody>
      </p:sp>
    </p:spTree>
    <p:extLst>
      <p:ext uri="{BB962C8B-B14F-4D97-AF65-F5344CB8AC3E}">
        <p14:creationId xmlns:p14="http://schemas.microsoft.com/office/powerpoint/2010/main" val="1551174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C16F-A8A2-43A2-B885-1642A2F8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Lossless Join Decomposition into BCNF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9A218-6741-4124-B0C9-BACCC199F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SzTx/>
              <a:buFontTx/>
              <a:buNone/>
            </a:pP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. set D:={R}</a:t>
            </a:r>
            <a:endParaRPr lang="en-US" altLang="en-US" dirty="0">
              <a:latin typeface="Arial Narrow" panose="020B0606020202030204" pitchFamily="34" charset="0"/>
            </a:endParaRPr>
          </a:p>
          <a:p>
            <a:pPr>
              <a:spcBef>
                <a:spcPts val="600"/>
              </a:spcBef>
              <a:buSzTx/>
              <a:buFontTx/>
              <a:buNone/>
            </a:pP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. </a:t>
            </a:r>
            <a:r>
              <a:rPr lang="en-US" altLang="en-US" dirty="0">
                <a:latin typeface="Arial Narrow" panose="020B0606020202030204" pitchFamily="34" charset="0"/>
              </a:rPr>
              <a:t>While there is a relation schema Q in D that is not in BCNF do</a:t>
            </a:r>
          </a:p>
          <a:p>
            <a:pPr lvl="1">
              <a:spcBef>
                <a:spcPts val="600"/>
              </a:spcBef>
              <a:buFontTx/>
              <a:buChar char="•"/>
            </a:pPr>
            <a:r>
              <a:rPr lang="en-US" altLang="en-US" dirty="0">
                <a:latin typeface="Arial Narrow" panose="020B0606020202030204" pitchFamily="34" charset="0"/>
              </a:rPr>
              <a:t>choose a Q in D that is not in BCNF</a:t>
            </a:r>
          </a:p>
          <a:p>
            <a:pPr lvl="1">
              <a:spcBef>
                <a:spcPts val="600"/>
              </a:spcBef>
              <a:buFontTx/>
              <a:buChar char="•"/>
            </a:pPr>
            <a:r>
              <a:rPr lang="en-US" altLang="en-US" dirty="0">
                <a:latin typeface="Arial Narrow" panose="020B0606020202030204" pitchFamily="34" charset="0"/>
              </a:rPr>
              <a:t>find a FD X </a:t>
            </a: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 Y that violates BCNF</a:t>
            </a:r>
          </a:p>
          <a:p>
            <a:pPr lvl="1">
              <a:spcBef>
                <a:spcPts val="600"/>
              </a:spcBef>
              <a:buFontTx/>
              <a:buChar char="•"/>
            </a:pPr>
            <a:r>
              <a:rPr lang="en-US" altLang="en-US" dirty="0">
                <a:latin typeface="Arial Narrow" panose="020B0606020202030204" pitchFamily="34" charset="0"/>
                <a:sym typeface="Symbol" panose="05050102010706020507" pitchFamily="18" charset="2"/>
              </a:rPr>
              <a:t>replace Q in D by two relation schemas (Q - Y) and (XY)</a:t>
            </a:r>
            <a:endParaRPr lang="en-US" alt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99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5E3B5-8199-41DB-9A0B-219EFFED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517"/>
            <a:ext cx="10515600" cy="1325563"/>
          </a:xfrm>
        </p:spPr>
        <p:txBody>
          <a:bodyPr/>
          <a:lstStyle/>
          <a:p>
            <a:r>
              <a:rPr lang="en-US" dirty="0"/>
              <a:t>Nulls and Decomposition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C4EC6404-80E3-41D5-9A9E-A88B4F7A4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191417"/>
            <a:ext cx="9525000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9725" indent="-339725" defTabSz="1079500"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654175" indent="-268288" defTabSz="107950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795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795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795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795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795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795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795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600"/>
              </a:spcBef>
              <a:buSzTx/>
            </a:pPr>
            <a:r>
              <a:rPr lang="en-US" altLang="en-US" sz="2800" b="0" dirty="0">
                <a:latin typeface="Arial Narrow" panose="020B0606020202030204" pitchFamily="34" charset="0"/>
              </a:rPr>
              <a:t>theory of lossless join decomposition assumes that nulls are not allowed for join attributes</a:t>
            </a:r>
          </a:p>
          <a:p>
            <a:pPr>
              <a:spcBef>
                <a:spcPts val="600"/>
              </a:spcBef>
              <a:buSzTx/>
            </a:pPr>
            <a:r>
              <a:rPr lang="en-US" altLang="en-US" sz="2800" b="0" dirty="0">
                <a:latin typeface="Arial Narrow" panose="020B0606020202030204" pitchFamily="34" charset="0"/>
              </a:rPr>
              <a:t>allowing nulls causes problems of </a:t>
            </a:r>
          </a:p>
          <a:p>
            <a:pPr lvl="1">
              <a:spcBef>
                <a:spcPts val="600"/>
              </a:spcBef>
              <a:buSzTx/>
              <a:buFontTx/>
              <a:buChar char="•"/>
            </a:pPr>
            <a:r>
              <a:rPr lang="en-US" altLang="en-US" b="0" u="sng" dirty="0">
                <a:latin typeface="Arial Narrow" panose="020B0606020202030204" pitchFamily="34" charset="0"/>
              </a:rPr>
              <a:t>missing tuples</a:t>
            </a:r>
            <a:endParaRPr lang="en-US" altLang="en-US" b="0" dirty="0">
              <a:latin typeface="Arial Narrow" panose="020B0606020202030204" pitchFamily="34" charset="0"/>
            </a:endParaRPr>
          </a:p>
          <a:p>
            <a:pPr lvl="1">
              <a:spcBef>
                <a:spcPts val="600"/>
              </a:spcBef>
              <a:buSzTx/>
              <a:buFontTx/>
              <a:buNone/>
            </a:pPr>
            <a:r>
              <a:rPr lang="en-US" altLang="en-US" b="0" dirty="0">
                <a:latin typeface="Arial Narrow" panose="020B0606020202030204" pitchFamily="34" charset="0"/>
              </a:rPr>
              <a:t>	employee(</a:t>
            </a:r>
            <a:r>
              <a:rPr lang="en-US" altLang="en-US" b="0" dirty="0" err="1">
                <a:latin typeface="Arial Narrow" panose="020B0606020202030204" pitchFamily="34" charset="0"/>
              </a:rPr>
              <a:t>Emp</a:t>
            </a:r>
            <a:r>
              <a:rPr lang="en-US" altLang="en-US" b="0" dirty="0">
                <a:latin typeface="Arial Narrow" panose="020B0606020202030204" pitchFamily="34" charset="0"/>
              </a:rPr>
              <a:t>#, name, … </a:t>
            </a:r>
            <a:r>
              <a:rPr lang="en-US" altLang="en-US" b="0" dirty="0" err="1">
                <a:latin typeface="Arial Narrow" panose="020B0606020202030204" pitchFamily="34" charset="0"/>
              </a:rPr>
              <a:t>Dno</a:t>
            </a:r>
            <a:r>
              <a:rPr lang="en-US" altLang="en-US" b="0" dirty="0">
                <a:latin typeface="Arial Narrow" panose="020B0606020202030204" pitchFamily="34" charset="0"/>
              </a:rPr>
              <a:t>)</a:t>
            </a:r>
          </a:p>
          <a:p>
            <a:pPr lvl="1">
              <a:spcBef>
                <a:spcPts val="600"/>
              </a:spcBef>
              <a:buSzTx/>
              <a:buFontTx/>
              <a:buNone/>
            </a:pPr>
            <a:r>
              <a:rPr lang="en-US" altLang="en-US" b="0" dirty="0">
                <a:latin typeface="Arial Narrow" panose="020B0606020202030204" pitchFamily="34" charset="0"/>
              </a:rPr>
              <a:t>	department(</a:t>
            </a:r>
            <a:r>
              <a:rPr lang="en-US" altLang="en-US" b="0" dirty="0" err="1">
                <a:latin typeface="Arial Narrow" panose="020B0606020202030204" pitchFamily="34" charset="0"/>
              </a:rPr>
              <a:t>Dno</a:t>
            </a:r>
            <a:r>
              <a:rPr lang="en-US" altLang="en-US" b="0" dirty="0">
                <a:latin typeface="Arial Narrow" panose="020B0606020202030204" pitchFamily="34" charset="0"/>
              </a:rPr>
              <a:t>, … )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0880FAA7-2078-48C4-84DE-E8093F412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4241004"/>
            <a:ext cx="94869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defTabSz="1079500"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654175" indent="-268288" defTabSz="107950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795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795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795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795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795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795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795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ts val="600"/>
              </a:spcBef>
              <a:buSzTx/>
              <a:buFontTx/>
              <a:buChar char="•"/>
            </a:pPr>
            <a:r>
              <a:rPr lang="en-US" altLang="en-US" b="0" u="sng" dirty="0">
                <a:latin typeface="Arial Narrow" panose="020B0606020202030204" pitchFamily="34" charset="0"/>
              </a:rPr>
              <a:t>dangling tuples</a:t>
            </a:r>
            <a:endParaRPr lang="en-US" altLang="en-US" b="0" dirty="0">
              <a:latin typeface="Arial Narrow" panose="020B0606020202030204" pitchFamily="34" charset="0"/>
            </a:endParaRPr>
          </a:p>
          <a:p>
            <a:pPr lvl="1">
              <a:spcBef>
                <a:spcPts val="600"/>
              </a:spcBef>
              <a:buSzTx/>
              <a:buFontTx/>
              <a:buNone/>
            </a:pPr>
            <a:r>
              <a:rPr lang="en-US" altLang="en-US" b="0" dirty="0">
                <a:latin typeface="Arial Narrow" panose="020B0606020202030204" pitchFamily="34" charset="0"/>
              </a:rPr>
              <a:t>	employee(</a:t>
            </a:r>
            <a:r>
              <a:rPr lang="en-US" altLang="en-US" b="0" dirty="0" err="1">
                <a:latin typeface="Arial Narrow" panose="020B0606020202030204" pitchFamily="34" charset="0"/>
              </a:rPr>
              <a:t>emp</a:t>
            </a:r>
            <a:r>
              <a:rPr lang="en-US" altLang="en-US" b="0" dirty="0">
                <a:latin typeface="Arial Narrow" panose="020B0606020202030204" pitchFamily="34" charset="0"/>
              </a:rPr>
              <a:t>#, …)</a:t>
            </a:r>
          </a:p>
          <a:p>
            <a:pPr lvl="1">
              <a:spcBef>
                <a:spcPts val="600"/>
              </a:spcBef>
              <a:buSzTx/>
              <a:buFontTx/>
              <a:buNone/>
            </a:pPr>
            <a:r>
              <a:rPr lang="en-US" altLang="en-US" b="0" dirty="0">
                <a:latin typeface="Arial Narrow" panose="020B0606020202030204" pitchFamily="34" charset="0"/>
              </a:rPr>
              <a:t>	</a:t>
            </a:r>
            <a:r>
              <a:rPr lang="en-US" altLang="en-US" b="0" dirty="0" err="1">
                <a:latin typeface="Arial Narrow" panose="020B0606020202030204" pitchFamily="34" charset="0"/>
              </a:rPr>
              <a:t>works_on</a:t>
            </a:r>
            <a:r>
              <a:rPr lang="en-US" altLang="en-US" b="0" dirty="0">
                <a:latin typeface="Arial Narrow" panose="020B0606020202030204" pitchFamily="34" charset="0"/>
              </a:rPr>
              <a:t>(</a:t>
            </a:r>
            <a:r>
              <a:rPr lang="en-US" altLang="en-US" b="0" dirty="0" err="1">
                <a:latin typeface="Arial Narrow" panose="020B0606020202030204" pitchFamily="34" charset="0"/>
              </a:rPr>
              <a:t>emp</a:t>
            </a:r>
            <a:r>
              <a:rPr lang="en-US" altLang="en-US" b="0" dirty="0">
                <a:latin typeface="Arial Narrow" panose="020B0606020202030204" pitchFamily="34" charset="0"/>
              </a:rPr>
              <a:t>#, </a:t>
            </a:r>
            <a:r>
              <a:rPr lang="en-US" altLang="en-US" b="0" dirty="0" err="1">
                <a:latin typeface="Arial Narrow" panose="020B0606020202030204" pitchFamily="34" charset="0"/>
              </a:rPr>
              <a:t>dept</a:t>
            </a:r>
            <a:r>
              <a:rPr lang="en-US" altLang="en-US" b="0" dirty="0">
                <a:latin typeface="Arial Narrow" panose="020B0606020202030204" pitchFamily="34" charset="0"/>
              </a:rPr>
              <a:t>#)</a:t>
            </a:r>
          </a:p>
          <a:p>
            <a:pPr lvl="1">
              <a:spcBef>
                <a:spcPts val="600"/>
              </a:spcBef>
              <a:buSzTx/>
              <a:buFontTx/>
              <a:buNone/>
            </a:pPr>
            <a:r>
              <a:rPr lang="en-US" altLang="en-US" b="0" dirty="0">
                <a:latin typeface="Arial Narrow" panose="020B0606020202030204" pitchFamily="34" charset="0"/>
              </a:rPr>
              <a:t>	department(</a:t>
            </a:r>
            <a:r>
              <a:rPr lang="en-US" altLang="en-US" b="0" dirty="0" err="1">
                <a:latin typeface="Arial Narrow" panose="020B0606020202030204" pitchFamily="34" charset="0"/>
              </a:rPr>
              <a:t>dept</a:t>
            </a:r>
            <a:r>
              <a:rPr lang="en-US" altLang="en-US" b="0" dirty="0">
                <a:latin typeface="Arial Narrow" panose="020B0606020202030204" pitchFamily="34" charset="0"/>
              </a:rPr>
              <a:t>#,… )</a:t>
            </a:r>
          </a:p>
        </p:txBody>
      </p:sp>
    </p:spTree>
    <p:extLst>
      <p:ext uri="{BB962C8B-B14F-4D97-AF65-F5344CB8AC3E}">
        <p14:creationId xmlns:p14="http://schemas.microsoft.com/office/powerpoint/2010/main" val="245150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A3CF-03AE-4DA7-9AD9-4C80391A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Informal design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4DC0-885C-4CD8-AAAB-2BA4A2A5D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 in ER model can have mixed semantics or dependencies.</a:t>
            </a:r>
          </a:p>
          <a:p>
            <a:r>
              <a:rPr lang="en-US" dirty="0"/>
              <a:t>Clear Semantics – each relation one semantics</a:t>
            </a:r>
          </a:p>
          <a:p>
            <a:r>
              <a:rPr lang="en-US" dirty="0"/>
              <a:t>Reduce redundancy – most information is stored in only one place</a:t>
            </a:r>
          </a:p>
          <a:p>
            <a:r>
              <a:rPr lang="en-US" dirty="0"/>
              <a:t> Reduce Null Values</a:t>
            </a:r>
          </a:p>
          <a:p>
            <a:r>
              <a:rPr lang="en-US" dirty="0"/>
              <a:t>Disallow spurious tuples – joins on primary and foreign keys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2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23FFD-326B-493D-95A2-7B6FE0FE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B8FEF-AD02-4BA6-9049-B5AFB112D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Universal relation schema assumption – all attributes of the database as one relation.</a:t>
            </a:r>
          </a:p>
          <a:p>
            <a:r>
              <a:rPr lang="en-US" dirty="0"/>
              <a:t>R(A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…, A</a:t>
            </a:r>
            <a:r>
              <a:rPr lang="en-US" baseline="-25000" dirty="0"/>
              <a:t>n</a:t>
            </a:r>
            <a:r>
              <a:rPr lang="en-US" dirty="0"/>
              <a:t>) n attributes, r state of database (rows), 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any two rows or tuples. X and Y subsets of the attributes (A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…, A</a:t>
            </a:r>
            <a:r>
              <a:rPr lang="en-US" baseline="-25000" dirty="0"/>
              <a:t>n </a:t>
            </a:r>
            <a:r>
              <a:rPr lang="en-US" dirty="0"/>
              <a:t>)</a:t>
            </a:r>
          </a:p>
          <a:p>
            <a:r>
              <a:rPr lang="en-US" dirty="0"/>
              <a:t>Functional dependency X</a:t>
            </a:r>
            <a:r>
              <a:rPr lang="en-US" dirty="0">
                <a:sym typeface="Symbol" panose="05050102010706020507" pitchFamily="18" charset="2"/>
              </a:rPr>
              <a:t>Y for any two tuples t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and t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from r, 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if t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[X] = t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[X] 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then t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[Y]=t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[Y]</a:t>
            </a:r>
            <a:endParaRPr lang="en-US" dirty="0"/>
          </a:p>
          <a:p>
            <a:r>
              <a:rPr lang="en-US" dirty="0"/>
              <a:t>The functional dependencies do not come from state of database r, but from the semantics of the application environment.</a:t>
            </a:r>
          </a:p>
        </p:txBody>
      </p:sp>
    </p:spTree>
    <p:extLst>
      <p:ext uri="{BB962C8B-B14F-4D97-AF65-F5344CB8AC3E}">
        <p14:creationId xmlns:p14="http://schemas.microsoft.com/office/powerpoint/2010/main" val="401835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BE50-7585-4704-8489-4667BAE8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 for functional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0CC89-7602-475B-B6EB-4A890103D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R and a set of FDs F and  r, does r satisfy F, or given F, check if all r’s of R will hold on F. The state r of R is legal if r satisfies F. To determine if all r’s of R will satisfy F inference rules are needed. </a:t>
            </a:r>
          </a:p>
          <a:p>
            <a:r>
              <a:rPr lang="en-US" dirty="0"/>
              <a:t>Given F, we can infer F+ the set of FDs inferred from F that hold on R.</a:t>
            </a:r>
          </a:p>
          <a:p>
            <a:r>
              <a:rPr lang="en-US" dirty="0"/>
              <a:t>A FD X</a:t>
            </a:r>
            <a:r>
              <a:rPr lang="en-US" dirty="0">
                <a:sym typeface="Symbol" panose="05050102010706020507" pitchFamily="18" charset="2"/>
              </a:rPr>
              <a:t>Y is inferred from F if </a:t>
            </a:r>
            <a:r>
              <a:rPr lang="en-US" dirty="0"/>
              <a:t>X</a:t>
            </a:r>
            <a:r>
              <a:rPr lang="en-US" dirty="0">
                <a:sym typeface="Symbol" panose="05050102010706020507" pitchFamily="18" charset="2"/>
              </a:rPr>
              <a:t>Y holds in every legal instance r of R</a:t>
            </a:r>
          </a:p>
          <a:p>
            <a:r>
              <a:rPr lang="en-US" dirty="0">
                <a:sym typeface="Symbol" panose="05050102010706020507" pitchFamily="18" charset="2"/>
              </a:rPr>
              <a:t>Notation F |= </a:t>
            </a:r>
            <a:r>
              <a:rPr lang="en-US" dirty="0"/>
              <a:t>X</a:t>
            </a:r>
            <a:r>
              <a:rPr lang="en-US" dirty="0">
                <a:sym typeface="Symbol" panose="05050102010706020507" pitchFamily="18" charset="2"/>
              </a:rPr>
              <a:t>Y  (that is, F infers </a:t>
            </a:r>
            <a:r>
              <a:rPr lang="en-US" dirty="0"/>
              <a:t>X</a:t>
            </a:r>
            <a:r>
              <a:rPr lang="en-US" dirty="0">
                <a:sym typeface="Symbol" panose="05050102010706020507" pitchFamily="18" charset="2"/>
              </a:rPr>
              <a:t>Y)</a:t>
            </a:r>
          </a:p>
          <a:p>
            <a:r>
              <a:rPr lang="en-US" dirty="0"/>
              <a:t>{X,Y} </a:t>
            </a:r>
            <a:r>
              <a:rPr lang="en-US" dirty="0">
                <a:sym typeface="Symbol" panose="05050102010706020507" pitchFamily="18" charset="2"/>
              </a:rPr>
              <a:t> Z is written as XYZ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5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2989-8095-4DDD-8407-8A73041E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9F48-D117-48D8-8D31-A49485013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Reflexivity: If X </a:t>
            </a:r>
            <a:r>
              <a:rPr lang="en-US" dirty="0">
                <a:sym typeface="Symbol" panose="05050102010706020507" pitchFamily="18" charset="2"/>
              </a:rPr>
              <a:t> Y, then </a:t>
            </a:r>
            <a:r>
              <a:rPr lang="en-US" dirty="0"/>
              <a:t>X</a:t>
            </a:r>
            <a:r>
              <a:rPr lang="en-US" dirty="0">
                <a:sym typeface="Symbol" panose="05050102010706020507" pitchFamily="18" charset="2"/>
              </a:rPr>
              <a:t>Y (X is superset of Y)</a:t>
            </a:r>
          </a:p>
          <a:p>
            <a:r>
              <a:rPr lang="en-US" dirty="0">
                <a:sym typeface="Symbol" panose="05050102010706020507" pitchFamily="18" charset="2"/>
              </a:rPr>
              <a:t>Augmentation: If </a:t>
            </a:r>
            <a:r>
              <a:rPr lang="en-US" dirty="0"/>
              <a:t>X</a:t>
            </a:r>
            <a:r>
              <a:rPr lang="en-US" dirty="0">
                <a:sym typeface="Symbol" panose="05050102010706020507" pitchFamily="18" charset="2"/>
              </a:rPr>
              <a:t>Y the </a:t>
            </a:r>
            <a:r>
              <a:rPr lang="en-US" dirty="0"/>
              <a:t>XZ </a:t>
            </a:r>
            <a:r>
              <a:rPr lang="en-US" dirty="0">
                <a:sym typeface="Symbol" panose="05050102010706020507" pitchFamily="18" charset="2"/>
              </a:rPr>
              <a:t> YZ</a:t>
            </a:r>
          </a:p>
          <a:p>
            <a:r>
              <a:rPr lang="en-US" dirty="0">
                <a:sym typeface="Symbol" panose="05050102010706020507" pitchFamily="18" charset="2"/>
              </a:rPr>
              <a:t>Transitivity: If {</a:t>
            </a:r>
            <a:r>
              <a:rPr lang="en-US" dirty="0"/>
              <a:t>X</a:t>
            </a:r>
            <a:r>
              <a:rPr lang="en-US" dirty="0">
                <a:sym typeface="Symbol" panose="05050102010706020507" pitchFamily="18" charset="2"/>
              </a:rPr>
              <a:t>Y, YZ} |= </a:t>
            </a:r>
            <a:r>
              <a:rPr lang="en-US" dirty="0"/>
              <a:t>X</a:t>
            </a:r>
            <a:r>
              <a:rPr lang="en-US" dirty="0">
                <a:sym typeface="Symbol" panose="05050102010706020507" pitchFamily="18" charset="2"/>
              </a:rPr>
              <a:t>Z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Sound - </a:t>
            </a:r>
            <a:r>
              <a:rPr lang="en-US" dirty="0"/>
              <a:t>X</a:t>
            </a:r>
            <a:r>
              <a:rPr lang="en-US" dirty="0">
                <a:sym typeface="Symbol" panose="05050102010706020507" pitchFamily="18" charset="2"/>
              </a:rPr>
              <a:t>Y got from F using above three rules will hold on R</a:t>
            </a:r>
          </a:p>
          <a:p>
            <a:r>
              <a:rPr lang="en-US" dirty="0">
                <a:sym typeface="Symbol" panose="05050102010706020507" pitchFamily="18" charset="2"/>
              </a:rPr>
              <a:t>Complete – there is no </a:t>
            </a:r>
            <a:r>
              <a:rPr lang="en-US" dirty="0"/>
              <a:t>X</a:t>
            </a:r>
            <a:r>
              <a:rPr lang="en-US" dirty="0">
                <a:sym typeface="Symbol" panose="05050102010706020507" pitchFamily="18" charset="2"/>
              </a:rPr>
              <a:t>Y that can be got from any other rule outside above three rules, which will hold on R</a:t>
            </a:r>
          </a:p>
          <a:p>
            <a:r>
              <a:rPr lang="en-US" dirty="0">
                <a:sym typeface="Symbol" panose="05050102010706020507" pitchFamily="18" charset="2"/>
              </a:rPr>
              <a:t>So, RAT is sound and complete.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0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0F59-34C3-4F3A-9DD5-2B5D1EAA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6628A-B97B-4FF6-BE92-F4B468A4B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Projectivity: If {X</a:t>
            </a:r>
            <a:r>
              <a:rPr lang="en-US" dirty="0">
                <a:sym typeface="Symbol" panose="05050102010706020507" pitchFamily="18" charset="2"/>
              </a:rPr>
              <a:t>YZ} then </a:t>
            </a:r>
            <a:r>
              <a:rPr lang="en-US" dirty="0"/>
              <a:t>X</a:t>
            </a:r>
            <a:r>
              <a:rPr lang="en-US" dirty="0">
                <a:sym typeface="Symbol" panose="05050102010706020507" pitchFamily="18" charset="2"/>
              </a:rPr>
              <a:t>Y and </a:t>
            </a:r>
            <a:r>
              <a:rPr lang="en-US" dirty="0"/>
              <a:t>X</a:t>
            </a:r>
            <a:r>
              <a:rPr lang="en-US" dirty="0">
                <a:sym typeface="Symbol" panose="05050102010706020507" pitchFamily="18" charset="2"/>
              </a:rPr>
              <a:t>Z</a:t>
            </a:r>
          </a:p>
          <a:p>
            <a:r>
              <a:rPr lang="en-US" dirty="0">
                <a:sym typeface="Symbol" panose="05050102010706020507" pitchFamily="18" charset="2"/>
              </a:rPr>
              <a:t>Additive: If {</a:t>
            </a:r>
            <a:r>
              <a:rPr lang="en-US" dirty="0"/>
              <a:t>X</a:t>
            </a:r>
            <a:r>
              <a:rPr lang="en-US" dirty="0">
                <a:sym typeface="Symbol" panose="05050102010706020507" pitchFamily="18" charset="2"/>
              </a:rPr>
              <a:t>Y, </a:t>
            </a:r>
            <a:r>
              <a:rPr lang="en-US" dirty="0"/>
              <a:t>X</a:t>
            </a:r>
            <a:r>
              <a:rPr lang="en-US" dirty="0">
                <a:sym typeface="Symbol" panose="05050102010706020507" pitchFamily="18" charset="2"/>
              </a:rPr>
              <a:t>Z} then </a:t>
            </a:r>
            <a:r>
              <a:rPr lang="en-US" dirty="0"/>
              <a:t>X</a:t>
            </a:r>
            <a:r>
              <a:rPr lang="en-US" dirty="0">
                <a:sym typeface="Symbol" panose="05050102010706020507" pitchFamily="18" charset="2"/>
              </a:rPr>
              <a:t>YZ</a:t>
            </a:r>
          </a:p>
          <a:p>
            <a:r>
              <a:rPr lang="en-US" dirty="0" err="1">
                <a:sym typeface="Symbol" panose="05050102010706020507" pitchFamily="18" charset="2"/>
              </a:rPr>
              <a:t>Pseudotransitivity</a:t>
            </a:r>
            <a:r>
              <a:rPr lang="en-US" dirty="0">
                <a:sym typeface="Symbol" panose="05050102010706020507" pitchFamily="18" charset="2"/>
              </a:rPr>
              <a:t>: if {</a:t>
            </a:r>
            <a:r>
              <a:rPr lang="en-US" dirty="0"/>
              <a:t>X</a:t>
            </a:r>
            <a:r>
              <a:rPr lang="en-US" dirty="0">
                <a:sym typeface="Symbol" panose="05050102010706020507" pitchFamily="18" charset="2"/>
              </a:rPr>
              <a:t>Y, </a:t>
            </a:r>
            <a:r>
              <a:rPr lang="en-US" dirty="0"/>
              <a:t>WY</a:t>
            </a:r>
            <a:r>
              <a:rPr lang="en-US" dirty="0">
                <a:sym typeface="Symbol" panose="05050102010706020507" pitchFamily="18" charset="2"/>
              </a:rPr>
              <a:t>Z} then W</a:t>
            </a:r>
            <a:r>
              <a:rPr lang="en-US" dirty="0"/>
              <a:t>X</a:t>
            </a:r>
            <a:r>
              <a:rPr lang="en-US" dirty="0">
                <a:sym typeface="Symbol" panose="05050102010706020507" pitchFamily="18" charset="2"/>
              </a:rPr>
              <a:t>Z</a:t>
            </a:r>
          </a:p>
        </p:txBody>
      </p:sp>
    </p:spTree>
    <p:extLst>
      <p:ext uri="{BB962C8B-B14F-4D97-AF65-F5344CB8AC3E}">
        <p14:creationId xmlns:p14="http://schemas.microsoft.com/office/powerpoint/2010/main" val="394846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E16B-E6EB-478F-AF13-8E7197F6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X</a:t>
            </a:r>
            <a:r>
              <a:rPr lang="en-US" baseline="30000" dirty="0"/>
              <a:t>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57104-92F1-4276-926D-4C6ED457B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 F, a set of FDs of form X</a:t>
            </a:r>
            <a:r>
              <a:rPr lang="en-US" dirty="0">
                <a:sym typeface="Symbol" panose="05050102010706020507" pitchFamily="18" charset="2"/>
              </a:rPr>
              <a:t>Y, on R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Algorithm: X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(closure of X under F)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	X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:= X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		while (changes to X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) do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			for each new FD </a:t>
            </a:r>
            <a:r>
              <a:rPr lang="en-US" dirty="0"/>
              <a:t>Y</a:t>
            </a:r>
            <a:r>
              <a:rPr lang="en-US" dirty="0">
                <a:sym typeface="Symbol" panose="05050102010706020507" pitchFamily="18" charset="2"/>
              </a:rPr>
              <a:t>Z in F 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				if Y  X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then X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= X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 Z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-- Does F |= X</a:t>
            </a:r>
            <a:r>
              <a:rPr lang="en-US" dirty="0">
                <a:sym typeface="Symbol" panose="05050102010706020507" pitchFamily="18" charset="2"/>
              </a:rPr>
              <a:t>Y ?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-- When is X a key?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08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F2B1-A600-4865-AC5B-647DA092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Covers and Equivalences of 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047CD-2BC0-40EF-A97B-F536846D1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R, and two sets of FDs F and G, are F and G equivalent. </a:t>
            </a:r>
          </a:p>
          <a:p>
            <a:r>
              <a:rPr lang="en-US" dirty="0"/>
              <a:t>Note from F, we can get all inferred FDs F</a:t>
            </a:r>
            <a:r>
              <a:rPr lang="en-US" baseline="30000" dirty="0"/>
              <a:t>+</a:t>
            </a:r>
            <a:r>
              <a:rPr lang="en-US" dirty="0"/>
              <a:t>, similarly G</a:t>
            </a:r>
            <a:r>
              <a:rPr lang="en-US" baseline="30000" dirty="0"/>
              <a:t>+</a:t>
            </a:r>
            <a:r>
              <a:rPr lang="en-US" dirty="0"/>
              <a:t> from G,             if F+ = G+, the F and G are same. Or, F</a:t>
            </a:r>
            <a:r>
              <a:rPr lang="en-US" baseline="30000" dirty="0"/>
              <a:t>+ </a:t>
            </a:r>
            <a:r>
              <a:rPr lang="en-US" dirty="0">
                <a:sym typeface="Symbol" panose="05050102010706020507" pitchFamily="18" charset="2"/>
              </a:rPr>
              <a:t> G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and G</a:t>
            </a:r>
            <a:r>
              <a:rPr lang="en-US" baseline="30000" dirty="0">
                <a:sym typeface="Symbol" panose="05050102010706020507" pitchFamily="18" charset="2"/>
              </a:rPr>
              <a:t>+ </a:t>
            </a:r>
            <a:r>
              <a:rPr lang="en-US" dirty="0">
                <a:sym typeface="Symbol" panose="05050102010706020507" pitchFamily="18" charset="2"/>
              </a:rPr>
              <a:t> F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endParaRPr lang="en-US" baseline="30000" dirty="0"/>
          </a:p>
          <a:p>
            <a:r>
              <a:rPr lang="en-US" dirty="0"/>
              <a:t>Another way, </a:t>
            </a:r>
          </a:p>
          <a:p>
            <a:pPr lvl="1"/>
            <a:r>
              <a:rPr lang="en-US" dirty="0"/>
              <a:t>for each X</a:t>
            </a:r>
            <a:r>
              <a:rPr lang="en-US" dirty="0">
                <a:sym typeface="Symbol" panose="05050102010706020507" pitchFamily="18" charset="2"/>
              </a:rPr>
              <a:t>Y in F, compute X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using G, and if YX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for all such </a:t>
            </a:r>
            <a:r>
              <a:rPr lang="en-US" dirty="0"/>
              <a:t>X</a:t>
            </a:r>
            <a:r>
              <a:rPr lang="en-US" dirty="0">
                <a:sym typeface="Symbol" panose="05050102010706020507" pitchFamily="18" charset="2"/>
              </a:rPr>
              <a:t>Y, then F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G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,  </a:t>
            </a:r>
            <a:r>
              <a:rPr lang="en-US" u="sng" dirty="0">
                <a:sym typeface="Symbol" panose="05050102010706020507" pitchFamily="18" charset="2"/>
              </a:rPr>
              <a:t>G COVERS F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and similarly, for each </a:t>
            </a:r>
            <a:r>
              <a:rPr lang="en-US" dirty="0"/>
              <a:t>X</a:t>
            </a:r>
            <a:r>
              <a:rPr lang="en-US" dirty="0">
                <a:sym typeface="Symbol" panose="05050102010706020507" pitchFamily="18" charset="2"/>
              </a:rPr>
              <a:t>Y in G, compute X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using F and if YX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for all such </a:t>
            </a:r>
            <a:r>
              <a:rPr lang="en-US" dirty="0"/>
              <a:t>X</a:t>
            </a:r>
            <a:r>
              <a:rPr lang="en-US" dirty="0">
                <a:sym typeface="Symbol" panose="05050102010706020507" pitchFamily="18" charset="2"/>
              </a:rPr>
              <a:t>Y, then G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F</a:t>
            </a:r>
            <a:r>
              <a:rPr lang="en-US" baseline="30000" dirty="0">
                <a:sym typeface="Symbol" panose="05050102010706020507" pitchFamily="18" charset="2"/>
              </a:rPr>
              <a:t>+, </a:t>
            </a:r>
            <a:r>
              <a:rPr lang="en-US" u="sng" dirty="0">
                <a:sym typeface="Symbol" panose="05050102010706020507" pitchFamily="18" charset="2"/>
              </a:rPr>
              <a:t>F COVERS G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If above two are true then F= 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87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CC99-D9E2-411B-9C21-6E17B242D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covers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4E226-D7F3-4432-B52C-74AE434CD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 redundant covers – if a proper subset of F covers F, then F is redundant. We can remove some FD X</a:t>
            </a:r>
            <a:r>
              <a:rPr lang="en-US" dirty="0">
                <a:sym typeface="Symbol" panose="05050102010706020507" pitchFamily="18" charset="2"/>
              </a:rPr>
              <a:t>Y from F.</a:t>
            </a:r>
          </a:p>
          <a:p>
            <a:r>
              <a:rPr lang="en-US" dirty="0">
                <a:sym typeface="Symbol" panose="05050102010706020507" pitchFamily="18" charset="2"/>
              </a:rPr>
              <a:t>LHS of </a:t>
            </a:r>
            <a:r>
              <a:rPr lang="en-US" dirty="0"/>
              <a:t>X</a:t>
            </a:r>
            <a:r>
              <a:rPr lang="en-US" dirty="0">
                <a:sym typeface="Symbol" panose="05050102010706020507" pitchFamily="18" charset="2"/>
              </a:rPr>
              <a:t>Y, that is, X is minimal. That is, there is no ZX, such that </a:t>
            </a:r>
            <a:r>
              <a:rPr lang="en-US" dirty="0"/>
              <a:t>Z</a:t>
            </a:r>
            <a:r>
              <a:rPr lang="en-US" dirty="0">
                <a:sym typeface="Symbol" panose="05050102010706020507" pitchFamily="18" charset="2"/>
              </a:rPr>
              <a:t>Y</a:t>
            </a:r>
          </a:p>
          <a:p>
            <a:r>
              <a:rPr lang="en-US" dirty="0">
                <a:sym typeface="Symbol" panose="05050102010706020507" pitchFamily="18" charset="2"/>
              </a:rPr>
              <a:t>Canonical Minimal Cover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Given F, and R, the canonical minimal cover F</a:t>
            </a:r>
            <a:r>
              <a:rPr lang="en-US" baseline="-25000" dirty="0">
                <a:sym typeface="Symbol" panose="05050102010706020507" pitchFamily="18" charset="2"/>
              </a:rPr>
              <a:t>c</a:t>
            </a:r>
            <a:r>
              <a:rPr lang="en-US" dirty="0">
                <a:sym typeface="Symbol" panose="05050102010706020507" pitchFamily="18" charset="2"/>
              </a:rPr>
              <a:t> is such that F</a:t>
            </a:r>
            <a:r>
              <a:rPr lang="en-US" baseline="-25000" dirty="0">
                <a:sym typeface="Symbol" panose="05050102010706020507" pitchFamily="18" charset="2"/>
              </a:rPr>
              <a:t>c</a:t>
            </a:r>
            <a:r>
              <a:rPr lang="en-US" dirty="0">
                <a:sym typeface="Symbol" panose="05050102010706020507" pitchFamily="18" charset="2"/>
              </a:rPr>
              <a:t> satisfies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Every </a:t>
            </a:r>
            <a:r>
              <a:rPr lang="en-US" dirty="0"/>
              <a:t>X</a:t>
            </a:r>
            <a:r>
              <a:rPr lang="en-US" dirty="0">
                <a:sym typeface="Symbol" panose="05050102010706020507" pitchFamily="18" charset="2"/>
              </a:rPr>
              <a:t>Y in F</a:t>
            </a:r>
            <a:r>
              <a:rPr lang="en-US" baseline="-25000" dirty="0">
                <a:sym typeface="Symbol" panose="05050102010706020507" pitchFamily="18" charset="2"/>
              </a:rPr>
              <a:t>c</a:t>
            </a:r>
            <a:r>
              <a:rPr lang="en-US" dirty="0">
                <a:sym typeface="Symbol" panose="05050102010706020507" pitchFamily="18" charset="2"/>
              </a:rPr>
              <a:t> has Y as single attribute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Every </a:t>
            </a:r>
            <a:r>
              <a:rPr lang="en-US" dirty="0"/>
              <a:t>X</a:t>
            </a:r>
            <a:r>
              <a:rPr lang="en-US" dirty="0">
                <a:sym typeface="Symbol" panose="05050102010706020507" pitchFamily="18" charset="2"/>
              </a:rPr>
              <a:t>Y </a:t>
            </a:r>
            <a:r>
              <a:rPr lang="en-US">
                <a:sym typeface="Symbol" panose="05050102010706020507" pitchFamily="18" charset="2"/>
              </a:rPr>
              <a:t>in F</a:t>
            </a:r>
            <a:r>
              <a:rPr lang="en-US" baseline="-25000">
                <a:sym typeface="Symbol" panose="05050102010706020507" pitchFamily="18" charset="2"/>
              </a:rPr>
              <a:t>c</a:t>
            </a:r>
            <a:r>
              <a:rPr lang="en-US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is such that, X is minimal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There is no FD </a:t>
            </a:r>
            <a:r>
              <a:rPr lang="en-US" dirty="0"/>
              <a:t>X</a:t>
            </a:r>
            <a:r>
              <a:rPr lang="en-US" dirty="0">
                <a:sym typeface="Symbol" panose="05050102010706020507" pitchFamily="18" charset="2"/>
              </a:rPr>
              <a:t>A in F</a:t>
            </a:r>
            <a:r>
              <a:rPr lang="en-US" baseline="-25000" dirty="0">
                <a:sym typeface="Symbol" panose="05050102010706020507" pitchFamily="18" charset="2"/>
              </a:rPr>
              <a:t>c</a:t>
            </a:r>
            <a:r>
              <a:rPr lang="en-US" dirty="0">
                <a:sym typeface="Symbol" panose="05050102010706020507" pitchFamily="18" charset="2"/>
              </a:rPr>
              <a:t> that is redundant</a:t>
            </a:r>
          </a:p>
          <a:p>
            <a:pPr lvl="1"/>
            <a:r>
              <a:rPr lang="en-US" dirty="0"/>
              <a:t>There can be many minimal covers – we can find at least one.</a:t>
            </a:r>
          </a:p>
        </p:txBody>
      </p:sp>
    </p:spTree>
    <p:extLst>
      <p:ext uri="{BB962C8B-B14F-4D97-AF65-F5344CB8AC3E}">
        <p14:creationId xmlns:p14="http://schemas.microsoft.com/office/powerpoint/2010/main" val="416900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1731</Words>
  <Application>Microsoft Office PowerPoint</Application>
  <PresentationFormat>Widescreen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Symbol</vt:lpstr>
      <vt:lpstr>Times New Roman</vt:lpstr>
      <vt:lpstr>Wingdings</vt:lpstr>
      <vt:lpstr>Office Theme</vt:lpstr>
      <vt:lpstr>Relational Database Design (aka- normalization)</vt:lpstr>
      <vt:lpstr>Informal design Guidelines</vt:lpstr>
      <vt:lpstr>Functional dependencies</vt:lpstr>
      <vt:lpstr>Inference Rules for functional dependencies</vt:lpstr>
      <vt:lpstr>Inference rules</vt:lpstr>
      <vt:lpstr>Additional rules</vt:lpstr>
      <vt:lpstr>Computing X+</vt:lpstr>
      <vt:lpstr>Covers and Equivalences of F</vt:lpstr>
      <vt:lpstr>More on covers</vt:lpstr>
      <vt:lpstr>Some Definitions</vt:lpstr>
      <vt:lpstr>Normal Forms</vt:lpstr>
      <vt:lpstr>PowerPoint Presentation</vt:lpstr>
      <vt:lpstr>Other properties</vt:lpstr>
      <vt:lpstr>Lossless Join Decomposition</vt:lpstr>
      <vt:lpstr>3NF algorithm: lossless join and dependency preserving</vt:lpstr>
      <vt:lpstr>Lossless Join Decomposition into BCNF</vt:lpstr>
      <vt:lpstr>Nulls and Decomposition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Design (aka- normalization)</dc:title>
  <dc:creator>Kamalakar Karlapalem</dc:creator>
  <cp:lastModifiedBy>Kamalakar Karlapalem</cp:lastModifiedBy>
  <cp:revision>2</cp:revision>
  <dcterms:created xsi:type="dcterms:W3CDTF">2017-10-31T03:50:30Z</dcterms:created>
  <dcterms:modified xsi:type="dcterms:W3CDTF">2017-11-02T09:25:21Z</dcterms:modified>
</cp:coreProperties>
</file>