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alakar Karlapalem" userId="06492a437841ea42" providerId="LiveId" clId="{7C1AAA3E-B5B3-4AE9-ACF4-9DD50A92B7A7}"/>
    <pc:docChg chg="custSel modSld">
      <pc:chgData name="Kamalakar Karlapalem" userId="06492a437841ea42" providerId="LiveId" clId="{7C1AAA3E-B5B3-4AE9-ACF4-9DD50A92B7A7}" dt="2018-09-25T04:01:57.863" v="7" actId="113"/>
      <pc:docMkLst>
        <pc:docMk/>
      </pc:docMkLst>
      <pc:sldChg chg="modSp">
        <pc:chgData name="Kamalakar Karlapalem" userId="06492a437841ea42" providerId="LiveId" clId="{7C1AAA3E-B5B3-4AE9-ACF4-9DD50A92B7A7}" dt="2018-09-25T04:01:57.863" v="7" actId="113"/>
        <pc:sldMkLst>
          <pc:docMk/>
          <pc:sldMk cId="2423055747" sldId="258"/>
        </pc:sldMkLst>
        <pc:spChg chg="mod">
          <ac:chgData name="Kamalakar Karlapalem" userId="06492a437841ea42" providerId="LiveId" clId="{7C1AAA3E-B5B3-4AE9-ACF4-9DD50A92B7A7}" dt="2018-09-25T04:01:57.863" v="7" actId="113"/>
          <ac:spMkLst>
            <pc:docMk/>
            <pc:sldMk cId="2423055747" sldId="258"/>
            <ac:spMk id="3" creationId="{D15E0895-AF7B-4D45-B3DF-FADA8758307F}"/>
          </ac:spMkLst>
        </pc:spChg>
      </pc:sldChg>
    </pc:docChg>
  </pc:docChgLst>
  <pc:docChgLst>
    <pc:chgData name="Kamalakar Karlapalem" userId="06492a437841ea42" providerId="LiveId" clId="{5E08EBE2-88E6-45C5-B92B-2B406C06C63B}"/>
  </pc:docChgLst>
  <pc:docChgLst>
    <pc:chgData name="Kamalakar Karlapalem" userId="06492a437841ea42" providerId="LiveId" clId="{ACE4B7A4-C6C6-4040-8340-3A11A9B1A0BE}"/>
    <pc:docChg chg="modSld">
      <pc:chgData name="Kamalakar Karlapalem" userId="06492a437841ea42" providerId="LiveId" clId="{ACE4B7A4-C6C6-4040-8340-3A11A9B1A0BE}" dt="2018-09-26T05:06:46.033" v="69"/>
      <pc:docMkLst>
        <pc:docMk/>
      </pc:docMkLst>
      <pc:sldChg chg="addSp delSp">
        <pc:chgData name="Kamalakar Karlapalem" userId="06492a437841ea42" providerId="LiveId" clId="{ACE4B7A4-C6C6-4040-8340-3A11A9B1A0BE}" dt="2018-09-26T04:52:30.573" v="58"/>
        <pc:sldMkLst>
          <pc:docMk/>
          <pc:sldMk cId="4276912506" sldId="263"/>
        </pc:sldMkLst>
        <pc:inkChg chg="add del">
          <ac:chgData name="Kamalakar Karlapalem" userId="06492a437841ea42" providerId="LiveId" clId="{ACE4B7A4-C6C6-4040-8340-3A11A9B1A0BE}" dt="2018-09-26T04:51:32.778" v="18"/>
          <ac:inkMkLst>
            <pc:docMk/>
            <pc:sldMk cId="4276912506" sldId="263"/>
            <ac:inkMk id="3" creationId="{CD7FF1F7-CD70-FC4C-A19E-0177CEEF3C7B}"/>
          </ac:inkMkLst>
        </pc:inkChg>
        <pc:inkChg chg="add del">
          <ac:chgData name="Kamalakar Karlapalem" userId="06492a437841ea42" providerId="LiveId" clId="{ACE4B7A4-C6C6-4040-8340-3A11A9B1A0BE}" dt="2018-09-26T04:51:32.791" v="20"/>
          <ac:inkMkLst>
            <pc:docMk/>
            <pc:sldMk cId="4276912506" sldId="263"/>
            <ac:inkMk id="7" creationId="{42A83DFC-7FCD-E343-9263-1820EB9B3333}"/>
          </ac:inkMkLst>
        </pc:inkChg>
        <pc:inkChg chg="add del">
          <ac:chgData name="Kamalakar Karlapalem" userId="06492a437841ea42" providerId="LiveId" clId="{ACE4B7A4-C6C6-4040-8340-3A11A9B1A0BE}" dt="2018-09-26T04:51:32.801" v="22"/>
          <ac:inkMkLst>
            <pc:docMk/>
            <pc:sldMk cId="4276912506" sldId="263"/>
            <ac:inkMk id="8" creationId="{319D4DA4-CBE2-F84A-8947-337A0872FDFD}"/>
          </ac:inkMkLst>
        </pc:inkChg>
        <pc:inkChg chg="add del">
          <ac:chgData name="Kamalakar Karlapalem" userId="06492a437841ea42" providerId="LiveId" clId="{ACE4B7A4-C6C6-4040-8340-3A11A9B1A0BE}" dt="2018-09-26T04:51:32.796" v="21"/>
          <ac:inkMkLst>
            <pc:docMk/>
            <pc:sldMk cId="4276912506" sldId="263"/>
            <ac:inkMk id="9" creationId="{002EC807-EA85-FB4A-B4DC-C20C586C40FF}"/>
          </ac:inkMkLst>
        </pc:inkChg>
        <pc:inkChg chg="add del">
          <ac:chgData name="Kamalakar Karlapalem" userId="06492a437841ea42" providerId="LiveId" clId="{ACE4B7A4-C6C6-4040-8340-3A11A9B1A0BE}" dt="2018-09-26T04:51:32.785" v="19"/>
          <ac:inkMkLst>
            <pc:docMk/>
            <pc:sldMk cId="4276912506" sldId="263"/>
            <ac:inkMk id="10" creationId="{8635E64D-4A01-D343-AC05-65520668B126}"/>
          </ac:inkMkLst>
        </pc:inkChg>
        <pc:inkChg chg="add del">
          <ac:chgData name="Kamalakar Karlapalem" userId="06492a437841ea42" providerId="LiveId" clId="{ACE4B7A4-C6C6-4040-8340-3A11A9B1A0BE}" dt="2018-09-26T04:51:31.696" v="15"/>
          <ac:inkMkLst>
            <pc:docMk/>
            <pc:sldMk cId="4276912506" sldId="263"/>
            <ac:inkMk id="11" creationId="{687C4A7C-A466-5047-AA5F-197EA55F747C}"/>
          </ac:inkMkLst>
        </pc:inkChg>
        <pc:inkChg chg="add del">
          <ac:chgData name="Kamalakar Karlapalem" userId="06492a437841ea42" providerId="LiveId" clId="{ACE4B7A4-C6C6-4040-8340-3A11A9B1A0BE}" dt="2018-09-26T04:51:31.699" v="16"/>
          <ac:inkMkLst>
            <pc:docMk/>
            <pc:sldMk cId="4276912506" sldId="263"/>
            <ac:inkMk id="12" creationId="{FE0CC8DE-76F5-934D-BB04-DDEC562B6B3E}"/>
          </ac:inkMkLst>
        </pc:inkChg>
        <pc:inkChg chg="add del">
          <ac:chgData name="Kamalakar Karlapalem" userId="06492a437841ea42" providerId="LiveId" clId="{ACE4B7A4-C6C6-4040-8340-3A11A9B1A0BE}" dt="2018-09-26T04:51:31.694" v="14"/>
          <ac:inkMkLst>
            <pc:docMk/>
            <pc:sldMk cId="4276912506" sldId="263"/>
            <ac:inkMk id="13" creationId="{081E04BC-BB18-BF46-A575-12DE4D5CF0A2}"/>
          </ac:inkMkLst>
        </pc:inkChg>
        <pc:inkChg chg="add del">
          <ac:chgData name="Kamalakar Karlapalem" userId="06492a437841ea42" providerId="LiveId" clId="{ACE4B7A4-C6C6-4040-8340-3A11A9B1A0BE}" dt="2018-09-26T04:51:28.470" v="12"/>
          <ac:inkMkLst>
            <pc:docMk/>
            <pc:sldMk cId="4276912506" sldId="263"/>
            <ac:inkMk id="14" creationId="{9264C45F-87F6-4C4F-932B-8FE012D9133E}"/>
          </ac:inkMkLst>
        </pc:inkChg>
        <pc:inkChg chg="add del">
          <ac:chgData name="Kamalakar Karlapalem" userId="06492a437841ea42" providerId="LiveId" clId="{ACE4B7A4-C6C6-4040-8340-3A11A9B1A0BE}" dt="2018-09-26T04:51:28.470" v="12"/>
          <ac:inkMkLst>
            <pc:docMk/>
            <pc:sldMk cId="4276912506" sldId="263"/>
            <ac:inkMk id="15" creationId="{D6CAA871-D8CF-9D43-9E5A-224574C30DFD}"/>
          </ac:inkMkLst>
        </pc:inkChg>
        <pc:inkChg chg="add del">
          <ac:chgData name="Kamalakar Karlapalem" userId="06492a437841ea42" providerId="LiveId" clId="{ACE4B7A4-C6C6-4040-8340-3A11A9B1A0BE}" dt="2018-09-26T04:51:28.470" v="12"/>
          <ac:inkMkLst>
            <pc:docMk/>
            <pc:sldMk cId="4276912506" sldId="263"/>
            <ac:inkMk id="16" creationId="{C376CD19-E4D0-FA45-A6F7-1D5A9C9769E8}"/>
          </ac:inkMkLst>
        </pc:inkChg>
        <pc:inkChg chg="add del reco">
          <ac:chgData name="Kamalakar Karlapalem" userId="06492a437841ea42" providerId="LiveId" clId="{ACE4B7A4-C6C6-4040-8340-3A11A9B1A0BE}" dt="2018-09-26T04:51:31.701" v="17"/>
          <ac:inkMkLst>
            <pc:docMk/>
            <pc:sldMk cId="4276912506" sldId="263"/>
            <ac:inkMk id="17" creationId="{3C75196A-3C77-C846-ABF0-64197B718AD6}"/>
          </ac:inkMkLst>
        </pc:inkChg>
        <pc:inkChg chg="add del">
          <ac:chgData name="Kamalakar Karlapalem" userId="06492a437841ea42" providerId="LiveId" clId="{ACE4B7A4-C6C6-4040-8340-3A11A9B1A0BE}" dt="2018-09-26T04:52:00.385" v="29"/>
          <ac:inkMkLst>
            <pc:docMk/>
            <pc:sldMk cId="4276912506" sldId="263"/>
            <ac:inkMk id="19" creationId="{C30FE5A0-1041-A248-BAF7-37FEE5806A50}"/>
          </ac:inkMkLst>
        </pc:inkChg>
        <pc:inkChg chg="add del">
          <ac:chgData name="Kamalakar Karlapalem" userId="06492a437841ea42" providerId="LiveId" clId="{ACE4B7A4-C6C6-4040-8340-3A11A9B1A0BE}" dt="2018-09-26T04:52:00.385" v="29"/>
          <ac:inkMkLst>
            <pc:docMk/>
            <pc:sldMk cId="4276912506" sldId="263"/>
            <ac:inkMk id="20" creationId="{832C2E89-4C8D-C949-ACA1-F100C887C646}"/>
          </ac:inkMkLst>
        </pc:inkChg>
        <pc:inkChg chg="add del">
          <ac:chgData name="Kamalakar Karlapalem" userId="06492a437841ea42" providerId="LiveId" clId="{ACE4B7A4-C6C6-4040-8340-3A11A9B1A0BE}" dt="2018-09-26T04:52:00.385" v="29"/>
          <ac:inkMkLst>
            <pc:docMk/>
            <pc:sldMk cId="4276912506" sldId="263"/>
            <ac:inkMk id="21" creationId="{0FC558A1-01B9-324B-BECD-93EAF5CCA190}"/>
          </ac:inkMkLst>
        </pc:inkChg>
        <pc:inkChg chg="add del">
          <ac:chgData name="Kamalakar Karlapalem" userId="06492a437841ea42" providerId="LiveId" clId="{ACE4B7A4-C6C6-4040-8340-3A11A9B1A0BE}" dt="2018-09-26T04:52:00.385" v="29"/>
          <ac:inkMkLst>
            <pc:docMk/>
            <pc:sldMk cId="4276912506" sldId="263"/>
            <ac:inkMk id="22" creationId="{FBD0A541-A55F-7C4B-A7FD-F008E57D5BFE}"/>
          </ac:inkMkLst>
        </pc:inkChg>
        <pc:inkChg chg="add del">
          <ac:chgData name="Kamalakar Karlapalem" userId="06492a437841ea42" providerId="LiveId" clId="{ACE4B7A4-C6C6-4040-8340-3A11A9B1A0BE}" dt="2018-09-26T04:52:00.385" v="29"/>
          <ac:inkMkLst>
            <pc:docMk/>
            <pc:sldMk cId="4276912506" sldId="263"/>
            <ac:inkMk id="23" creationId="{2F6D5E77-9849-8C49-B20D-7F7DC9AD6EF3}"/>
          </ac:inkMkLst>
        </pc:inkChg>
        <pc:inkChg chg="add del">
          <ac:chgData name="Kamalakar Karlapalem" userId="06492a437841ea42" providerId="LiveId" clId="{ACE4B7A4-C6C6-4040-8340-3A11A9B1A0BE}" dt="2018-09-26T04:52:00.385" v="29"/>
          <ac:inkMkLst>
            <pc:docMk/>
            <pc:sldMk cId="4276912506" sldId="263"/>
            <ac:inkMk id="24" creationId="{E951BDBA-6FAD-ED4B-8F24-AB1FD86DF5A6}"/>
          </ac:inkMkLst>
        </pc:inkChg>
        <pc:inkChg chg="add del reco">
          <ac:chgData name="Kamalakar Karlapalem" userId="06492a437841ea42" providerId="LiveId" clId="{ACE4B7A4-C6C6-4040-8340-3A11A9B1A0BE}" dt="2018-09-26T04:52:08.359" v="43"/>
          <ac:inkMkLst>
            <pc:docMk/>
            <pc:sldMk cId="4276912506" sldId="263"/>
            <ac:inkMk id="25" creationId="{0B1D4A56-280B-6043-96CB-A977038FF1B5}"/>
          </ac:inkMkLst>
        </pc:inkChg>
        <pc:inkChg chg="add del">
          <ac:chgData name="Kamalakar Karlapalem" userId="06492a437841ea42" providerId="LiveId" clId="{ACE4B7A4-C6C6-4040-8340-3A11A9B1A0BE}" dt="2018-09-26T04:52:08.359" v="43"/>
          <ac:inkMkLst>
            <pc:docMk/>
            <pc:sldMk cId="4276912506" sldId="263"/>
            <ac:inkMk id="27" creationId="{A1F87CC9-9B76-004C-BA73-F32834D17F20}"/>
          </ac:inkMkLst>
        </pc:inkChg>
        <pc:inkChg chg="add del">
          <ac:chgData name="Kamalakar Karlapalem" userId="06492a437841ea42" providerId="LiveId" clId="{ACE4B7A4-C6C6-4040-8340-3A11A9B1A0BE}" dt="2018-09-26T04:52:08.359" v="43"/>
          <ac:inkMkLst>
            <pc:docMk/>
            <pc:sldMk cId="4276912506" sldId="263"/>
            <ac:inkMk id="28" creationId="{43589F0A-E8F2-F048-97F4-124E49B623EE}"/>
          </ac:inkMkLst>
        </pc:inkChg>
        <pc:inkChg chg="add del">
          <ac:chgData name="Kamalakar Karlapalem" userId="06492a437841ea42" providerId="LiveId" clId="{ACE4B7A4-C6C6-4040-8340-3A11A9B1A0BE}" dt="2018-09-26T04:52:12.751" v="50"/>
          <ac:inkMkLst>
            <pc:docMk/>
            <pc:sldMk cId="4276912506" sldId="263"/>
            <ac:inkMk id="29" creationId="{24393E34-C5CB-834E-9821-8F0DE0E8F9CE}"/>
          </ac:inkMkLst>
        </pc:inkChg>
        <pc:inkChg chg="add del">
          <ac:chgData name="Kamalakar Karlapalem" userId="06492a437841ea42" providerId="LiveId" clId="{ACE4B7A4-C6C6-4040-8340-3A11A9B1A0BE}" dt="2018-09-26T04:52:08.359" v="43"/>
          <ac:inkMkLst>
            <pc:docMk/>
            <pc:sldMk cId="4276912506" sldId="263"/>
            <ac:inkMk id="30" creationId="{19DDBE6D-8C17-3F47-9F76-15EA5E277713}"/>
          </ac:inkMkLst>
        </pc:inkChg>
        <pc:inkChg chg="add del">
          <ac:chgData name="Kamalakar Karlapalem" userId="06492a437841ea42" providerId="LiveId" clId="{ACE4B7A4-C6C6-4040-8340-3A11A9B1A0BE}" dt="2018-09-26T04:52:08.359" v="43"/>
          <ac:inkMkLst>
            <pc:docMk/>
            <pc:sldMk cId="4276912506" sldId="263"/>
            <ac:inkMk id="31" creationId="{0842C605-575D-5442-AD43-1A681C664BBC}"/>
          </ac:inkMkLst>
        </pc:inkChg>
        <pc:inkChg chg="add del">
          <ac:chgData name="Kamalakar Karlapalem" userId="06492a437841ea42" providerId="LiveId" clId="{ACE4B7A4-C6C6-4040-8340-3A11A9B1A0BE}" dt="2018-09-26T04:52:08.359" v="43"/>
          <ac:inkMkLst>
            <pc:docMk/>
            <pc:sldMk cId="4276912506" sldId="263"/>
            <ac:inkMk id="32" creationId="{3E5E54E1-B183-7143-98EA-D462A7A3985B}"/>
          </ac:inkMkLst>
        </pc:inkChg>
        <pc:inkChg chg="add del">
          <ac:chgData name="Kamalakar Karlapalem" userId="06492a437841ea42" providerId="LiveId" clId="{ACE4B7A4-C6C6-4040-8340-3A11A9B1A0BE}" dt="2018-09-26T04:52:08.359" v="43"/>
          <ac:inkMkLst>
            <pc:docMk/>
            <pc:sldMk cId="4276912506" sldId="263"/>
            <ac:inkMk id="33" creationId="{6EAFC257-B67E-504E-957E-8104B70E3F74}"/>
          </ac:inkMkLst>
        </pc:inkChg>
        <pc:inkChg chg="add del">
          <ac:chgData name="Kamalakar Karlapalem" userId="06492a437841ea42" providerId="LiveId" clId="{ACE4B7A4-C6C6-4040-8340-3A11A9B1A0BE}" dt="2018-09-26T04:52:08.359" v="43"/>
          <ac:inkMkLst>
            <pc:docMk/>
            <pc:sldMk cId="4276912506" sldId="263"/>
            <ac:inkMk id="34" creationId="{C4B604F3-830F-3541-B16C-6D10561BAE27}"/>
          </ac:inkMkLst>
        </pc:inkChg>
        <pc:inkChg chg="add del">
          <ac:chgData name="Kamalakar Karlapalem" userId="06492a437841ea42" providerId="LiveId" clId="{ACE4B7A4-C6C6-4040-8340-3A11A9B1A0BE}" dt="2018-09-26T04:52:08.359" v="43"/>
          <ac:inkMkLst>
            <pc:docMk/>
            <pc:sldMk cId="4276912506" sldId="263"/>
            <ac:inkMk id="35" creationId="{D084922A-CA57-B64A-9D95-67DE82C617CA}"/>
          </ac:inkMkLst>
        </pc:inkChg>
        <pc:inkChg chg="add del">
          <ac:chgData name="Kamalakar Karlapalem" userId="06492a437841ea42" providerId="LiveId" clId="{ACE4B7A4-C6C6-4040-8340-3A11A9B1A0BE}" dt="2018-09-26T04:52:08.359" v="43"/>
          <ac:inkMkLst>
            <pc:docMk/>
            <pc:sldMk cId="4276912506" sldId="263"/>
            <ac:inkMk id="36" creationId="{3261E2A0-5A8A-0F4C-835E-51F1276E26A9}"/>
          </ac:inkMkLst>
        </pc:inkChg>
        <pc:inkChg chg="add del">
          <ac:chgData name="Kamalakar Karlapalem" userId="06492a437841ea42" providerId="LiveId" clId="{ACE4B7A4-C6C6-4040-8340-3A11A9B1A0BE}" dt="2018-09-26T04:52:08.359" v="43"/>
          <ac:inkMkLst>
            <pc:docMk/>
            <pc:sldMk cId="4276912506" sldId="263"/>
            <ac:inkMk id="37" creationId="{5EF3EB2F-0F44-A745-A1E3-26D772515E70}"/>
          </ac:inkMkLst>
        </pc:inkChg>
        <pc:inkChg chg="add del reco">
          <ac:chgData name="Kamalakar Karlapalem" userId="06492a437841ea42" providerId="LiveId" clId="{ACE4B7A4-C6C6-4040-8340-3A11A9B1A0BE}" dt="2018-09-26T04:52:12.751" v="50"/>
          <ac:inkMkLst>
            <pc:docMk/>
            <pc:sldMk cId="4276912506" sldId="263"/>
            <ac:inkMk id="38" creationId="{894A1626-8841-5042-8AB3-CF8529FAAEF7}"/>
          </ac:inkMkLst>
        </pc:inkChg>
        <pc:inkChg chg="add del reco">
          <ac:chgData name="Kamalakar Karlapalem" userId="06492a437841ea42" providerId="LiveId" clId="{ACE4B7A4-C6C6-4040-8340-3A11A9B1A0BE}" dt="2018-09-26T04:52:12.751" v="50"/>
          <ac:inkMkLst>
            <pc:docMk/>
            <pc:sldMk cId="4276912506" sldId="263"/>
            <ac:inkMk id="39" creationId="{DCE36062-202E-1647-B446-DAAB47CE138A}"/>
          </ac:inkMkLst>
        </pc:inkChg>
        <pc:inkChg chg="add del reco">
          <ac:chgData name="Kamalakar Karlapalem" userId="06492a437841ea42" providerId="LiveId" clId="{ACE4B7A4-C6C6-4040-8340-3A11A9B1A0BE}" dt="2018-09-26T04:52:12.751" v="50"/>
          <ac:inkMkLst>
            <pc:docMk/>
            <pc:sldMk cId="4276912506" sldId="263"/>
            <ac:inkMk id="40" creationId="{720D4DF4-1053-804D-BCDA-14421838A6AF}"/>
          </ac:inkMkLst>
        </pc:inkChg>
        <pc:inkChg chg="add del">
          <ac:chgData name="Kamalakar Karlapalem" userId="06492a437841ea42" providerId="LiveId" clId="{ACE4B7A4-C6C6-4040-8340-3A11A9B1A0BE}" dt="2018-09-26T04:52:12.751" v="50"/>
          <ac:inkMkLst>
            <pc:docMk/>
            <pc:sldMk cId="4276912506" sldId="263"/>
            <ac:inkMk id="44" creationId="{11CF0EC9-0E6B-2A46-95B6-08A6A7FDDEB6}"/>
          </ac:inkMkLst>
        </pc:inkChg>
        <pc:inkChg chg="add del">
          <ac:chgData name="Kamalakar Karlapalem" userId="06492a437841ea42" providerId="LiveId" clId="{ACE4B7A4-C6C6-4040-8340-3A11A9B1A0BE}" dt="2018-09-26T04:52:12.751" v="50"/>
          <ac:inkMkLst>
            <pc:docMk/>
            <pc:sldMk cId="4276912506" sldId="263"/>
            <ac:inkMk id="45" creationId="{5E1BD102-D701-0846-B0AE-5DE85D4A286B}"/>
          </ac:inkMkLst>
        </pc:inkChg>
        <pc:inkChg chg="add del">
          <ac:chgData name="Kamalakar Karlapalem" userId="06492a437841ea42" providerId="LiveId" clId="{ACE4B7A4-C6C6-4040-8340-3A11A9B1A0BE}" dt="2018-09-26T04:52:12.751" v="50"/>
          <ac:inkMkLst>
            <pc:docMk/>
            <pc:sldMk cId="4276912506" sldId="263"/>
            <ac:inkMk id="46" creationId="{C10FC140-E69C-3D4D-B01B-B27185C5C695}"/>
          </ac:inkMkLst>
        </pc:inkChg>
        <pc:inkChg chg="add del">
          <ac:chgData name="Kamalakar Karlapalem" userId="06492a437841ea42" providerId="LiveId" clId="{ACE4B7A4-C6C6-4040-8340-3A11A9B1A0BE}" dt="2018-09-26T04:52:12.751" v="50"/>
          <ac:inkMkLst>
            <pc:docMk/>
            <pc:sldMk cId="4276912506" sldId="263"/>
            <ac:inkMk id="47" creationId="{41F5590A-6A6D-5341-8C6D-050154954D9F}"/>
          </ac:inkMkLst>
        </pc:inkChg>
        <pc:inkChg chg="add del">
          <ac:chgData name="Kamalakar Karlapalem" userId="06492a437841ea42" providerId="LiveId" clId="{ACE4B7A4-C6C6-4040-8340-3A11A9B1A0BE}" dt="2018-09-26T04:52:12.751" v="50"/>
          <ac:inkMkLst>
            <pc:docMk/>
            <pc:sldMk cId="4276912506" sldId="263"/>
            <ac:inkMk id="48" creationId="{171932C5-960E-B443-929F-558C5E38D28A}"/>
          </ac:inkMkLst>
        </pc:inkChg>
        <pc:inkChg chg="add del">
          <ac:chgData name="Kamalakar Karlapalem" userId="06492a437841ea42" providerId="LiveId" clId="{ACE4B7A4-C6C6-4040-8340-3A11A9B1A0BE}" dt="2018-09-26T04:52:12.751" v="50"/>
          <ac:inkMkLst>
            <pc:docMk/>
            <pc:sldMk cId="4276912506" sldId="263"/>
            <ac:inkMk id="49" creationId="{D4EE78F8-D914-5246-8BD7-B1ADA1B0AB4F}"/>
          </ac:inkMkLst>
        </pc:inkChg>
        <pc:inkChg chg="add del reco">
          <ac:chgData name="Kamalakar Karlapalem" userId="06492a437841ea42" providerId="LiveId" clId="{ACE4B7A4-C6C6-4040-8340-3A11A9B1A0BE}" dt="2018-09-26T04:52:15.885" v="53"/>
          <ac:inkMkLst>
            <pc:docMk/>
            <pc:sldMk cId="4276912506" sldId="263"/>
            <ac:inkMk id="50" creationId="{B7E05D43-C60D-344E-AB96-A5BDA57050AD}"/>
          </ac:inkMkLst>
        </pc:inkChg>
        <pc:inkChg chg="add del">
          <ac:chgData name="Kamalakar Karlapalem" userId="06492a437841ea42" providerId="LiveId" clId="{ACE4B7A4-C6C6-4040-8340-3A11A9B1A0BE}" dt="2018-09-26T04:52:15.885" v="53"/>
          <ac:inkMkLst>
            <pc:docMk/>
            <pc:sldMk cId="4276912506" sldId="263"/>
            <ac:inkMk id="52" creationId="{EB367CE9-799F-DD4F-8F3A-7F8D533433EA}"/>
          </ac:inkMkLst>
        </pc:inkChg>
        <pc:inkChg chg="add reco">
          <ac:chgData name="Kamalakar Karlapalem" userId="06492a437841ea42" providerId="LiveId" clId="{ACE4B7A4-C6C6-4040-8340-3A11A9B1A0BE}" dt="2018-09-26T04:52:15.885" v="53"/>
          <ac:inkMkLst>
            <pc:docMk/>
            <pc:sldMk cId="4276912506" sldId="263"/>
            <ac:inkMk id="53" creationId="{A8470BFA-0414-DE48-98F6-FF9BF716D735}"/>
          </ac:inkMkLst>
        </pc:inkChg>
        <pc:inkChg chg="add">
          <ac:chgData name="Kamalakar Karlapalem" userId="06492a437841ea42" providerId="LiveId" clId="{ACE4B7A4-C6C6-4040-8340-3A11A9B1A0BE}" dt="2018-09-26T04:52:26.565" v="55"/>
          <ac:inkMkLst>
            <pc:docMk/>
            <pc:sldMk cId="4276912506" sldId="263"/>
            <ac:inkMk id="55" creationId="{F80573BD-31BE-F84C-8391-73284CE9D5B2}"/>
          </ac:inkMkLst>
        </pc:inkChg>
        <pc:inkChg chg="add">
          <ac:chgData name="Kamalakar Karlapalem" userId="06492a437841ea42" providerId="LiveId" clId="{ACE4B7A4-C6C6-4040-8340-3A11A9B1A0BE}" dt="2018-09-26T04:52:29.658" v="57"/>
          <ac:inkMkLst>
            <pc:docMk/>
            <pc:sldMk cId="4276912506" sldId="263"/>
            <ac:inkMk id="56" creationId="{92EC189F-78D1-5F4D-AB07-A48015ACE44F}"/>
          </ac:inkMkLst>
        </pc:inkChg>
        <pc:inkChg chg="add">
          <ac:chgData name="Kamalakar Karlapalem" userId="06492a437841ea42" providerId="LiveId" clId="{ACE4B7A4-C6C6-4040-8340-3A11A9B1A0BE}" dt="2018-09-26T04:52:30.573" v="58"/>
          <ac:inkMkLst>
            <pc:docMk/>
            <pc:sldMk cId="4276912506" sldId="263"/>
            <ac:inkMk id="57" creationId="{C6D54F1E-9B41-0342-AD3C-8FD554B7A8D5}"/>
          </ac:inkMkLst>
        </pc:inkChg>
      </pc:sldChg>
      <pc:sldChg chg="addSp delSp">
        <pc:chgData name="Kamalakar Karlapalem" userId="06492a437841ea42" providerId="LiveId" clId="{ACE4B7A4-C6C6-4040-8340-3A11A9B1A0BE}" dt="2018-09-26T04:53:56.368" v="64"/>
        <pc:sldMkLst>
          <pc:docMk/>
          <pc:sldMk cId="3416767038" sldId="264"/>
        </pc:sldMkLst>
        <pc:inkChg chg="add del">
          <ac:chgData name="Kamalakar Karlapalem" userId="06492a437841ea42" providerId="LiveId" clId="{ACE4B7A4-C6C6-4040-8340-3A11A9B1A0BE}" dt="2018-09-26T04:53:56.359" v="63"/>
          <ac:inkMkLst>
            <pc:docMk/>
            <pc:sldMk cId="3416767038" sldId="264"/>
            <ac:inkMk id="5" creationId="{0D8AF345-AB47-404F-8180-8AC624662F27}"/>
          </ac:inkMkLst>
        </pc:inkChg>
        <pc:inkChg chg="add del">
          <ac:chgData name="Kamalakar Karlapalem" userId="06492a437841ea42" providerId="LiveId" clId="{ACE4B7A4-C6C6-4040-8340-3A11A9B1A0BE}" dt="2018-09-26T04:53:56.368" v="64"/>
          <ac:inkMkLst>
            <pc:docMk/>
            <pc:sldMk cId="3416767038" sldId="264"/>
            <ac:inkMk id="6" creationId="{10C7C44B-FEBF-D042-883C-2A0015920811}"/>
          </ac:inkMkLst>
        </pc:inkChg>
      </pc:sldChg>
      <pc:sldChg chg="modSp">
        <pc:chgData name="Kamalakar Karlapalem" userId="06492a437841ea42" providerId="LiveId" clId="{ACE4B7A4-C6C6-4040-8340-3A11A9B1A0BE}" dt="2018-09-26T04:56:41.750" v="65" actId="1076"/>
        <pc:sldMkLst>
          <pc:docMk/>
          <pc:sldMk cId="892411974" sldId="265"/>
        </pc:sldMkLst>
        <pc:graphicFrameChg chg="mod">
          <ac:chgData name="Kamalakar Karlapalem" userId="06492a437841ea42" providerId="LiveId" clId="{ACE4B7A4-C6C6-4040-8340-3A11A9B1A0BE}" dt="2018-09-26T04:56:41.750" v="65" actId="1076"/>
          <ac:graphicFrameMkLst>
            <pc:docMk/>
            <pc:sldMk cId="892411974" sldId="265"/>
            <ac:graphicFrameMk id="7" creationId="{70785EDD-E98B-4B6E-99C1-609060AC7C1F}"/>
          </ac:graphicFrameMkLst>
        </pc:graphicFrameChg>
      </pc:sldChg>
      <pc:sldChg chg="modSp">
        <pc:chgData name="Kamalakar Karlapalem" userId="06492a437841ea42" providerId="LiveId" clId="{ACE4B7A4-C6C6-4040-8340-3A11A9B1A0BE}" dt="2018-09-26T05:00:09.939" v="66" actId="1076"/>
        <pc:sldMkLst>
          <pc:docMk/>
          <pc:sldMk cId="2947138041" sldId="266"/>
        </pc:sldMkLst>
        <pc:spChg chg="mod">
          <ac:chgData name="Kamalakar Karlapalem" userId="06492a437841ea42" providerId="LiveId" clId="{ACE4B7A4-C6C6-4040-8340-3A11A9B1A0BE}" dt="2018-09-26T05:00:09.939" v="66" actId="1076"/>
          <ac:spMkLst>
            <pc:docMk/>
            <pc:sldMk cId="2947138041" sldId="266"/>
            <ac:spMk id="8" creationId="{E4A4A28D-9D79-42A9-A885-059F0BD50224}"/>
          </ac:spMkLst>
        </pc:spChg>
      </pc:sldChg>
      <pc:sldChg chg="addSp delSp">
        <pc:chgData name="Kamalakar Karlapalem" userId="06492a437841ea42" providerId="LiveId" clId="{ACE4B7A4-C6C6-4040-8340-3A11A9B1A0BE}" dt="2018-09-26T05:06:46.033" v="69"/>
        <pc:sldMkLst>
          <pc:docMk/>
          <pc:sldMk cId="209036567" sldId="270"/>
        </pc:sldMkLst>
        <pc:inkChg chg="add del">
          <ac:chgData name="Kamalakar Karlapalem" userId="06492a437841ea42" providerId="LiveId" clId="{ACE4B7A4-C6C6-4040-8340-3A11A9B1A0BE}" dt="2018-09-26T05:06:46.033" v="69"/>
          <ac:inkMkLst>
            <pc:docMk/>
            <pc:sldMk cId="209036567" sldId="270"/>
            <ac:inkMk id="5" creationId="{B9FC6A7C-A9FB-874D-9260-A2AE387C9D1E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26T04:52:02.905"/>
    </inkml:context>
    <inkml:brush xml:id="br0">
      <inkml:brushProperty name="width" value="0.17143" units="cm"/>
      <inkml:brushProperty name="height" value="0.17143" units="cm"/>
      <inkml:brushProperty name="color" value="#DF0725"/>
    </inkml:brush>
  </inkml:definitions>
  <inkml:trace contextRef="#ctx0" brushRef="#br0">2312 3018 7569,'13'0'-1606,"-3"-11"1885,0 9 0,-8-6 501,6 16 1,-3 5-383,3 9 1,-6 4-176,6 4 1,2-2-151,-2 11 0,-1-1 58,-7 8 1,3-1-140,5 1 0,-6-8 145,6 1 1,-3-4-30,3 3 1,-6-4-315,6-12 0,-6-6-226,-2-1 209,10-10 129,-7 5-178,7-10 2,-10 0-125,0 0 291,0-10 33,0-3 1,3-7-132,4 5 1,-2-3-42,11 10 0,-9-7-29,9 7 51,-1-9 76,8 14 6,0-7 284,-11 10-315,9 0 2,-19 0 316,9 10-151,-11 3-152,0 10 0,0 0 155,0-1 0,0-9 0,-11 8 0,-1-9 0</inkml:trace>
  <inkml:trace contextRef="#ctx0" brushRef="#br0" timeOffset="-5216">662 46 6972,'0'-22'-286,"0"9"109,0 3 102,0 10 1,3 0-109,5 0 228,-6 0-136,8 0 94,-10 0-68,0 0-15,0 10 69,0-8-95,0 9 90,0-11-90,0 0 106,0 10 0,0-8 0,0 19 0,0-9 0</inkml:trace>
  <inkml:trace contextRef="#ctx0" brushRef="#br0" timeOffset="-4400">640 230 7569,'0'-16'-145,"0"1"10,0 10 1,2-8 65,6 6 278,-6 4 92,8-7-92,1 10-91,-9 10 1,6 3-21,-16 10 1,-5 7-27,-9 1 1,-4 10-1,-4-3 1,2 5-104,-11 3 0,1 7-7,-8 1 1,-7-1 72,-1-7 0,1-10-3,7-6 0,0 1-3,1-8 1,9 5-7,5-13 0,9-2 20,6 2 1,-4-10-101,17 5 0,-4-10-20,14 0 1,9 0 11,14 0 0,6 0 65,10 0 1,-1 0-48,1 0 0,0 8 31,0 0 0,0 2-9,-1-3 0,1-2-14,0 11 0,-8-4 3,0 4 1,-7 4-93,7-5 0,-10-2 0,3 2 1,-6-7-62,-2 7 0,0-2 71,0 2 1,-8-2-134,0-5 0,-7 2-92,7 5 343,-10-5 0,16 0 0,-8-7 0,9 7 0</inkml:trace>
  <inkml:trace contextRef="#ctx0" brushRef="#br0" timeOffset="-4122">1189 230 7569,'-23'-23'516,"1"0"-149,-1 0-130,10 10 0,3 13-166,10 16 0,0 6 117,0 9 0,0 7 18,0 16 1,7-3-261,1 10 1,10-3-40,-3 3 0,5-2-28,3-6 1,3-4 102,4 4 1,-4-5 23,4-2 0,-4-10-169,-3-6 1,-3-4-207,-5-3 1,6 0-957,-6 0 478,5-11 847,3 9 0,0-19 0,0 8 0</inkml:trace>
  <inkml:trace contextRef="#ctx0" brushRef="#br0" timeOffset="-3908">1647 505 7569,'-10'-13'401,"8"3"-270,-8 20 0,10 3-104,0 10 0,0 7 209,0 1 0,0-1-96,0-7 1,10 0-177,5 0 0,-2 0 82,2 0 0,0 0 0,8 0 0,0-1-635,0 1 0,0-7-63,0-1 1,0 0 236,0 8 415,-11 0 0,19-10 0,-6-3 0</inkml:trace>
  <inkml:trace contextRef="#ctx0" brushRef="#br0" timeOffset="-3557">2037 321 7569,'0'-23'0,"0"11"-235,0 2 185,10 20 1,-7-5 0,7 10 222,0 3 0,-5 2-127,10 3 1,-10 0-115,3 0 0,2 0 71,-2 0 0,2 0 348,-2 0-340,-6 0-88,19-1 261,-9 1-163,11-10 1,0-3-10,0-10 1,0 0-22,0 0 0,2 0-9,6 0 0,-6 3-2,6 4 1,2-1-1,-2 9 1,-1 0 22,-7 8 1,0-8 2,0 1 1,-8-9-131,0 8 1,-10-7 99,3 7 1,-5-7 42,-3 7 1,0-7-45,0 7 0,-11-7 40,-4 7 1,-5-7-62,-3 7 0,0-7-59,0 7 0,0-10 85,0 3 7,0 4 13,0-9 0,1 7 0,-1-10 0</inkml:trace>
  <inkml:trace contextRef="#ctx0" brushRef="#br0" timeOffset="-3137">2678 253 8165,'23'10'361,"0"-8"-188,0 6 1,0-5-198,0-3 1,0 2-111,0 6 0,10-6 17,5 6 0,5-6 71,3-2 1,0 3-104,0 5 0,-1-6-7,1 6 92,0 5 1,0-11 0,-3 6 37,-5-6 1,-2 6-17,-5 0 1,-6 7 72,6-8 1,-6 9-37,-2-9 0,-3 11 97,-4-3 1,1 6-61,-9 2 0,7 0 108,-7 0 1,0-1-18,-8 1 0,0 0-29,0 0 1,-3 0-45,-5 0 1,-4 0 14,-11 0 1,-3-3-45,-4-5 1,-6 6-3,-10-6 0,-7 11-280,-1-4 0,-9 14 124,2-13 1,-8 5-583,-7-5 1,4 2 718,-4 6 0,2-3 0,3 10 0,-3-2 0,0-8 0,-2-8 0</inkml:trace>
  <inkml:trace contextRef="#ctx0" brushRef="#br0" timeOffset="2125">3984 956 7569,'13'-10'0,"0"5"-48,-6-11 55,-4 11 0,9-5 133,-4 10 1,-5 3 28,4 4 0,-4 6 71,-3 10 0,0 2-89,0 6 0,-10-3-27,-6 10 1,-4 0 48,-3 8 1,-2 0 22,-6 0 1,6 0-392,-6-1 0,6 1-62,2 0 1,10-8-133,5 0 0,6-10 42,2 3-107,0-6 0,0-2 130,0 0 1,7-8-140,1 1 463,10-11 0,-5 15 0,10-7 0</inkml:trace>
  <inkml:trace contextRef="#ctx0" brushRef="#br0" timeOffset="2654">4374 1116 7232,'0'-23'-319,"0"0"287,0 11 186,10-9 115,-8 19-143,19-8 0,-11 12-11,5 6 1,3-3 116,-10 10-114,-1 0 1,1 8-58,-1 0 0,1 0 40,-8 0 0,0 0-89,0 0 0,-3 0 93,-4 0-146,4-11 1,-14 9-1,6-8 151,-1-1 6,7-2-94,-16 1-4,19-9 1,-9 6-78,11-16 0,0 3 54,0-10 0,0 7-138,0-7 1,3 0 53,5-8 0,4 7-54,11 1 1,0 2 74,0-2 0,0-3-23,0 11 0,0-1 69,0 8 0,0 0-47,-1 0 0,1 0 114,0 0 0,0 3 17,0 4 30,0 6 0,-3 10-60,-4 0 1,-6 0 12,-10 0 0,0 0-22,0-1 1,-10 1-2,-6 0 0,4-2-179,-4-6 182,1 5-136,-8-7 0,3 2 20,5 1-465,4-11 291,1 5 1,8-13-3,-6-4 0,5 2 267,3-11 0,11-9 0,1-11 0</inkml:trace>
  <inkml:trace contextRef="#ctx0" brushRef="#br0" timeOffset="3833">4946 1116 6804,'23'13'651,"-10"-3"-382,-3 0-325,-10-7 0,0 10 1,3-8 108,4 2 0,-2 4 32,11-4 1,-9-4 74,8 4-189,1-4 0,-1-3 0,0 0-52,3 0 1,-5 2 97,2 6-205,0-5 155,8 7-106,-10-10 85,7 0-2,-17 0 33,7 0 15,-10 0-82,0 0-73,-10 0 134,7-10-3,-7 7-64,10-7-18,0 10 34,0-10-1,0 7 69,0-17 0,0 15-8,0-11 53,0 11 0,-2-7-78,-6 4 107,5 5-88,-17-7 16,7 0 96,-10 8 11,1-9-51,9 11-27,3 0-20,10 0 8,0 0-6,10-10-7,-8 8-8,19-9 11,-19 11 1,11 0-4,-5 0 5,-6 0 0,8 0 23,-10 0-21,0 0 1,11 0 12,-9 0 0,11 0 1,-6 0 1,-1 0 111,9 0 1,-8 0-71,9 0 0,-4 3 133,4 5 1,4-6-93,-5 6 1,-2 2 12,2-2 1,1 2-9,7-3-121,-11-4 0,9 10 1,-6-8 96,5 2-45,3 1-45,10 2 1,-7-7-129,4 4 0,-12-4 18,-3-3 0,-7 0 54,7 0 35,-10 0 0,6-3-15,-11-4-62,0 4 17,0-17 54,-11 7 0,-1-7-9,-11 5 1,2-6-5,6 6 1,-5 2 2,4-2 1,-4 7 12,-3-7 0,8 7 66,0-7-110,10 10 9,-6-15 39,11 17 0,3-10 4,5 6 0,4 4 51,11-4 0,-8 4-31,1 3 1,-1 0 75,8 0 1,0 0-82,0 0 1,0 0 161,0 0 1,-1 8-58,1-1 0,0 9 34,0-9 0,-2 3-79,-6-2 23,5-5 45,-7 17 20,0-7-267,-3-1 120,-10-1 20,0-11-53,0 0 1,-3-8-139,-4 0-29,4-10 162,-17 6 1,15-11-62,-11 0 0,11 8 71,-2-1 0,-4 1-122,4-8 1,-8-2 54,7-6 0,-7 6 40,7-6 1,0 6 30,8 2 131,0 0 1,0 8 203,0-1-250,0 11 45,0-5 1,8 13 25,0 4 0,9 6 63,-1 10 1,-4 0-50,4 0 0,-1 2-30,8 6 0,0-6-50,0 6 1,-3 2-84,-5-3 0,6 1-74,-6-8 1,5-8 59,3 0 1,-2-7 124,-6 7-254,5-10-447,-7 6 219,10-11 241,-10 0 40,-3 0 163,-10 0 145,10 0-190,-8 0 1,11 0-136,-5 0-10,-6 0-204,19 0 349,-19 10 0,19 2 0,-9 11 0</inkml:trace>
  <inkml:trace contextRef="#ctx0" brushRef="#br0" timeOffset="4212">3847 1803 7569,'7'-22'-260,"1"-1"243,0 0 0,-8 7-10,0 1 1,7 8 135,1-9 1,10 11 170,-3-2 0,3 1-8,-3-1-175,5 4 0,-7-7 0,10 13 89,0 4 0,0-4-46,0 4 1,-8 6-236,0 2 0,1 3 86,6-2 0,1 4-356,0-5 1,8 3 215,-1-3 0,1 6-443,-8-6 0,0-2 592,0 2 0,10 0 0,2 8 0</inkml:trace>
  <inkml:trace contextRef="#ctx0" brushRef="#br0" timeOffset="4617">6000 612 7569,'0'-23'0,"0"-7"0,2 2 0,6 7 580,-5-1-348,17 19 1,-7-7 0,12 10-67,6 0 1,2 0-87,5 0 0,13 10-200,-5 5 0,5-2 123,-6 2 0,-1 8-101,-6 8 0,3 2-11,-11-3 0,1-4 65,-8 4 0,-3 3 35,-5-2 0,3 7-34,-10-7 0,-3 7-101,-13-8 0,-5 11 4,-9-3 1,-9-2-180,0 2 1,-9 0 62,2 8 1,-6 0-410,-2 0 665,1 10 0,-1-8 0,0 8 0</inkml:trace>
  <inkml:trace contextRef="#ctx0" brushRef="#br0" timeOffset="218">3045 3292 8023,'-10'23'441,"7"0"1,-7 0-241,10 0-187,10 0 0,-7-8 0,7 1 15,0 1 1,-5-4-392,10 2 0,-10 1-724,3 7 117,5-1 969,-11 1 0,19 0 0,-9 0 0</inkml:trace>
  <inkml:trace contextRef="#ctx0" brushRef="#br0" timeOffset="726">3434 3063 8234,'8'23'324,"0"0"0,2 3-170,-3 4 1,-2-4-176,11 4 1,-9-4 55,9-3 0,-11 7-151,2 1 0,4-1-178,-4-7 74,11 0 0,-13-3 20,10-4 186,-10-6 1,8-10-171,-5 0 0,-6-3-37,6-4 1,-3-4 84,3-4 1,2-5 46,5 5 1,6-6 132,-6-2 1,5 8-21,3 0 0,3 10 85,4-3 0,-4 5-135,4 3 1,-4 0 0,-4 0 0,1 3 93,0 5 0,-7 2 132,-1 5 0,-10 5-58,3-4 0,-6-4-92,-2 4 0,-10-1-111,-5 8 0,-6-8 13,-2 0 1,-10 1-157,-5 7 0,2 0 150,-2-1 1,0-1 17,-8-6 0,8 5-539,0-4 575,10-6 0,-15 10 0,7-7 0</inkml:trace>
  <inkml:trace contextRef="#ctx0" brushRef="#br0" timeOffset="1553">3847 2949 7569,'12'0'0,"-1"-10"0,-9 0-551,6-6 779,-6-4 0,19 17 1,-6-4-126,5 4 0,13 3-37,6 0 0,-4 0-98,3 0 1,3 3 49,13 4-72,-6 6 1,5 10-1,-12 0 137,-3 0 0,-2 7-5,2 1 0,-5 10-134,-10-3 0,0 5 1,0 3 1,-10 0 37,-6-1 1,-4 1 40,-3 0 1,-3 0-64,-4 0 1,-6-8-1,-10 0 1,-8-7-128,1 7 0,-11-10 161,3 2 1,-5-4-13,-3-3 0,0 0-398,0 0 0,-7-11 415,-1-4 0,-9 5 0,4-1 0</inkml:trace>
  <inkml:trace contextRef="#ctx0" brushRef="#br0" timeOffset="-1492">1144 3139 7850,'-13'23'390,"-15"0"-217,5 0-202,-15 0 1,2 7-1,-10 1-29,0-3 1,8 5 132,0-3 0,0 1-113,-8-8 0,8-3 95,0-5 1,10 3 1,-3-10 0,13 7-75,3-7 0,7-1 36,-7-7-129,10 0 67,-5 0 0,10 0 1,2 3 62,6 5 1,5-3-66,10 10 0,0-7 64,0 7-136,10 0 0,2 8 1,11 0 65,0 0 0,0 0 26,0 0 1,2 0-143,5 0 0,-4-1-60,4 1 0,-7-7-56,-8-1 0,5-2 74,-4 2 0,-4-2 208,3-6 0,-10-4 0,16 7 0,-9-10 0</inkml:trace>
  <inkml:trace contextRef="#ctx0" brushRef="#br0" timeOffset="-446">1899 3086 6594,'0'-23'1333,"0"11"-1275,0 1 0,-2 29 0,-6 5 25,-7 3 1,-5 7 62,-3-3 0,-3 11-176,-4-3 1,4 13 22,-4 3-47,-6-1 0,11-15 1,-6-2 80,6-3 0,4 5 35,6-7 0,2-8-226,6-8 0,4-8-302,-4 9 41,4-11 0,6 5 43,4-10-43,-4 0 425,17 0 0,-7 0 0,10 0 0</inkml:trace>
  <inkml:trace contextRef="#ctx0" brushRef="#br0" timeOffset="5834">5061 2330 7569,'12'-10'-307,"6"5"0,-10-10 423,-3-3 243,8-2-294,-11-3 1,8 7 243,-10 1 187,0 10-168,0-5-162,0 10 1,-2 0-111,-6 0 1,3 8 110,-10-1 0,7 11-156,-7-3 1,0 8 49,-8 8 0,0-6-18,0 6 0,-8 2 1,1-3 0,-1 9-124,8-9 0,1 1 59,-1-8 0,2-1-138,6 1-130,-5 0 91,17 0-96,-7 0 141,10-10 8,10 7 1,3-17 15,10 4 1,0-2-105,0 3 0,2-5 24,6 4 0,-6-4-60,6-3 0,-6 0-26,-2 0 1,7 7 294,1 1 0,0 0 0,2-8 0,2 0 0</inkml:trace>
  <inkml:trace contextRef="#ctx0" brushRef="#br0" timeOffset="6167">5679 2239 7569,'0'-13'652,"0"3"0,-10 12-497,-5 6 0,5 5-23,2 10 0,-5-3-98,-2-5 0,2 6 122,-2-6 1,7 5-240,-7 3 1,2 0-36,-2 0 0,-3 0-31,11 0 0,-1-8 44,8 0-127,0-10 1,0 16 4,0-6 80,0-5 0,3 3-81,4-5 1,6-6 30,10 6 0,-8-6-77,0-2 1,1 0-7,7 0 131,-1 0 1,1 8-1,0 0 149,0-3 0,0-3 0,0 8 0,0 3 0</inkml:trace>
  <inkml:trace contextRef="#ctx0" brushRef="#br0" timeOffset="7229">6160 2010 7139,'0'12'235,"0"9"1,0-3 20,0 10 1,0 0-141,0 10 0,0-3-124,0 4 1,0 1 108,0-9 1,0 7 0,0-7 0,0-1-91,0-7 0,0-8-182,0 1 1,3-11-18,4 2 185,-4-4 1,7-13-103,-10-6 0,8-12 108,-1-2-111,1-1 1,0 1 0,2-3 12,3-3 96,-8 8 0,15-8 1,-7 8-53,0-2 1,7 7 4,-5 8 0,-2 10 119,2-3-148,0 5 229,8 3 0,-10 3 41,-5 5-79,-6 4 0,-2 11 0,0 0 5,0 0-103,0 0 1,-2 0-1,-3 2 19,-3 6 0,-7-6-11,7 6 1,-7-6-67,7-2 1,-2-8-170,2 1 1,6-9-422,-6 9 268,6-11 150,2 5 0,2-10 0,6 0-144,7 0 257,5-10 0,-4-3 0,-1-12 99,3-6 0,2-5 0,3-9 0</inkml:trace>
  <inkml:trace contextRef="#ctx0" brushRef="#br0" timeOffset="7833">6618 2078 8019,'13'13'811,"-3"7"0,-2-14 0,2 6-727,3-2 1,-5-2-138,7-8 1,0 0-95,8 0 1,0 0-81,0 0-17,0 0 1,0 0 39,0 0-88,-11 0 1,6-2-113,-10-6 258,-1 5 0,-9-14-68,-6 9 1,-5-2 47,-9 2 0,-1 3 31,0-10 0,0 7 55,0-7 1,-3 10 4,-4-3 1,12-2 11,-5 2 1,13-7 176,-5 7-145,10 1 58,-6-3 0,14 4 3,5-9 1,-3 10-30,10-3 0,0-2-3,8 3 1,-8-1 31,1 8 0,-1 0 192,8 0-82,0 0 236,0 0-193,0 0 0,-3 10-84,-5 5 1,6-2-26,-6 2 0,-2-9 31,2 1 1,-7 3-102,7-2 1,0 0 33,8-8 0,-8 0-122,1 0 1,-1 0 60,8 0 1,-8 0-143,0 0 1,-7-3-102,7-5 166,-10 6 32,5-18 0,-10 7 24,0-10 0,-7 8-9,-1-1 0,-7 1-30,7-8 0,-10 0 2,3 0 0,2 0 51,-2 1 0,2-1 7,-2 0 1,2 7 144,6 1 1,4 8 4,-4-9 173,4 11-20,3-5-127,0 10 1,10 3 1,6 4 1,1-2 196,-1 11 0,4-1-70,-5 8 1,6 0 52,2 0 1,-1-1-300,1 1 0,0 0 105,0 0 1,0 0-481,0 0 1,-8 0 133,1 0-313,-1 0 0,-2 0 0,-3 0 93,0-1 0,-8 1-3,6 0 0,-5-7-117,-3-1 545,-11 0 0,-11 8 0,-14 0 0</inkml:trace>
  <inkml:trace contextRef="#ctx0" brushRef="#br0" timeOffset="8221">5702 2285 7455,'3'-21'0,"2"3"-216,2 3 0,1 7 205,-8-7 0,0 8 118,0-9 89,0 11 0,-2-5 85,-6 10-168,5 0 0,-14 3 0,6 2 78,-1 2 0,4 11-52,-7-3 0,2 6-75,-2 2 0,-6 10 91,6 5 0,2-2-177,-2 2 0,2-8 109,-2 8-215,-5-10 0,17 13 1,-7-10-31,0-3 1,7-3-493,-4-2 514,4 0 0,6 0 74,4 0 1,3-8 61,6 0 0,4 1 0,-7 7 0</inkml:trace>
  <inkml:trace contextRef="#ctx0" brushRef="#br0" timeOffset="8787">7237 1689 7569,'0'-15'-765,"0"-1"897,0-1 1,0 4 335,0-2-94,0 9-227,0-4 1,3 10-8,4 0 1,-2 0 16,11 0 0,-9 0-62,8 0 0,-7 0-127,7 0 0,1 0 206,7 0-236,-1 0 1,1 3 17,0 4 0,3-4-133,4 5 0,-4-6 16,4-2 1,-4 8 61,-3-1 1,2 9 41,6-9 0,-6 9 65,6-9 0,-14 11 111,-1-3 1,-9 6-77,9 2 0,-11 2 136,2 6 1,-7-6-131,-7 6 0,-9 2 1,-14-3 1,2 8-243,-10-7 1,7 7-174,-7-7 1,7 9-220,-7-1 1,3 4 583,-4 3 0,-14 10 0,5 2 0</inkml:trace>
  <inkml:trace contextRef="#ctx0" brushRef="#br0" timeOffset="12416">6023 2033 7054,'-23'0'-1049,"10"10"1074,3-8 1,10 8-26,0-10-147,0 0 89,10 0 17,-7 0 41,17 0 0,-7 0 0,10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26T04:52:26.563"/>
    </inkml:context>
    <inkml:brush xml:id="br0">
      <inkml:brushProperty name="width" value="0.17143" units="cm"/>
      <inkml:brushProperty name="height" value="0.17143" units="cm"/>
      <inkml:brushProperty name="color" value="#DF0725"/>
    </inkml:brush>
  </inkml:definitions>
  <inkml:trace contextRef="#ctx0" brushRef="#br0">46 344 7487,'-3'-22'-93,"-4"-1"1,4 0 62,-4 0 1,-4 8-276,4-1 147,-1 11 186,8-15-73,0 17 1,10-7 0,6 10 80,4 0 1,5-2 7,6-6 0,-6 5-50,6-4 1,-3 4-29,2 3 1,-4 0 95,4 0 0,-4 0-44,-3 0 0,0 3 27,0 4 1,-1-2-15,1 11-44,0-11 1,3 13 0,2-11 48,2-2 1,11-2-6,-3-3 0,5 0-42,3 0 1,0-3-14,0-4 1,7-6-4,1-10 1,9 0 31,-1 0 0,1 3-8,-2 5 0,5-6 8,-4 6-11,4 5 1,2-8-1,1 10 10,0 3 0,7-5-2,1 2 0,-1 1-38,-7 7 1,-3 0-6,-5 0 1,-5 2 21,-10 6 1,-8-5 7,0 4 0,-10 3-50,3-2 1,-6 0-68,-2-8-15,0 0 18,0 0-156,0 0 222,0 0 59,-11 0 0,-1 0 0,-11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26T04:52:29.656"/>
    </inkml:context>
    <inkml:brush xml:id="br0">
      <inkml:brushProperty name="width" value="0.17143" units="cm"/>
      <inkml:brushProperty name="height" value="0.17143" units="cm"/>
      <inkml:brushProperty name="color" value="#DF0725"/>
    </inkml:brush>
  </inkml:definitions>
  <inkml:trace contextRef="#ctx0" brushRef="#br0">780 551 7569,'0'-46'-96,"0"10"0,-3 3 0,-2 2 0,-3 1 1,1 2-169,-4 2 1,9 11 274,-6 0-69,6 0 1,-6-1 99,0 1 1,-2 7 53,3-7 1,4 10-56,-17-5 0,7 10-29,-10 0 0,8 0 20,0 0 0,-1 0-38,-7 0 0,-2 10 52,-6 5-66,6 6 1,-11 2 0,8 2 53,-2 6 0,-8 4-16,7 11 1,-10 0-4,3 0 0,5 2-5,3 6 1,-4 2 52,4 5 0,-1 5-43,8-5 0,8-3 15,0 4 0,7-9-1,-7 8-19,10-10 0,-5 13 1,10-8 20,0 2 1,2-9-7,6-4 1,-3 1-31,10-8 0,8-2 17,8 2 1,9-10-14,-1 3 0,6-6 17,9-2 0,-3-10-47,10-6 0,0-4 49,8-3-57,-11 0 1,8 0-1,-5 0 43,6 0 1,12-3-7,5-4 0,-3 4-206,3-4 0,-8-4 139,8 4 1,-10-1 4,3 8 1,-9-2 35,-7-6 0,-5 3 8,-10-10 1,2-1-12,6-7 1,-6 0-4,6 1 1,-3-9 6,2 1 1,-5-9 0,6 9 1,-6-11 3,-2 3 1,-13 2 1,-10-2 1,-3 8 48,-12-9 0,-3 1 99,-12-8 1,-16-2-112,-16-5 0,-14-6-18,-8-10 0,-5 1-239,-3-1 1,8 0 234,0 0 0,7 1 1,-7-1 0,0 10 95,-7 6 1,6 5 16,1 2 1,3 2-12,-3 6 0,2 5-68,6 10 1,4 0-22,-4 1 1,5 1-8,2 6 0,8-3-81,-1 10 1,9 1 109,-8 7 1,10 2-6,-3 6 1,3 12 56,-2 11 0,2 12-484,-11 3 1,11 2 33,-2 13 54,-6 11 1,14-28 0,-2 3-1,-34 58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26T04:52:30.572"/>
    </inkml:context>
    <inkml:brush xml:id="br0">
      <inkml:brushProperty name="width" value="0.17143" units="cm"/>
      <inkml:brushProperty name="height" value="0.17143" units="cm"/>
      <inkml:brushProperty name="color" value="#DF0725"/>
    </inkml:brush>
  </inkml:definitions>
  <inkml:trace contextRef="#ctx0" brushRef="#br0">642 1 7444,'-23'0'-562,"0"0"454,0 0 128,0 0-35,1 0 1,6 0 0,1 0 64,-3 0 0,5 10-22,-2 5 1,0-2-14,-8 2 1,0 0-24,0 8 0,0 0-10,0 0 0,-2 0 40,-6 0 1,6 0 14,-6 0 1,6 7-6,2 1-9,10-1 0,-7 1 1,5 2 3,-6 3 1,1-1-2,5 3 0,-3 13 38,10-5 1,-7 5 3,7-5 0,1 7-14,7 1 1,0 7-15,0-8 0,0 3-36,0-2 1,7-3 50,1 10-17,10-10 1,-6 12 0,9-9 8,-6-3 1,8-3-9,0-2 0,0 0 43,7-1 1,3-9-49,-2-5 1,7-6-16,-7-2 0,9-3 24,-1-4 1,4-6-62,3-10 0,7 0 75,1 0-87,9 0 1,-2-10-1,13-6 59,3-4 1,-1-3-14,-7 0 0,4-7-106,-4-1 0,2-7 80,-17 7 0,-1-7-47,-7 8 0,-3-9 47,-4 9 0,1-8-3,-9 7 1,7-10 3,-7 3 1,7 3 0,-8-4 0,1 4-4,-8-3 0,-3-6 0,-5 6 0,3-3 7,-10 3 1,-1-5 1,-7 5 0,-10-6-9,-5-1 0,-8-9 3,-7 1 0,2-1 47,-11 9 0,9-1-9,-8 0 0,2 10 71,-2 6 1,-5 4-89,4 3 1,-11 8 9,-4 0 0,-2 10-84,3-3 1,-6 8-122,-10 8 1,3 4-25,5 11 0,-3 8 126,11-1 0,-8 14-1656,7 2 1737,1 10 0,0 10 0,-1 0 0,3-3 0,3 1 0,2-3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D72-A234-43F7-A75B-B5451442D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56465-34A7-483A-86BD-D41184698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E1752-065C-489B-9FB4-2B992107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A922-FD5A-402A-8B82-56ED52CC99F1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35C50-B474-449F-8D88-F058B7E7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56617-C195-486E-BD3B-FF5ECEC7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D59B-72DC-40F0-BB09-D3EA49D7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6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19B3-1AB6-421B-A71F-51E6962C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AA327-7BBE-402F-87BF-5108D5CF0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C96AB-36BB-4382-9651-CF0E5BD0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A922-FD5A-402A-8B82-56ED52CC99F1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D0DBA-270C-4331-99D3-BDA67E60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2D29-6A75-4827-9F7C-E62ACB33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D59B-72DC-40F0-BB09-D3EA49D7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8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5D969-8377-4D41-B726-2D2911164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8AF1D-0330-4959-9199-BD8B82CE8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4E25F-CC4A-4504-AFA6-2B7EE06C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A922-FD5A-402A-8B82-56ED52CC99F1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716FD-63DC-4D70-8C15-47F6ECE2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F67D2-F8EB-4854-932F-7A18BC93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D59B-72DC-40F0-BB09-D3EA49D7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1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DC8A-59B4-4690-8183-62F1DE46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56470-E10A-41BB-AD2E-8CAF4EB49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3724A-AEB3-437C-807D-95C0A9CF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A922-FD5A-402A-8B82-56ED52CC99F1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2CE0-5A7F-4451-8DF3-EE2345A5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72B3C-3176-4256-8AD4-24707671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D59B-72DC-40F0-BB09-D3EA49D7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1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BDE1-6829-4436-826F-799DD9D4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7BBC6-4FC2-44B4-B3E9-FB46BA038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3671D-AD77-435D-AC3B-8301CECB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A922-FD5A-402A-8B82-56ED52CC99F1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16CA-5D10-4225-8C6D-AC8D475B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5FCBC-1847-4369-BE85-E5B4D468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D59B-72DC-40F0-BB09-D3EA49D7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8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FE77-5BAA-42F3-B515-90C176FE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2AF3A-50EE-4992-8A69-256661D99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5C508-2F33-4B07-B8AF-C7E3537D5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40421-8E86-4EC1-A8FB-14F08D33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A922-FD5A-402A-8B82-56ED52CC99F1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DE9E7-1F13-4AC4-AB61-141788DF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D7C2D-DEF5-443C-BA8C-9C71F8B1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D59B-72DC-40F0-BB09-D3EA49D7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6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40C01-D109-41D6-B944-2D34EAB1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66677-8C90-4600-B58E-DE8036EC0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7BD5B-3D90-4CC9-905A-91BB4D34D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07041-AB39-43BB-89E7-996174859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04600-90EC-489E-BB16-8980E6D31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7F4BA-BE28-41B2-9137-16861B9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A922-FD5A-402A-8B82-56ED52CC99F1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109A2-96C0-48AC-826C-8254DF37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E7594-C777-4DFC-95BF-1D5BD490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D59B-72DC-40F0-BB09-D3EA49D7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0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2123-F3CB-449F-8602-0FFA6B31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67C6A-42A4-4D3E-8913-3BC5FF3A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A922-FD5A-402A-8B82-56ED52CC99F1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A9E78-8B7E-4166-930D-EE5CFD5D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E4965-6356-4192-8C40-C1961321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D59B-72DC-40F0-BB09-D3EA49D7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4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67F4C-C067-4216-A11F-C33341B4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A922-FD5A-402A-8B82-56ED52CC99F1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1EAC1-5FAC-45FA-8418-4CCCB238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9B246-D5FF-4D8F-B8E3-1708B6C4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D59B-72DC-40F0-BB09-D3EA49D7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5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2A51-E0DB-462C-A994-A7735633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3A0AD-B792-4966-B183-C436FA964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1AEC8-871A-4A78-ADD0-D71EA2594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1DE84-1180-4968-9BD5-BFA8ED55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A922-FD5A-402A-8B82-56ED52CC99F1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BADCE-74AE-418F-A1C7-9C16FC9A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EF503-6740-4B8A-853D-C3E16C48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D59B-72DC-40F0-BB09-D3EA49D7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3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14A6-62A8-40CA-8E1E-E0BE2ACB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968A4-F0C9-4EFE-B67B-A23812144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6A4A9-CDBF-48EE-8634-C283C59FB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A7376-C624-4B0C-90AB-25AE5064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A922-FD5A-402A-8B82-56ED52CC99F1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86485-42A5-43B1-87D3-2F2230F3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8E936-D3CC-475B-954D-050099B8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D59B-72DC-40F0-BB09-D3EA49D7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BFD48-2DE0-4B87-A016-7FBC7EAE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F345-C158-4B24-8971-6F1E227C9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96EDC-6B2E-482E-9F7A-9FA44E170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5A922-FD5A-402A-8B82-56ED52CC99F1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9F20E-499D-491A-AA1C-4F5299CF1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0B519-BC0A-4B8D-B7ED-062195083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9D59B-72DC-40F0-BB09-D3EA49D7E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6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948F-FF15-43CB-AD7C-F4A4DA947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 &amp;XQuery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E3945-1CAE-4513-9392-66298A04B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42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7A1D-891F-4127-B3A6-0E40EF43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136208"/>
            <a:ext cx="10515600" cy="1325563"/>
          </a:xfrm>
        </p:spPr>
        <p:txBody>
          <a:bodyPr/>
          <a:lstStyle/>
          <a:p>
            <a:r>
              <a:rPr lang="en-US" dirty="0" err="1"/>
              <a:t>Xpath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421B7-DA7B-41C2-B961-F7E6F81A4936}"/>
              </a:ext>
            </a:extLst>
          </p:cNvPr>
          <p:cNvSpPr/>
          <p:nvPr/>
        </p:nvSpPr>
        <p:spPr>
          <a:xfrm>
            <a:off x="63500" y="112150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?xml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version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="1.0"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encoding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="UTF-8"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bookstore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Harry Potter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29.99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Learning XML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39.95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/bookstore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66A9CE-76EF-4AB9-8205-1D78B5467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444582"/>
              </p:ext>
            </p:extLst>
          </p:nvPr>
        </p:nvGraphicFramePr>
        <p:xfrm>
          <a:off x="6454775" y="136208"/>
          <a:ext cx="5267325" cy="1706880"/>
        </p:xfrm>
        <a:graphic>
          <a:graphicData uri="http://schemas.openxmlformats.org/drawingml/2006/table">
            <a:tbl>
              <a:tblPr/>
              <a:tblGrid>
                <a:gridCol w="1313643">
                  <a:extLst>
                    <a:ext uri="{9D8B030D-6E8A-4147-A177-3AD203B41FA5}">
                      <a16:colId xmlns:a16="http://schemas.microsoft.com/office/drawing/2014/main" val="878646484"/>
                    </a:ext>
                  </a:extLst>
                </a:gridCol>
                <a:gridCol w="3953682">
                  <a:extLst>
                    <a:ext uri="{9D8B030D-6E8A-4147-A177-3AD203B41FA5}">
                      <a16:colId xmlns:a16="http://schemas.microsoft.com/office/drawing/2014/main" val="1574582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Wildcard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262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Matches any element node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797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@*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Matches any attribute node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291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node()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Matches any node of any kind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3328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A6C3C6-2B9F-45DB-A9AF-67C632015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152783"/>
              </p:ext>
            </p:extLst>
          </p:nvPr>
        </p:nvGraphicFramePr>
        <p:xfrm>
          <a:off x="5997575" y="2447072"/>
          <a:ext cx="5927725" cy="2529840"/>
        </p:xfrm>
        <a:graphic>
          <a:graphicData uri="http://schemas.openxmlformats.org/drawingml/2006/table">
            <a:tbl>
              <a:tblPr/>
              <a:tblGrid>
                <a:gridCol w="1478343">
                  <a:extLst>
                    <a:ext uri="{9D8B030D-6E8A-4147-A177-3AD203B41FA5}">
                      <a16:colId xmlns:a16="http://schemas.microsoft.com/office/drawing/2014/main" val="489131889"/>
                    </a:ext>
                  </a:extLst>
                </a:gridCol>
                <a:gridCol w="4449382">
                  <a:extLst>
                    <a:ext uri="{9D8B030D-6E8A-4147-A177-3AD203B41FA5}">
                      <a16:colId xmlns:a16="http://schemas.microsoft.com/office/drawing/2014/main" val="20143915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Path Expression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Result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383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/bookstore/*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all the child element nodes of the bookstore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205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//*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all elements in the document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93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//title[@*]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all title elements which have at least one attribute of any kind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16801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785EDD-E98B-4B6E-99C1-609060AC7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771988"/>
              </p:ext>
            </p:extLst>
          </p:nvPr>
        </p:nvGraphicFramePr>
        <p:xfrm>
          <a:off x="1724878" y="4921032"/>
          <a:ext cx="8742244" cy="1630918"/>
        </p:xfrm>
        <a:graphic>
          <a:graphicData uri="http://schemas.openxmlformats.org/drawingml/2006/table">
            <a:tbl>
              <a:tblPr/>
              <a:tblGrid>
                <a:gridCol w="2798644">
                  <a:extLst>
                    <a:ext uri="{9D8B030D-6E8A-4147-A177-3AD203B41FA5}">
                      <a16:colId xmlns:a16="http://schemas.microsoft.com/office/drawing/2014/main" val="338196296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3722118147"/>
                    </a:ext>
                  </a:extLst>
                </a:gridCol>
              </a:tblGrid>
              <a:tr h="2321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Path Expression</a:t>
                      </a:r>
                    </a:p>
                  </a:txBody>
                  <a:tcPr marL="31715" marR="15858" marT="15858" marB="158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Result</a:t>
                      </a:r>
                    </a:p>
                  </a:txBody>
                  <a:tcPr marL="15858" marR="15858" marT="15858" marB="158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207184"/>
                  </a:ext>
                </a:extLst>
              </a:tr>
              <a:tr h="29360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//book/title | //book/price</a:t>
                      </a:r>
                    </a:p>
                  </a:txBody>
                  <a:tcPr marL="31715" marR="15858" marT="15858" marB="15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Selects all the title AND price elements of all book elements</a:t>
                      </a:r>
                    </a:p>
                  </a:txBody>
                  <a:tcPr marL="15858" marR="15858" marT="15858" marB="15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483586"/>
                  </a:ext>
                </a:extLst>
              </a:tr>
              <a:tr h="29360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//title | //price</a:t>
                      </a:r>
                    </a:p>
                  </a:txBody>
                  <a:tcPr marL="31715" marR="15858" marT="15858" marB="15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Selects all the title AND price elements in the document</a:t>
                      </a:r>
                    </a:p>
                  </a:txBody>
                  <a:tcPr marL="15858" marR="15858" marT="15858" marB="15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30988"/>
                  </a:ext>
                </a:extLst>
              </a:tr>
              <a:tr h="768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/bookstore/book/title | //price</a:t>
                      </a:r>
                    </a:p>
                  </a:txBody>
                  <a:tcPr marL="31715" marR="15858" marT="15858" marB="15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Selects all the title elements of the book element of the bookstore element AND all the price elements in the document</a:t>
                      </a:r>
                    </a:p>
                  </a:txBody>
                  <a:tcPr marL="15858" marR="15858" marT="15858" marB="15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286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41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7A1D-891F-4127-B3A6-0E40EF43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136208"/>
            <a:ext cx="10515600" cy="54983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Xpath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421B7-DA7B-41C2-B961-F7E6F81A4936}"/>
              </a:ext>
            </a:extLst>
          </p:cNvPr>
          <p:cNvSpPr/>
          <p:nvPr/>
        </p:nvSpPr>
        <p:spPr>
          <a:xfrm>
            <a:off x="1447800" y="0"/>
            <a:ext cx="4165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?xml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version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="1.0"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encoding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="UTF-8"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bookstore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Harry Potter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29.99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Learning XML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39.95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/bookstore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C85531C-9A86-456D-884B-70C65A0E2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02066"/>
              </p:ext>
            </p:extLst>
          </p:nvPr>
        </p:nvGraphicFramePr>
        <p:xfrm>
          <a:off x="63500" y="2497014"/>
          <a:ext cx="6135287" cy="3848178"/>
        </p:xfrm>
        <a:graphic>
          <a:graphicData uri="http://schemas.openxmlformats.org/drawingml/2006/table">
            <a:tbl>
              <a:tblPr/>
              <a:tblGrid>
                <a:gridCol w="1729037">
                  <a:extLst>
                    <a:ext uri="{9D8B030D-6E8A-4147-A177-3AD203B41FA5}">
                      <a16:colId xmlns:a16="http://schemas.microsoft.com/office/drawing/2014/main" val="4274443683"/>
                    </a:ext>
                  </a:extLst>
                </a:gridCol>
                <a:gridCol w="4406250">
                  <a:extLst>
                    <a:ext uri="{9D8B030D-6E8A-4147-A177-3AD203B41FA5}">
                      <a16:colId xmlns:a16="http://schemas.microsoft.com/office/drawing/2014/main" val="27537494"/>
                    </a:ext>
                  </a:extLst>
                </a:gridCol>
              </a:tblGrid>
              <a:tr h="21453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AxisName</a:t>
                      </a:r>
                    </a:p>
                  </a:txBody>
                  <a:tcPr marL="81182" marR="40591" marT="40591" marB="405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Result</a:t>
                      </a:r>
                    </a:p>
                  </a:txBody>
                  <a:tcPr marL="40591" marR="40591" marT="40591" marB="405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781656"/>
                  </a:ext>
                </a:extLst>
              </a:tr>
              <a:tr h="265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ancestor</a:t>
                      </a:r>
                    </a:p>
                  </a:txBody>
                  <a:tcPr marL="81182" marR="40591" marT="40591" marB="405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Selects all ancestors (parent, grandparent, etc.) of the current node</a:t>
                      </a:r>
                    </a:p>
                  </a:txBody>
                  <a:tcPr marL="40591" marR="40591" marT="40591" marB="405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532676"/>
                  </a:ext>
                </a:extLst>
              </a:tr>
              <a:tr h="37343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ancestor-or-self</a:t>
                      </a:r>
                    </a:p>
                  </a:txBody>
                  <a:tcPr marL="81182" marR="40591" marT="40591" marB="405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Selects all ancestors (parent, grandparent, etc.) of the current node and the current node itself</a:t>
                      </a:r>
                    </a:p>
                  </a:txBody>
                  <a:tcPr marL="40591" marR="40591" marT="40591" marB="405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48390"/>
                  </a:ext>
                </a:extLst>
              </a:tr>
              <a:tr h="22730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attribute</a:t>
                      </a:r>
                    </a:p>
                  </a:txBody>
                  <a:tcPr marL="81182" marR="40591" marT="40591" marB="405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Selects all attributes of the current node</a:t>
                      </a:r>
                    </a:p>
                  </a:txBody>
                  <a:tcPr marL="40591" marR="40591" marT="40591" marB="405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50167"/>
                  </a:ext>
                </a:extLst>
              </a:tr>
              <a:tr h="22730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child</a:t>
                      </a:r>
                    </a:p>
                  </a:txBody>
                  <a:tcPr marL="81182" marR="40591" marT="40591" marB="405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Selects all children of the current node</a:t>
                      </a:r>
                    </a:p>
                  </a:txBody>
                  <a:tcPr marL="40591" marR="40591" marT="40591" marB="405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44292"/>
                  </a:ext>
                </a:extLst>
              </a:tr>
              <a:tr h="25782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descendant</a:t>
                      </a:r>
                    </a:p>
                  </a:txBody>
                  <a:tcPr marL="81182" marR="40591" marT="40591" marB="405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Selects all descendants (children, grandchildren, etc.) of the current node</a:t>
                      </a:r>
                    </a:p>
                  </a:txBody>
                  <a:tcPr marL="40591" marR="40591" marT="40591" marB="405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6754"/>
                  </a:ext>
                </a:extLst>
              </a:tr>
              <a:tr h="3927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descendant-or-self</a:t>
                      </a:r>
                    </a:p>
                  </a:txBody>
                  <a:tcPr marL="81182" marR="40591" marT="40591" marB="405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Selects all descendants (children, grandchildren, etc.) of the current node and the current node itself</a:t>
                      </a:r>
                    </a:p>
                  </a:txBody>
                  <a:tcPr marL="40591" marR="40591" marT="40591" marB="405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741790"/>
                  </a:ext>
                </a:extLst>
              </a:tr>
              <a:tr h="26639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following</a:t>
                      </a:r>
                    </a:p>
                  </a:txBody>
                  <a:tcPr marL="81182" marR="40591" marT="40591" marB="405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Selects everything in the document after the closing tag of the current node</a:t>
                      </a:r>
                    </a:p>
                  </a:txBody>
                  <a:tcPr marL="40591" marR="40591" marT="40591" marB="405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822128"/>
                  </a:ext>
                </a:extLst>
              </a:tr>
              <a:tr h="22730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following-sibling</a:t>
                      </a:r>
                    </a:p>
                  </a:txBody>
                  <a:tcPr marL="81182" marR="40591" marT="40591" marB="405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Selects all siblings after the current node</a:t>
                      </a:r>
                    </a:p>
                  </a:txBody>
                  <a:tcPr marL="40591" marR="40591" marT="40591" marB="405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304886"/>
                  </a:ext>
                </a:extLst>
              </a:tr>
              <a:tr h="22730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namespace</a:t>
                      </a:r>
                    </a:p>
                  </a:txBody>
                  <a:tcPr marL="81182" marR="40591" marT="40591" marB="405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Selects all namespace nodes of the current node</a:t>
                      </a:r>
                    </a:p>
                  </a:txBody>
                  <a:tcPr marL="40591" marR="40591" marT="40591" marB="405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729169"/>
                  </a:ext>
                </a:extLst>
              </a:tr>
              <a:tr h="22730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parent</a:t>
                      </a:r>
                    </a:p>
                  </a:txBody>
                  <a:tcPr marL="81182" marR="40591" marT="40591" marB="405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Selects the parent of the current node</a:t>
                      </a:r>
                    </a:p>
                  </a:txBody>
                  <a:tcPr marL="40591" marR="40591" marT="40591" marB="405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678739"/>
                  </a:ext>
                </a:extLst>
              </a:tr>
              <a:tr h="41141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preceding</a:t>
                      </a:r>
                    </a:p>
                  </a:txBody>
                  <a:tcPr marL="81182" marR="40591" marT="40591" marB="405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Selects all nodes that appear before the current node in the document, except ancestors, attribute nodes and namespace nodes</a:t>
                      </a:r>
                    </a:p>
                  </a:txBody>
                  <a:tcPr marL="40591" marR="40591" marT="40591" marB="405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55562"/>
                  </a:ext>
                </a:extLst>
              </a:tr>
              <a:tr h="22730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preceding-sibling</a:t>
                      </a:r>
                    </a:p>
                  </a:txBody>
                  <a:tcPr marL="81182" marR="40591" marT="40591" marB="405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Selects all siblings before the current node</a:t>
                      </a:r>
                    </a:p>
                  </a:txBody>
                  <a:tcPr marL="40591" marR="40591" marT="40591" marB="405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655853"/>
                  </a:ext>
                </a:extLst>
              </a:tr>
              <a:tr h="22730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self</a:t>
                      </a:r>
                    </a:p>
                  </a:txBody>
                  <a:tcPr marL="81182" marR="40591" marT="40591" marB="405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Selects the current node</a:t>
                      </a:r>
                    </a:p>
                  </a:txBody>
                  <a:tcPr marL="40591" marR="40591" marT="40591" marB="405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63202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4A4A28D-9D79-42A9-A885-059F0BD50224}"/>
              </a:ext>
            </a:extLst>
          </p:cNvPr>
          <p:cNvSpPr/>
          <p:nvPr/>
        </p:nvSpPr>
        <p:spPr>
          <a:xfrm>
            <a:off x="6322564" y="4957957"/>
            <a:ext cx="3606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An absolute location path: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/step/step/...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relative location path: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step/step/...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B71E6B-38B2-475B-A2B7-974E8A98D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731822"/>
              </p:ext>
            </p:extLst>
          </p:nvPr>
        </p:nvGraphicFramePr>
        <p:xfrm>
          <a:off x="6158310" y="171009"/>
          <a:ext cx="5893985" cy="4363212"/>
        </p:xfrm>
        <a:graphic>
          <a:graphicData uri="http://schemas.openxmlformats.org/drawingml/2006/table">
            <a:tbl>
              <a:tblPr/>
              <a:tblGrid>
                <a:gridCol w="1800719">
                  <a:extLst>
                    <a:ext uri="{9D8B030D-6E8A-4147-A177-3AD203B41FA5}">
                      <a16:colId xmlns:a16="http://schemas.microsoft.com/office/drawing/2014/main" val="2591778684"/>
                    </a:ext>
                  </a:extLst>
                </a:gridCol>
                <a:gridCol w="4093266">
                  <a:extLst>
                    <a:ext uri="{9D8B030D-6E8A-4147-A177-3AD203B41FA5}">
                      <a16:colId xmlns:a16="http://schemas.microsoft.com/office/drawing/2014/main" val="496528080"/>
                    </a:ext>
                  </a:extLst>
                </a:gridCol>
              </a:tblGrid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Example</a:t>
                      </a:r>
                    </a:p>
                  </a:txBody>
                  <a:tcPr marL="126492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Result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971224"/>
                  </a:ext>
                </a:extLst>
              </a:tr>
              <a:tr h="58186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child::book</a:t>
                      </a:r>
                    </a:p>
                  </a:txBody>
                  <a:tcPr marL="126492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Selects all book nodes that are children of the current node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21139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attribute::lang</a:t>
                      </a:r>
                    </a:p>
                  </a:txBody>
                  <a:tcPr marL="126492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Selects the lang attribute of the current node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446296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child::*</a:t>
                      </a:r>
                    </a:p>
                  </a:txBody>
                  <a:tcPr marL="126492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Selects all element children of the current node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828380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attribute::*</a:t>
                      </a:r>
                    </a:p>
                  </a:txBody>
                  <a:tcPr marL="126492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Selects all attributes of the current node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048891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child::text()</a:t>
                      </a:r>
                    </a:p>
                  </a:txBody>
                  <a:tcPr marL="126492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Selects all text node children of the current node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002152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child::node()</a:t>
                      </a:r>
                    </a:p>
                  </a:txBody>
                  <a:tcPr marL="126492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Selects all children of the current node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757986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descendant::book</a:t>
                      </a:r>
                    </a:p>
                  </a:txBody>
                  <a:tcPr marL="126492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Selects all book descendants of the current node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080306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ancestor::book</a:t>
                      </a:r>
                    </a:p>
                  </a:txBody>
                  <a:tcPr marL="126492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Selects all book ancestors of the current node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255686"/>
                  </a:ext>
                </a:extLst>
              </a:tr>
              <a:tr h="58186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ancestor-or-self::book</a:t>
                      </a:r>
                    </a:p>
                  </a:txBody>
                  <a:tcPr marL="126492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Selects all book ancestors of the current node - and the current as well if it is a book node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695494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child::*/child::price</a:t>
                      </a:r>
                    </a:p>
                  </a:txBody>
                  <a:tcPr marL="126492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Selects all price grandchildren of the current node</a:t>
                      </a:r>
                    </a:p>
                  </a:txBody>
                  <a:tcPr marL="63246" marR="63246" marT="63246" marB="6324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325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138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F19C-22A1-446C-8877-3FDF7DA1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Xpath</a:t>
            </a:r>
            <a:r>
              <a:rPr lang="en-US" dirty="0"/>
              <a:t>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B76A21-DA61-4F3F-B289-8BCBCE122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113723"/>
              </p:ext>
            </p:extLst>
          </p:nvPr>
        </p:nvGraphicFramePr>
        <p:xfrm>
          <a:off x="1271041" y="1690688"/>
          <a:ext cx="5128717" cy="4599150"/>
        </p:xfrm>
        <a:graphic>
          <a:graphicData uri="http://schemas.openxmlformats.org/drawingml/2006/table">
            <a:tbl>
              <a:tblPr/>
              <a:tblGrid>
                <a:gridCol w="1279075">
                  <a:extLst>
                    <a:ext uri="{9D8B030D-6E8A-4147-A177-3AD203B41FA5}">
                      <a16:colId xmlns:a16="http://schemas.microsoft.com/office/drawing/2014/main" val="3504947806"/>
                    </a:ext>
                  </a:extLst>
                </a:gridCol>
                <a:gridCol w="1788221">
                  <a:extLst>
                    <a:ext uri="{9D8B030D-6E8A-4147-A177-3AD203B41FA5}">
                      <a16:colId xmlns:a16="http://schemas.microsoft.com/office/drawing/2014/main" val="2562952834"/>
                    </a:ext>
                  </a:extLst>
                </a:gridCol>
                <a:gridCol w="2061421">
                  <a:extLst>
                    <a:ext uri="{9D8B030D-6E8A-4147-A177-3AD203B41FA5}">
                      <a16:colId xmlns:a16="http://schemas.microsoft.com/office/drawing/2014/main" val="388743189"/>
                    </a:ext>
                  </a:extLst>
                </a:gridCol>
              </a:tblGrid>
              <a:tr h="27816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Operator</a:t>
                      </a:r>
                    </a:p>
                  </a:txBody>
                  <a:tcPr marL="99346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Description</a:t>
                      </a:r>
                    </a:p>
                  </a:txBody>
                  <a:tcPr marL="49673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Example</a:t>
                      </a:r>
                    </a:p>
                  </a:txBody>
                  <a:tcPr marL="49673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553205"/>
                  </a:ext>
                </a:extLst>
              </a:tr>
              <a:tr h="27816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|</a:t>
                      </a:r>
                    </a:p>
                  </a:txBody>
                  <a:tcPr marL="99346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Computes two node-sets - union</a:t>
                      </a:r>
                    </a:p>
                  </a:txBody>
                  <a:tcPr marL="49673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//book | //cd</a:t>
                      </a:r>
                    </a:p>
                  </a:txBody>
                  <a:tcPr marL="49673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401393"/>
                  </a:ext>
                </a:extLst>
              </a:tr>
              <a:tr h="27816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+</a:t>
                      </a:r>
                    </a:p>
                  </a:txBody>
                  <a:tcPr marL="99346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Addition</a:t>
                      </a:r>
                    </a:p>
                  </a:txBody>
                  <a:tcPr marL="49673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6 + 4</a:t>
                      </a:r>
                    </a:p>
                  </a:txBody>
                  <a:tcPr marL="49673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816596"/>
                  </a:ext>
                </a:extLst>
              </a:tr>
              <a:tr h="27816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-</a:t>
                      </a:r>
                    </a:p>
                  </a:txBody>
                  <a:tcPr marL="99346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Subtraction</a:t>
                      </a:r>
                    </a:p>
                  </a:txBody>
                  <a:tcPr marL="49673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6 - 4</a:t>
                      </a:r>
                    </a:p>
                  </a:txBody>
                  <a:tcPr marL="49673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03403"/>
                  </a:ext>
                </a:extLst>
              </a:tr>
              <a:tr h="27816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*</a:t>
                      </a:r>
                    </a:p>
                  </a:txBody>
                  <a:tcPr marL="99346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Multiplication</a:t>
                      </a:r>
                    </a:p>
                  </a:txBody>
                  <a:tcPr marL="49673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6 * 4</a:t>
                      </a:r>
                    </a:p>
                  </a:txBody>
                  <a:tcPr marL="49673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805116"/>
                  </a:ext>
                </a:extLst>
              </a:tr>
              <a:tr h="27816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div</a:t>
                      </a:r>
                    </a:p>
                  </a:txBody>
                  <a:tcPr marL="99346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Division</a:t>
                      </a:r>
                    </a:p>
                  </a:txBody>
                  <a:tcPr marL="49673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8 div 4</a:t>
                      </a:r>
                    </a:p>
                  </a:txBody>
                  <a:tcPr marL="49673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89760"/>
                  </a:ext>
                </a:extLst>
              </a:tr>
              <a:tr h="27816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=</a:t>
                      </a:r>
                    </a:p>
                  </a:txBody>
                  <a:tcPr marL="99346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Equal</a:t>
                      </a:r>
                    </a:p>
                  </a:txBody>
                  <a:tcPr marL="49673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price=9.80</a:t>
                      </a:r>
                    </a:p>
                  </a:txBody>
                  <a:tcPr marL="49673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558609"/>
                  </a:ext>
                </a:extLst>
              </a:tr>
              <a:tr h="27816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!=</a:t>
                      </a:r>
                    </a:p>
                  </a:txBody>
                  <a:tcPr marL="99346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Not equal</a:t>
                      </a:r>
                    </a:p>
                  </a:txBody>
                  <a:tcPr marL="49673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price!=9.80</a:t>
                      </a:r>
                    </a:p>
                  </a:txBody>
                  <a:tcPr marL="49673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139143"/>
                  </a:ext>
                </a:extLst>
              </a:tr>
              <a:tr h="27816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&lt;</a:t>
                      </a:r>
                    </a:p>
                  </a:txBody>
                  <a:tcPr marL="99346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Less than</a:t>
                      </a:r>
                    </a:p>
                  </a:txBody>
                  <a:tcPr marL="49673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price&lt;9.80</a:t>
                      </a:r>
                    </a:p>
                  </a:txBody>
                  <a:tcPr marL="49673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844373"/>
                  </a:ext>
                </a:extLst>
              </a:tr>
              <a:tr h="27816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&lt;=</a:t>
                      </a:r>
                    </a:p>
                  </a:txBody>
                  <a:tcPr marL="99346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Less than or equal to</a:t>
                      </a:r>
                    </a:p>
                  </a:txBody>
                  <a:tcPr marL="49673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price&lt;=9.80</a:t>
                      </a:r>
                    </a:p>
                  </a:txBody>
                  <a:tcPr marL="49673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045947"/>
                  </a:ext>
                </a:extLst>
              </a:tr>
              <a:tr h="27816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&gt;</a:t>
                      </a:r>
                    </a:p>
                  </a:txBody>
                  <a:tcPr marL="99346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Greater than</a:t>
                      </a:r>
                    </a:p>
                  </a:txBody>
                  <a:tcPr marL="49673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price&gt;9.80</a:t>
                      </a:r>
                    </a:p>
                  </a:txBody>
                  <a:tcPr marL="49673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522790"/>
                  </a:ext>
                </a:extLst>
              </a:tr>
              <a:tr h="27816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&gt;=</a:t>
                      </a:r>
                    </a:p>
                  </a:txBody>
                  <a:tcPr marL="99346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Greater than or equal to</a:t>
                      </a:r>
                    </a:p>
                  </a:txBody>
                  <a:tcPr marL="49673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price&gt;=9.80</a:t>
                      </a:r>
                    </a:p>
                  </a:txBody>
                  <a:tcPr marL="49673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858984"/>
                  </a:ext>
                </a:extLst>
              </a:tr>
              <a:tr h="27816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or</a:t>
                      </a:r>
                    </a:p>
                  </a:txBody>
                  <a:tcPr marL="99346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or</a:t>
                      </a:r>
                    </a:p>
                  </a:txBody>
                  <a:tcPr marL="49673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price=9.80 or price=9.70</a:t>
                      </a:r>
                    </a:p>
                  </a:txBody>
                  <a:tcPr marL="49673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68800"/>
                  </a:ext>
                </a:extLst>
              </a:tr>
              <a:tr h="27816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and</a:t>
                      </a:r>
                    </a:p>
                  </a:txBody>
                  <a:tcPr marL="99346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and</a:t>
                      </a:r>
                    </a:p>
                  </a:txBody>
                  <a:tcPr marL="49673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price&gt;9.00 and price&lt;9.90</a:t>
                      </a:r>
                    </a:p>
                  </a:txBody>
                  <a:tcPr marL="49673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704354"/>
                  </a:ext>
                </a:extLst>
              </a:tr>
              <a:tr h="45699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mod</a:t>
                      </a:r>
                    </a:p>
                  </a:txBody>
                  <a:tcPr marL="99346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Modulus (division remainder)</a:t>
                      </a:r>
                    </a:p>
                  </a:txBody>
                  <a:tcPr marL="49673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5 mod 2</a:t>
                      </a:r>
                    </a:p>
                  </a:txBody>
                  <a:tcPr marL="49673" marR="49673" marT="49673" marB="496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104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988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94D8-8268-48AF-931F-D8F2EFB6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CFB9-5FA6-4C6E-B524-ACD25675B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XQuery is to XML what SQL is to databases.</a:t>
            </a:r>
          </a:p>
          <a:p>
            <a:r>
              <a:rPr lang="en-US" dirty="0"/>
              <a:t>XQuery is designed to query XML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//FLWR query</a:t>
            </a:r>
          </a:p>
          <a:p>
            <a:pPr marL="0" indent="0">
              <a:buNone/>
            </a:pPr>
            <a:r>
              <a:rPr lang="en-US" dirty="0"/>
              <a:t>for $x in doc("books.xml")/bookstore/book</a:t>
            </a:r>
            <a:br>
              <a:rPr lang="en-US" dirty="0"/>
            </a:br>
            <a:r>
              <a:rPr lang="en-US" dirty="0"/>
              <a:t>where $x/price&gt;30</a:t>
            </a:r>
            <a:br>
              <a:rPr lang="en-US" dirty="0"/>
            </a:br>
            <a:r>
              <a:rPr lang="en-US" dirty="0"/>
              <a:t>order by $x/title</a:t>
            </a:r>
            <a:br>
              <a:rPr lang="en-US" dirty="0"/>
            </a:br>
            <a:r>
              <a:rPr lang="en-US" dirty="0"/>
              <a:t>return $x/title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XQuery is </a:t>
            </a:r>
            <a:r>
              <a:rPr lang="en-US" b="1" i="1" dirty="0"/>
              <a:t>the</a:t>
            </a:r>
            <a:r>
              <a:rPr lang="en-US" dirty="0"/>
              <a:t> language for querying XML data</a:t>
            </a:r>
          </a:p>
          <a:p>
            <a:r>
              <a:rPr lang="en-US" dirty="0"/>
              <a:t>XQuery for XML is like SQL for databases</a:t>
            </a:r>
          </a:p>
          <a:p>
            <a:r>
              <a:rPr lang="en-US" dirty="0"/>
              <a:t>XQuery is built on XPath expressions</a:t>
            </a:r>
          </a:p>
          <a:p>
            <a:r>
              <a:rPr lang="en-US" dirty="0"/>
              <a:t>XQuery is supported by all major databases</a:t>
            </a:r>
          </a:p>
          <a:p>
            <a:r>
              <a:rPr lang="en-US" dirty="0"/>
              <a:t>XQuery is a W3C Recommendation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88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026E-0DE1-490B-9C68-61D9DC129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98425"/>
            <a:ext cx="1892300" cy="4730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Xquery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6CE3B5-5160-425C-8F40-23C5553AC3E3}"/>
              </a:ext>
            </a:extLst>
          </p:cNvPr>
          <p:cNvSpPr/>
          <p:nvPr/>
        </p:nvSpPr>
        <p:spPr>
          <a:xfrm>
            <a:off x="165100" y="722154"/>
            <a:ext cx="39243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?xml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version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="1.0"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encoding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="UTF-8"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bookstore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="COOKING"&gt;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Everyday Italian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Giada De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Laurentiis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2005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30.00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="CHILDREN"&gt;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Harry Potter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K. Rowling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2005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29.99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="WEB"&gt;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XQuery Kick Start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James McGovern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Per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Bothner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Kurt Cagle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James Linn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Vaidyanathan Nagarajan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2003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49.99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="WEB"&gt;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Learning XML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Erik T. Ray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2003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39.95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/bookstore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4684CC-19FA-41F2-B96E-9FB5897813FD}"/>
              </a:ext>
            </a:extLst>
          </p:cNvPr>
          <p:cNvSpPr/>
          <p:nvPr/>
        </p:nvSpPr>
        <p:spPr>
          <a:xfrm>
            <a:off x="4444469" y="202168"/>
            <a:ext cx="22108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Open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file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doc("books.xml")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722CF1-FB82-4AD8-9D56-9EC8D864118A}"/>
              </a:ext>
            </a:extLst>
          </p:cNvPr>
          <p:cNvSpPr/>
          <p:nvPr/>
        </p:nvSpPr>
        <p:spPr>
          <a:xfrm>
            <a:off x="4444469" y="1606034"/>
            <a:ext cx="4870244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query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doc("books.xml")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/bookstore/book/title</a:t>
            </a:r>
          </a:p>
          <a:p>
            <a:r>
              <a:rPr lang="en-US" dirty="0">
                <a:solidFill>
                  <a:srgbClr val="FF0000"/>
                </a:solidFill>
              </a:rPr>
              <a:t>&lt;title </a:t>
            </a:r>
            <a:r>
              <a:rPr lang="en-US" dirty="0" err="1">
                <a:solidFill>
                  <a:srgbClr val="FF0000"/>
                </a:solidFill>
              </a:rPr>
              <a:t>lang</a:t>
            </a:r>
            <a:r>
              <a:rPr lang="en-US" dirty="0">
                <a:solidFill>
                  <a:srgbClr val="FF0000"/>
                </a:solidFill>
              </a:rPr>
              <a:t>="</a:t>
            </a:r>
            <a:r>
              <a:rPr lang="en-US" dirty="0" err="1">
                <a:solidFill>
                  <a:srgbClr val="FF0000"/>
                </a:solidFill>
              </a:rPr>
              <a:t>en</a:t>
            </a:r>
            <a:r>
              <a:rPr lang="en-US" dirty="0">
                <a:solidFill>
                  <a:srgbClr val="FF0000"/>
                </a:solidFill>
              </a:rPr>
              <a:t>"&gt;Everyday Italian&lt;/title&gt;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&lt;title </a:t>
            </a:r>
            <a:r>
              <a:rPr lang="en-US" dirty="0" err="1">
                <a:solidFill>
                  <a:srgbClr val="FF0000"/>
                </a:solidFill>
              </a:rPr>
              <a:t>lang</a:t>
            </a:r>
            <a:r>
              <a:rPr lang="en-US" dirty="0">
                <a:solidFill>
                  <a:srgbClr val="FF0000"/>
                </a:solidFill>
              </a:rPr>
              <a:t>="</a:t>
            </a:r>
            <a:r>
              <a:rPr lang="en-US" dirty="0" err="1">
                <a:solidFill>
                  <a:srgbClr val="FF0000"/>
                </a:solidFill>
              </a:rPr>
              <a:t>en</a:t>
            </a:r>
            <a:r>
              <a:rPr lang="en-US" dirty="0">
                <a:solidFill>
                  <a:srgbClr val="FF0000"/>
                </a:solidFill>
              </a:rPr>
              <a:t>"&gt;Harry Potter&lt;/title&gt;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&lt;title </a:t>
            </a:r>
            <a:r>
              <a:rPr lang="en-US" dirty="0" err="1">
                <a:solidFill>
                  <a:srgbClr val="FF0000"/>
                </a:solidFill>
              </a:rPr>
              <a:t>lang</a:t>
            </a:r>
            <a:r>
              <a:rPr lang="en-US" dirty="0">
                <a:solidFill>
                  <a:srgbClr val="FF0000"/>
                </a:solidFill>
              </a:rPr>
              <a:t>="</a:t>
            </a:r>
            <a:r>
              <a:rPr lang="en-US" dirty="0" err="1">
                <a:solidFill>
                  <a:srgbClr val="FF0000"/>
                </a:solidFill>
              </a:rPr>
              <a:t>en</a:t>
            </a:r>
            <a:r>
              <a:rPr lang="en-US" dirty="0">
                <a:solidFill>
                  <a:srgbClr val="FF0000"/>
                </a:solidFill>
              </a:rPr>
              <a:t>"&gt;XQuery Kick Start&lt;/title&gt;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&lt;title </a:t>
            </a:r>
            <a:r>
              <a:rPr lang="en-US" dirty="0" err="1">
                <a:solidFill>
                  <a:srgbClr val="FF0000"/>
                </a:solidFill>
              </a:rPr>
              <a:t>lang</a:t>
            </a:r>
            <a:r>
              <a:rPr lang="en-US" dirty="0">
                <a:solidFill>
                  <a:srgbClr val="FF0000"/>
                </a:solidFill>
              </a:rPr>
              <a:t>="</a:t>
            </a:r>
            <a:r>
              <a:rPr lang="en-US" dirty="0" err="1">
                <a:solidFill>
                  <a:srgbClr val="FF0000"/>
                </a:solidFill>
              </a:rPr>
              <a:t>en</a:t>
            </a:r>
            <a:r>
              <a:rPr lang="en-US" dirty="0">
                <a:solidFill>
                  <a:srgbClr val="FF0000"/>
                </a:solidFill>
              </a:rPr>
              <a:t>"&gt;Learning XML&lt;/title&gt;</a:t>
            </a:r>
          </a:p>
          <a:p>
            <a:r>
              <a:rPr lang="en-US" dirty="0"/>
              <a:t>doc("books.xml")/bookstore/book[price&lt;30]</a:t>
            </a:r>
          </a:p>
          <a:p>
            <a:r>
              <a:rPr lang="en-US" dirty="0">
                <a:solidFill>
                  <a:srgbClr val="FF0000"/>
                </a:solidFill>
              </a:rPr>
              <a:t>&lt;book category="CHILDREN"&gt;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&lt;title </a:t>
            </a:r>
            <a:r>
              <a:rPr lang="en-US" dirty="0" err="1">
                <a:solidFill>
                  <a:srgbClr val="FF0000"/>
                </a:solidFill>
              </a:rPr>
              <a:t>lang</a:t>
            </a:r>
            <a:r>
              <a:rPr lang="en-US" dirty="0">
                <a:solidFill>
                  <a:srgbClr val="FF0000"/>
                </a:solidFill>
              </a:rPr>
              <a:t>="</a:t>
            </a:r>
            <a:r>
              <a:rPr lang="en-US" dirty="0" err="1">
                <a:solidFill>
                  <a:srgbClr val="FF0000"/>
                </a:solidFill>
              </a:rPr>
              <a:t>en</a:t>
            </a:r>
            <a:r>
              <a:rPr lang="en-US" dirty="0">
                <a:solidFill>
                  <a:srgbClr val="FF0000"/>
                </a:solidFill>
              </a:rPr>
              <a:t>"&gt;Harry Potter&lt;/title&gt;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&lt;author&gt;J K. Rowling&lt;/author&gt;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&lt;year&gt;2005&lt;/year&gt;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&lt;price&gt;29.99&lt;/price&gt;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&lt;/book&gt;</a:t>
            </a:r>
          </a:p>
        </p:txBody>
      </p:sp>
    </p:spTree>
    <p:extLst>
      <p:ext uri="{BB962C8B-B14F-4D97-AF65-F5344CB8AC3E}">
        <p14:creationId xmlns:p14="http://schemas.microsoft.com/office/powerpoint/2010/main" val="716951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026E-0DE1-490B-9C68-61D9DC129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98425"/>
            <a:ext cx="1892300" cy="4730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Xquery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6CE3B5-5160-425C-8F40-23C5553AC3E3}"/>
              </a:ext>
            </a:extLst>
          </p:cNvPr>
          <p:cNvSpPr/>
          <p:nvPr/>
        </p:nvSpPr>
        <p:spPr>
          <a:xfrm>
            <a:off x="165100" y="722154"/>
            <a:ext cx="39243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?xml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version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="1.0"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encoding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="UTF-8"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bookstore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="COOKING"&gt;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Everyday Italian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Giada De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Laurentiis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2005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30.00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="CHILDREN"&gt;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Harry Potter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K. Rowling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2005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29.99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="WEB"&gt;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XQuery Kick Start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James McGovern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Per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Bothner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Kurt Cagle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James Linn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Vaidyanathan Nagarajan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2003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49.99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="WEB"&gt;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Learning XML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Erik T. Ray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2003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39.95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/bookstore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EF0EC8-A12E-48F0-95C9-5F4D88D742E7}"/>
              </a:ext>
            </a:extLst>
          </p:cNvPr>
          <p:cNvSpPr/>
          <p:nvPr/>
        </p:nvSpPr>
        <p:spPr>
          <a:xfrm>
            <a:off x="4191000" y="39433"/>
            <a:ext cx="75819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FLWOR (pronounced "flower") is an acronym for "For, Let, Where, Order by, Return".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- selects a sequence of nodes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- binds a sequence to a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- filters the nodes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Order by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- sorts the nodes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- what to return (gets evaluated once for every node)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C96652-0F95-4BD1-A636-98899BF4B423}"/>
              </a:ext>
            </a:extLst>
          </p:cNvPr>
          <p:cNvSpPr/>
          <p:nvPr/>
        </p:nvSpPr>
        <p:spPr>
          <a:xfrm>
            <a:off x="4001730" y="2060926"/>
            <a:ext cx="81017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doc("books.xml")/bookstore/book[price&gt;30]/title</a:t>
            </a:r>
          </a:p>
          <a:p>
            <a:r>
              <a:rPr lang="en-US" dirty="0">
                <a:solidFill>
                  <a:srgbClr val="FF0000"/>
                </a:solidFill>
              </a:rPr>
              <a:t>&lt;title </a:t>
            </a:r>
            <a:r>
              <a:rPr lang="en-US" dirty="0" err="1">
                <a:solidFill>
                  <a:srgbClr val="FF0000"/>
                </a:solidFill>
              </a:rPr>
              <a:t>lang</a:t>
            </a:r>
            <a:r>
              <a:rPr lang="en-US" dirty="0">
                <a:solidFill>
                  <a:srgbClr val="FF0000"/>
                </a:solidFill>
              </a:rPr>
              <a:t>="</a:t>
            </a:r>
            <a:r>
              <a:rPr lang="en-US" dirty="0" err="1">
                <a:solidFill>
                  <a:srgbClr val="FF0000"/>
                </a:solidFill>
              </a:rPr>
              <a:t>en</a:t>
            </a:r>
            <a:r>
              <a:rPr lang="en-US" dirty="0">
                <a:solidFill>
                  <a:srgbClr val="FF0000"/>
                </a:solidFill>
              </a:rPr>
              <a:t>"&gt;XQuery Kick Start&lt;/title&gt;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&lt;title </a:t>
            </a:r>
            <a:r>
              <a:rPr lang="en-US" dirty="0" err="1">
                <a:solidFill>
                  <a:srgbClr val="FF0000"/>
                </a:solidFill>
              </a:rPr>
              <a:t>lang</a:t>
            </a:r>
            <a:r>
              <a:rPr lang="en-US" dirty="0">
                <a:solidFill>
                  <a:srgbClr val="FF0000"/>
                </a:solidFill>
              </a:rPr>
              <a:t>="</a:t>
            </a:r>
            <a:r>
              <a:rPr lang="en-US" dirty="0" err="1">
                <a:solidFill>
                  <a:srgbClr val="FF0000"/>
                </a:solidFill>
              </a:rPr>
              <a:t>en</a:t>
            </a:r>
            <a:r>
              <a:rPr lang="en-US" dirty="0">
                <a:solidFill>
                  <a:srgbClr val="FF0000"/>
                </a:solidFill>
              </a:rPr>
              <a:t>"&gt;Learning XML&lt;/title&gt;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for $x in doc("books.xml")/bookstore/book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where $x/price&gt;30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return $x/title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 </a:t>
            </a:r>
            <a:r>
              <a:rPr lang="en-US" b="1" dirty="0"/>
              <a:t>for</a:t>
            </a:r>
            <a:r>
              <a:rPr lang="en-US" dirty="0"/>
              <a:t> clause selects all book elements under the bookstore element into a variable called $x.</a:t>
            </a:r>
          </a:p>
          <a:p>
            <a:r>
              <a:rPr lang="en-US" dirty="0"/>
              <a:t>The </a:t>
            </a:r>
            <a:r>
              <a:rPr lang="en-US" b="1" dirty="0"/>
              <a:t>where</a:t>
            </a:r>
            <a:r>
              <a:rPr lang="en-US" dirty="0"/>
              <a:t> clause selects only book elements with a price element with a value greater than 30.</a:t>
            </a:r>
          </a:p>
          <a:p>
            <a:r>
              <a:rPr lang="en-US" dirty="0"/>
              <a:t>The </a:t>
            </a:r>
            <a:r>
              <a:rPr lang="en-US" b="1" dirty="0"/>
              <a:t>order by</a:t>
            </a:r>
            <a:r>
              <a:rPr lang="en-US" dirty="0"/>
              <a:t> clause defines the sort-order. Will be sort by the title element.</a:t>
            </a:r>
          </a:p>
          <a:p>
            <a:r>
              <a:rPr lang="en-US" dirty="0"/>
              <a:t>The </a:t>
            </a:r>
            <a:r>
              <a:rPr lang="en-US" b="1" dirty="0"/>
              <a:t>return</a:t>
            </a:r>
            <a:r>
              <a:rPr lang="en-US" dirty="0"/>
              <a:t> clause specifies what should be returned. Here it returns the title elements.</a:t>
            </a:r>
          </a:p>
          <a:p>
            <a:r>
              <a:rPr lang="en-US" dirty="0"/>
              <a:t>The result of the XQuery expression above will be:</a:t>
            </a:r>
          </a:p>
          <a:p>
            <a:r>
              <a:rPr lang="en-US" dirty="0"/>
              <a:t>&lt;title 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/>
              <a:t>"&gt;Learning XML&lt;/title&gt;</a:t>
            </a:r>
            <a:br>
              <a:rPr lang="en-US" dirty="0"/>
            </a:br>
            <a:r>
              <a:rPr lang="en-US" dirty="0"/>
              <a:t>&lt;title 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/>
              <a:t>"&gt;XQuery Kick Start&lt;/title&gt;</a:t>
            </a:r>
          </a:p>
        </p:txBody>
      </p:sp>
    </p:spTree>
    <p:extLst>
      <p:ext uri="{BB962C8B-B14F-4D97-AF65-F5344CB8AC3E}">
        <p14:creationId xmlns:p14="http://schemas.microsoft.com/office/powerpoint/2010/main" val="209036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026E-0DE1-490B-9C68-61D9DC129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98425"/>
            <a:ext cx="1892300" cy="4730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Xquery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6CE3B5-5160-425C-8F40-23C5553AC3E3}"/>
              </a:ext>
            </a:extLst>
          </p:cNvPr>
          <p:cNvSpPr/>
          <p:nvPr/>
        </p:nvSpPr>
        <p:spPr>
          <a:xfrm>
            <a:off x="165100" y="722154"/>
            <a:ext cx="39243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?xml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version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="1.0"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encoding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="UTF-8"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bookstore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="COOKING"&gt;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Everyday Italian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Giada De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Laurentiis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2005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30.00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="CHILDREN"&gt;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Harry Potter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K. Rowling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2005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29.99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="WEB"&gt;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XQuery Kick Start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James McGovern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Per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Bothner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Kurt Cagle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James Linn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Vaidyanathan Nagarajan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2003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49.99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="WEB"&gt;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Learning XML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Erik T. Ray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2003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39.95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/bookstore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F4506E-A1C1-4E0D-B064-4A437DF1FFFC}"/>
              </a:ext>
            </a:extLst>
          </p:cNvPr>
          <p:cNvSpPr/>
          <p:nvPr/>
        </p:nvSpPr>
        <p:spPr>
          <a:xfrm>
            <a:off x="3913240" y="98425"/>
            <a:ext cx="82787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XQuery Basic Syntax 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XQuery is case-sensitive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XQuery elements, attributes, and variables must be valid XML names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An XQuery string value can be in single or double quotes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An XQuery variable is defined with a $ followed by a name, e.g. $bookstore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XQuery comments are delimited by (: and :), e.g. (: XQuery Comment :)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0245A7-6E0D-44E1-A102-9836962AC9C1}"/>
              </a:ext>
            </a:extLst>
          </p:cNvPr>
          <p:cNvSpPr/>
          <p:nvPr/>
        </p:nvSpPr>
        <p:spPr>
          <a:xfrm>
            <a:off x="3913240" y="196359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*if then else *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 $x in doc("books.xml")/bookstore/book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return 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if 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$x/@category="CHILDREN"</a:t>
            </a: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&lt;child&gt;{data($x/title)}&lt;/child&gt;</a:t>
            </a:r>
            <a:br>
              <a:rPr lang="en-US" dirty="0"/>
            </a:br>
            <a:r>
              <a:rPr lang="en-US" dirty="0">
                <a:solidFill>
                  <a:srgbClr val="E8000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&lt;adult&gt;{data($x/title)}&lt;/adult&gt;</a:t>
            </a:r>
          </a:p>
          <a:p>
            <a:r>
              <a:rPr lang="en-US" dirty="0">
                <a:solidFill>
                  <a:srgbClr val="FF0000"/>
                </a:solidFill>
              </a:rPr>
              <a:t>&lt;adult&gt;Everyday Italian&lt;/adult&gt;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&lt;child&gt;Harry Potter&lt;/child&gt;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&lt;adult&gt;XQuery Kick Start&lt;/adult&gt;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&lt;adult&gt;Learning XML&lt;/adult&gt;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5090D3-339D-4AC4-9130-1F73C8FA1F40}"/>
              </a:ext>
            </a:extLst>
          </p:cNvPr>
          <p:cNvSpPr/>
          <p:nvPr/>
        </p:nvSpPr>
        <p:spPr>
          <a:xfrm>
            <a:off x="3913240" y="4548920"/>
            <a:ext cx="82001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Verdana" panose="020B0604030504040204" pitchFamily="34" charset="0"/>
              </a:rPr>
              <a:t>1. General </a:t>
            </a:r>
            <a:r>
              <a:rPr lang="fr-FR" dirty="0" err="1">
                <a:solidFill>
                  <a:srgbClr val="000000"/>
                </a:solidFill>
                <a:latin typeface="Verdana" panose="020B0604030504040204" pitchFamily="34" charset="0"/>
              </a:rPr>
              <a:t>comparisons</a:t>
            </a:r>
            <a:r>
              <a:rPr lang="fr-FR" dirty="0">
                <a:solidFill>
                  <a:srgbClr val="000000"/>
                </a:solidFill>
                <a:latin typeface="Verdana" panose="020B0604030504040204" pitchFamily="34" charset="0"/>
              </a:rPr>
              <a:t>: =, !=, &lt;, &lt;=, &gt;, &gt;=</a:t>
            </a:r>
          </a:p>
          <a:p>
            <a:r>
              <a:rPr lang="fr-FR" dirty="0">
                <a:solidFill>
                  <a:srgbClr val="000000"/>
                </a:solidFill>
                <a:latin typeface="Verdana" panose="020B0604030504040204" pitchFamily="34" charset="0"/>
              </a:rPr>
              <a:t>2. Value </a:t>
            </a:r>
            <a:r>
              <a:rPr lang="fr-FR" dirty="0" err="1">
                <a:solidFill>
                  <a:srgbClr val="000000"/>
                </a:solidFill>
                <a:latin typeface="Verdana" panose="020B0604030504040204" pitchFamily="34" charset="0"/>
              </a:rPr>
              <a:t>comparisons</a:t>
            </a:r>
            <a:r>
              <a:rPr lang="fr-FR" dirty="0">
                <a:solidFill>
                  <a:srgbClr val="000000"/>
                </a:solidFill>
                <a:latin typeface="Verdana" panose="020B0604030504040204" pitchFamily="34" charset="0"/>
              </a:rPr>
              <a:t>: eq, ne, </a:t>
            </a:r>
            <a:r>
              <a:rPr lang="fr-FR" dirty="0" err="1">
                <a:solidFill>
                  <a:srgbClr val="000000"/>
                </a:solidFill>
                <a:latin typeface="Verdana" panose="020B0604030504040204" pitchFamily="34" charset="0"/>
              </a:rPr>
              <a:t>lt</a:t>
            </a:r>
            <a:r>
              <a:rPr lang="fr-FR" dirty="0">
                <a:solidFill>
                  <a:srgbClr val="000000"/>
                </a:solidFill>
                <a:latin typeface="Verdana" panose="020B0604030504040204" pitchFamily="34" charset="0"/>
              </a:rPr>
              <a:t>, le, gt, </a:t>
            </a:r>
            <a:r>
              <a:rPr lang="fr-FR" dirty="0" err="1">
                <a:solidFill>
                  <a:srgbClr val="000000"/>
                </a:solidFill>
                <a:latin typeface="Verdana" panose="020B0604030504040204" pitchFamily="34" charset="0"/>
              </a:rPr>
              <a:t>ge</a:t>
            </a:r>
            <a:endParaRPr lang="fr-FR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/>
              <a:t>The following expression returns true </a:t>
            </a:r>
            <a:r>
              <a:rPr lang="en-US" u="sng" dirty="0">
                <a:solidFill>
                  <a:srgbClr val="FF0000"/>
                </a:solidFill>
              </a:rPr>
              <a:t>if any q attributes have a value greater than 10</a:t>
            </a:r>
            <a:r>
              <a:rPr lang="en-US" dirty="0"/>
              <a:t>:</a:t>
            </a:r>
          </a:p>
          <a:p>
            <a:r>
              <a:rPr lang="en-US" dirty="0"/>
              <a:t>$bookstore//book/@q &gt; 10</a:t>
            </a:r>
          </a:p>
          <a:p>
            <a:r>
              <a:rPr lang="en-US" dirty="0"/>
              <a:t>The following expression returns true if there is </a:t>
            </a:r>
            <a:r>
              <a:rPr lang="en-US" u="sng" dirty="0">
                <a:solidFill>
                  <a:srgbClr val="FF0000"/>
                </a:solidFill>
              </a:rPr>
              <a:t>only one q attribute returned by the expression, and its value is greater than 10.</a:t>
            </a:r>
            <a:r>
              <a:rPr lang="en-US" dirty="0"/>
              <a:t> If more than one q is returned, an error occurs:</a:t>
            </a:r>
          </a:p>
          <a:p>
            <a:r>
              <a:rPr lang="en-US" dirty="0"/>
              <a:t>$bookstore//book/@q </a:t>
            </a:r>
            <a:r>
              <a:rPr lang="en-US" dirty="0" err="1"/>
              <a:t>gt</a:t>
            </a:r>
            <a:r>
              <a:rPr lang="en-US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2114379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026E-0DE1-490B-9C68-61D9DC129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98425"/>
            <a:ext cx="1892300" cy="4730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Xquery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6CE3B5-5160-425C-8F40-23C5553AC3E3}"/>
              </a:ext>
            </a:extLst>
          </p:cNvPr>
          <p:cNvSpPr/>
          <p:nvPr/>
        </p:nvSpPr>
        <p:spPr>
          <a:xfrm>
            <a:off x="165100" y="722154"/>
            <a:ext cx="39243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?xml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version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="1.0"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encoding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="UTF-8"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bookstore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="COOKING"&gt;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Everyday Italian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Giada De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Laurentiis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2005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30.00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="CHILDREN"&gt;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Harry Potter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K. Rowling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2005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29.99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="WEB"&gt;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XQuery Kick Start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James McGovern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Per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Bothner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Kurt Cagle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James Linn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Vaidyanathan Nagarajan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2003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49.99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category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="WEB"&gt;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Learning XML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Erik T. Ray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/author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2003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/year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39.95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/bookstore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5131D0-85AA-4A13-888E-7974E1F5872F}"/>
              </a:ext>
            </a:extLst>
          </p:cNvPr>
          <p:cNvSpPr/>
          <p:nvPr/>
        </p:nvSpPr>
        <p:spPr>
          <a:xfrm>
            <a:off x="4089399" y="334962"/>
            <a:ext cx="79059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for $x in doc("books.xml")/bookstore/book/title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order by $x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return $x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XQuery expression above will include both the title element and the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lang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attribute in the result, like this: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&lt;title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"&gt;Everyday Italian&lt;/title&gt;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&lt;title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"&gt;Harry Potter&lt;/title&gt;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&lt;title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"&gt;Learning XML&lt;/title&gt;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&lt;title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"&gt;XQuery Kick Start&lt;/title&gt;</a:t>
            </a:r>
            <a:endParaRPr lang="en-US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AC6F9-B1E5-4F3E-8D85-0406B273D091}"/>
              </a:ext>
            </a:extLst>
          </p:cNvPr>
          <p:cNvSpPr/>
          <p:nvPr/>
        </p:nvSpPr>
        <p:spPr>
          <a:xfrm>
            <a:off x="4168876" y="2920285"/>
            <a:ext cx="79444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 $x in doc("books.xml")/bookstore/book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where $x/price&gt;30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order by $x/title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return $x/title</a:t>
            </a:r>
          </a:p>
          <a:p>
            <a:r>
              <a:rPr lang="en-US" dirty="0"/>
              <a:t>for - (optional) binds a variable to each item returned by the in expression,</a:t>
            </a:r>
          </a:p>
          <a:p>
            <a:r>
              <a:rPr lang="en-US" dirty="0"/>
              <a:t>let - (optional),where - (optional) specifies a criteria</a:t>
            </a:r>
          </a:p>
          <a:p>
            <a:r>
              <a:rPr lang="en-US" dirty="0"/>
              <a:t>order by - (optional) specifies the sort-order of the result</a:t>
            </a:r>
          </a:p>
          <a:p>
            <a:r>
              <a:rPr lang="en-US" dirty="0"/>
              <a:t>return - specifies what to return in the result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for $x at $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in doc("books.xml")/bookstore/book/title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return &lt;book&gt;{$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}. {data($x)}&lt;/book&gt;</a:t>
            </a:r>
          </a:p>
          <a:p>
            <a:r>
              <a:rPr lang="en-US" dirty="0">
                <a:solidFill>
                  <a:srgbClr val="FF0000"/>
                </a:solidFill>
              </a:rPr>
              <a:t>&lt;book&gt;1. Everyday Italian&lt;/book&gt;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&lt;book&gt;2. Harry Potter&lt;/book&gt;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&lt;book&gt;3. XQuery Kick Start&lt;/book&gt;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&lt;book&gt;4. Learning XML&lt;/book&gt;</a:t>
            </a:r>
          </a:p>
        </p:txBody>
      </p:sp>
    </p:spTree>
    <p:extLst>
      <p:ext uri="{BB962C8B-B14F-4D97-AF65-F5344CB8AC3E}">
        <p14:creationId xmlns:p14="http://schemas.microsoft.com/office/powerpoint/2010/main" val="31738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A446-83A5-4397-9B0B-53D6C6D8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46F2A-3C67-46CC-B872-7D3CAFD1E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Markup Languages – html – use fixed tags.</a:t>
            </a:r>
          </a:p>
          <a:p>
            <a:r>
              <a:rPr lang="en-US" dirty="0"/>
              <a:t>XML – application domain based – user defined tags.</a:t>
            </a:r>
          </a:p>
          <a:p>
            <a:r>
              <a:rPr lang="en-US" dirty="0"/>
              <a:t>Also models unstructured data and relational databases.</a:t>
            </a:r>
          </a:p>
          <a:p>
            <a:r>
              <a:rPr lang="en-US" dirty="0"/>
              <a:t>Based on tree structures with possible common ancestors and descendants. </a:t>
            </a:r>
          </a:p>
          <a:p>
            <a:r>
              <a:rPr lang="en-US" dirty="0"/>
              <a:t>Non-leaf Node is a XML element  node.</a:t>
            </a:r>
          </a:p>
          <a:p>
            <a:r>
              <a:rPr lang="en-US" dirty="0"/>
              <a:t>leaf nodes – text nodes – carry actual data.</a:t>
            </a:r>
          </a:p>
        </p:txBody>
      </p:sp>
    </p:spTree>
    <p:extLst>
      <p:ext uri="{BB962C8B-B14F-4D97-AF65-F5344CB8AC3E}">
        <p14:creationId xmlns:p14="http://schemas.microsoft.com/office/powerpoint/2010/main" val="60660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C7F5-5BB1-4BC5-AD41-374CF99C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E0895-AF7B-4D45-B3DF-FADA87583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249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acadRegistration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&lt;name&gt; Alan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Gopi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&lt;/name&gt;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rollnumber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11223344 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rollnumber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&lt;course&gt; ICS121 &lt;/course&gt;</a:t>
            </a:r>
          </a:p>
          <a:p>
            <a:pPr marL="0" indent="0">
              <a:buNone/>
            </a:pPr>
            <a:r>
              <a:rPr lang="is-I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is-I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&lt;course&gt; HS 201 &lt;/course&gt;</a:t>
            </a:r>
          </a:p>
          <a:p>
            <a:pPr marL="0" indent="0">
              <a:buNone/>
            </a:pPr>
            <a:r>
              <a:rPr lang="is-I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&lt;/courselist&gt;</a:t>
            </a:r>
          </a:p>
          <a:p>
            <a:pPr marL="0" indent="0">
              <a:buNone/>
            </a:pPr>
            <a:r>
              <a:rPr lang="is-I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&lt;sem&gt; ... &lt;/sem&gt;</a:t>
            </a:r>
          </a:p>
          <a:p>
            <a:pPr marL="0" indent="0">
              <a:buNone/>
            </a:pPr>
            <a:r>
              <a:rPr lang="is-I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&lt;/student&gt;</a:t>
            </a:r>
          </a:p>
          <a:p>
            <a:pPr marL="0" indent="0">
              <a:buNone/>
            </a:pPr>
            <a:r>
              <a:rPr lang="is-I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is-I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&lt;acadregistration&gt;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05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as XML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2C8B83-5ADB-49E9-BBFE-08D7059B6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094144"/>
              </p:ext>
            </p:extLst>
          </p:nvPr>
        </p:nvGraphicFramePr>
        <p:xfrm>
          <a:off x="6671711" y="571340"/>
          <a:ext cx="2562226" cy="872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9155">
                  <a:extLst>
                    <a:ext uri="{9D8B030D-6E8A-4147-A177-3AD203B41FA5}">
                      <a16:colId xmlns:a16="http://schemas.microsoft.com/office/drawing/2014/main" val="1185893484"/>
                    </a:ext>
                  </a:extLst>
                </a:gridCol>
                <a:gridCol w="866283">
                  <a:extLst>
                    <a:ext uri="{9D8B030D-6E8A-4147-A177-3AD203B41FA5}">
                      <a16:colId xmlns:a16="http://schemas.microsoft.com/office/drawing/2014/main" val="2279549489"/>
                    </a:ext>
                  </a:extLst>
                </a:gridCol>
                <a:gridCol w="966788">
                  <a:extLst>
                    <a:ext uri="{9D8B030D-6E8A-4147-A177-3AD203B41FA5}">
                      <a16:colId xmlns:a16="http://schemas.microsoft.com/office/drawing/2014/main" val="340024195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SEMESTERc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8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StartDate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EndDate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4274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1/8/07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27/12/07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2003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28/12/07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8/5/08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2794115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3965713" y="2186609"/>
            <a:ext cx="526774" cy="477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204210" y="4492487"/>
            <a:ext cx="526774" cy="477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18484" y="4492487"/>
            <a:ext cx="526774" cy="477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88705" y="4621696"/>
            <a:ext cx="526774" cy="477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2979" y="4621696"/>
            <a:ext cx="526774" cy="477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331226" y="3253409"/>
            <a:ext cx="526774" cy="477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495842" y="3253409"/>
            <a:ext cx="526774" cy="477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6" idx="2"/>
            <a:endCxn id="16" idx="7"/>
          </p:cNvCxnSpPr>
          <p:nvPr/>
        </p:nvCxnSpPr>
        <p:spPr>
          <a:xfrm flipH="1">
            <a:off x="1945472" y="2425148"/>
            <a:ext cx="2020241" cy="898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3"/>
            <a:endCxn id="13" idx="0"/>
          </p:cNvCxnSpPr>
          <p:nvPr/>
        </p:nvCxnSpPr>
        <p:spPr>
          <a:xfrm flipH="1">
            <a:off x="866366" y="3660621"/>
            <a:ext cx="706620" cy="961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6" idx="5"/>
          </p:cNvCxnSpPr>
          <p:nvPr/>
        </p:nvCxnSpPr>
        <p:spPr>
          <a:xfrm flipH="1" flipV="1">
            <a:off x="1945472" y="3660621"/>
            <a:ext cx="706620" cy="961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6"/>
            <a:endCxn id="15" idx="1"/>
          </p:cNvCxnSpPr>
          <p:nvPr/>
        </p:nvCxnSpPr>
        <p:spPr>
          <a:xfrm>
            <a:off x="4492487" y="2425148"/>
            <a:ext cx="1915883" cy="898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0" idx="0"/>
          </p:cNvCxnSpPr>
          <p:nvPr/>
        </p:nvCxnSpPr>
        <p:spPr>
          <a:xfrm flipH="1">
            <a:off x="5681871" y="3660621"/>
            <a:ext cx="726499" cy="831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5"/>
            <a:endCxn id="8" idx="0"/>
          </p:cNvCxnSpPr>
          <p:nvPr/>
        </p:nvCxnSpPr>
        <p:spPr>
          <a:xfrm>
            <a:off x="6780856" y="3660621"/>
            <a:ext cx="686741" cy="831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27482" y="330312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Sem1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37602" y="325340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22060" y="5098774"/>
            <a:ext cx="83227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/>
              <a:t>1/8/07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18933" y="5098774"/>
            <a:ext cx="106631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/>
              <a:t>27/12/07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06813" y="4969565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28/12/07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051457" y="4991114"/>
            <a:ext cx="83227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/>
              <a:t>8/5/08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86809" y="1817277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Semester</a:t>
            </a:r>
          </a:p>
        </p:txBody>
      </p:sp>
    </p:spTree>
    <p:extLst>
      <p:ext uri="{BB962C8B-B14F-4D97-AF65-F5344CB8AC3E}">
        <p14:creationId xmlns:p14="http://schemas.microsoft.com/office/powerpoint/2010/main" val="94702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91AC84-70C4-480F-B14C-BC1C1BF370D7}"/>
              </a:ext>
            </a:extLst>
          </p:cNvPr>
          <p:cNvGraphicFramePr>
            <a:graphicFrameLocks noGrp="1"/>
          </p:cNvGraphicFramePr>
          <p:nvPr/>
        </p:nvGraphicFramePr>
        <p:xfrm>
          <a:off x="361950" y="260882"/>
          <a:ext cx="7842249" cy="22058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6502">
                  <a:extLst>
                    <a:ext uri="{9D8B030D-6E8A-4147-A177-3AD203B41FA5}">
                      <a16:colId xmlns:a16="http://schemas.microsoft.com/office/drawing/2014/main" val="3650677074"/>
                    </a:ext>
                  </a:extLst>
                </a:gridCol>
                <a:gridCol w="821968">
                  <a:extLst>
                    <a:ext uri="{9D8B030D-6E8A-4147-A177-3AD203B41FA5}">
                      <a16:colId xmlns:a16="http://schemas.microsoft.com/office/drawing/2014/main" val="3551119641"/>
                    </a:ext>
                  </a:extLst>
                </a:gridCol>
                <a:gridCol w="838193">
                  <a:extLst>
                    <a:ext uri="{9D8B030D-6E8A-4147-A177-3AD203B41FA5}">
                      <a16:colId xmlns:a16="http://schemas.microsoft.com/office/drawing/2014/main" val="2820104533"/>
                    </a:ext>
                  </a:extLst>
                </a:gridCol>
                <a:gridCol w="1315864">
                  <a:extLst>
                    <a:ext uri="{9D8B030D-6E8A-4147-A177-3AD203B41FA5}">
                      <a16:colId xmlns:a16="http://schemas.microsoft.com/office/drawing/2014/main" val="1376544412"/>
                    </a:ext>
                  </a:extLst>
                </a:gridCol>
                <a:gridCol w="756244">
                  <a:extLst>
                    <a:ext uri="{9D8B030D-6E8A-4147-A177-3AD203B41FA5}">
                      <a16:colId xmlns:a16="http://schemas.microsoft.com/office/drawing/2014/main" val="3081230947"/>
                    </a:ext>
                  </a:extLst>
                </a:gridCol>
                <a:gridCol w="646379">
                  <a:extLst>
                    <a:ext uri="{9D8B030D-6E8A-4147-A177-3AD203B41FA5}">
                      <a16:colId xmlns:a16="http://schemas.microsoft.com/office/drawing/2014/main" val="409189039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0847694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91507475"/>
                    </a:ext>
                  </a:extLst>
                </a:gridCol>
                <a:gridCol w="749299">
                  <a:extLst>
                    <a:ext uri="{9D8B030D-6E8A-4147-A177-3AD203B41FA5}">
                      <a16:colId xmlns:a16="http://schemas.microsoft.com/office/drawing/2014/main" val="1670537417"/>
                    </a:ext>
                  </a:extLst>
                </a:gridCol>
              </a:tblGrid>
              <a:tr h="230982">
                <a:tc gridSpan="9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STUDENT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164559"/>
                  </a:ext>
                </a:extLst>
              </a:tr>
              <a:tr h="31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RollNumber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Gender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Email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YoJ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CGPA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Fnane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LName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6817767"/>
                  </a:ext>
                </a:extLst>
              </a:tr>
              <a:tr h="31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1/1/11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111@i.ac.in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7.89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Apun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Pappu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15432"/>
                  </a:ext>
                </a:extLst>
              </a:tr>
              <a:tr h="2548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2/1/11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112@i.ac.in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5.68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Nita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Soni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7944463"/>
                  </a:ext>
                </a:extLst>
              </a:tr>
              <a:tr h="2548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3/1/11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113@i.ac.in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8.90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Sita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Sona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731070"/>
                  </a:ext>
                </a:extLst>
              </a:tr>
              <a:tr h="2548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4/2/11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114@i.ac.in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5.67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Gita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Soni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5595458"/>
                  </a:ext>
                </a:extLst>
              </a:tr>
              <a:tr h="2548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5/2/11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115@i.ac.in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9.29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Rita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Git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9238555"/>
                  </a:ext>
                </a:extLst>
              </a:tr>
              <a:tr h="31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6/2/11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116@i.ac.in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6.26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EkAur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Apun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Pappu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471873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7196D4-3A0C-4B5F-8814-7FEC65BDDD14}"/>
              </a:ext>
            </a:extLst>
          </p:cNvPr>
          <p:cNvGraphicFramePr>
            <a:graphicFrameLocks noGrp="1"/>
          </p:cNvGraphicFramePr>
          <p:nvPr/>
        </p:nvGraphicFramePr>
        <p:xfrm>
          <a:off x="361950" y="2631440"/>
          <a:ext cx="6553200" cy="1309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1158986886"/>
                    </a:ext>
                  </a:extLst>
                </a:gridCol>
                <a:gridCol w="1147445">
                  <a:extLst>
                    <a:ext uri="{9D8B030D-6E8A-4147-A177-3AD203B41FA5}">
                      <a16:colId xmlns:a16="http://schemas.microsoft.com/office/drawing/2014/main" val="1886662056"/>
                    </a:ext>
                  </a:extLst>
                </a:gridCol>
                <a:gridCol w="1387475">
                  <a:extLst>
                    <a:ext uri="{9D8B030D-6E8A-4147-A177-3AD203B41FA5}">
                      <a16:colId xmlns:a16="http://schemas.microsoft.com/office/drawing/2014/main" val="34311398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5124739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86028642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629780642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FACULTY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169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OfficeAddress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MobileNo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Webpage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0691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Rakesh Gupta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221 WH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F11@i.ac.in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8888888888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a.ac.in/f11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546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Nyna Chari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331 WH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F12@i.ac.in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8888878888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a.ac.in/f12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9535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Ryna Sharma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335 WH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F13@i.ac.in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8888788888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a.ac.in/f13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2806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Syna Rao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118 WH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F14@i.ac.in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8888888878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a.ac.in/f14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95288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B5178C-C244-4B22-89C9-35FEB13E8FF5}"/>
              </a:ext>
            </a:extLst>
          </p:cNvPr>
          <p:cNvGraphicFramePr>
            <a:graphicFrameLocks noGrp="1"/>
          </p:cNvGraphicFramePr>
          <p:nvPr/>
        </p:nvGraphicFramePr>
        <p:xfrm>
          <a:off x="7135812" y="2631440"/>
          <a:ext cx="4854575" cy="15273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3088">
                  <a:extLst>
                    <a:ext uri="{9D8B030D-6E8A-4147-A177-3AD203B41FA5}">
                      <a16:colId xmlns:a16="http://schemas.microsoft.com/office/drawing/2014/main" val="1582174204"/>
                    </a:ext>
                  </a:extLst>
                </a:gridCol>
                <a:gridCol w="1881187">
                  <a:extLst>
                    <a:ext uri="{9D8B030D-6E8A-4147-A177-3AD203B41FA5}">
                      <a16:colId xmlns:a16="http://schemas.microsoft.com/office/drawing/2014/main" val="3910624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9039425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04018432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997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Level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NumberOfCredits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0582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Programming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4718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Digital Processing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172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 Workshop 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3242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Basic Electronic Circuits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1653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 Structures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557158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2C8B83-5ADB-49E9-BBFE-08D7059B6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580470"/>
              </p:ext>
            </p:extLst>
          </p:nvPr>
        </p:nvGraphicFramePr>
        <p:xfrm>
          <a:off x="8818563" y="262673"/>
          <a:ext cx="2562226" cy="872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9155">
                  <a:extLst>
                    <a:ext uri="{9D8B030D-6E8A-4147-A177-3AD203B41FA5}">
                      <a16:colId xmlns:a16="http://schemas.microsoft.com/office/drawing/2014/main" val="1185893484"/>
                    </a:ext>
                  </a:extLst>
                </a:gridCol>
                <a:gridCol w="866283">
                  <a:extLst>
                    <a:ext uri="{9D8B030D-6E8A-4147-A177-3AD203B41FA5}">
                      <a16:colId xmlns:a16="http://schemas.microsoft.com/office/drawing/2014/main" val="2279549489"/>
                    </a:ext>
                  </a:extLst>
                </a:gridCol>
                <a:gridCol w="966788">
                  <a:extLst>
                    <a:ext uri="{9D8B030D-6E8A-4147-A177-3AD203B41FA5}">
                      <a16:colId xmlns:a16="http://schemas.microsoft.com/office/drawing/2014/main" val="340024195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SEMESTERc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8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StartDate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EndDate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4274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1/8/07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27/12/07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2003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28/12/07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8/5/08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279411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0CA82B-5954-43D5-9B27-C2E3A7D301D6}"/>
              </a:ext>
            </a:extLst>
          </p:cNvPr>
          <p:cNvGraphicFramePr>
            <a:graphicFrameLocks noGrp="1"/>
          </p:cNvGraphicFramePr>
          <p:nvPr/>
        </p:nvGraphicFramePr>
        <p:xfrm>
          <a:off x="361950" y="4105281"/>
          <a:ext cx="4622989" cy="9980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6269">
                  <a:extLst>
                    <a:ext uri="{9D8B030D-6E8A-4147-A177-3AD203B41FA5}">
                      <a16:colId xmlns:a16="http://schemas.microsoft.com/office/drawing/2014/main" val="3286248039"/>
                    </a:ext>
                  </a:extLst>
                </a:gridCol>
                <a:gridCol w="1927421">
                  <a:extLst>
                    <a:ext uri="{9D8B030D-6E8A-4147-A177-3AD203B41FA5}">
                      <a16:colId xmlns:a16="http://schemas.microsoft.com/office/drawing/2014/main" val="2615160058"/>
                    </a:ext>
                  </a:extLst>
                </a:gridCol>
                <a:gridCol w="1337990">
                  <a:extLst>
                    <a:ext uri="{9D8B030D-6E8A-4147-A177-3AD203B41FA5}">
                      <a16:colId xmlns:a16="http://schemas.microsoft.com/office/drawing/2014/main" val="2572352026"/>
                    </a:ext>
                  </a:extLst>
                </a:gridCol>
                <a:gridCol w="681309">
                  <a:extLst>
                    <a:ext uri="{9D8B030D-6E8A-4147-A177-3AD203B41FA5}">
                      <a16:colId xmlns:a16="http://schemas.microsoft.com/office/drawing/2014/main" val="2877481321"/>
                    </a:ext>
                  </a:extLst>
                </a:gridCol>
              </a:tblGrid>
              <a:tr h="142474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RESEARCH-CENTER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260404"/>
                  </a:ext>
                </a:extLst>
              </a:tr>
              <a:tr h="2497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Location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Head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extLst>
                  <a:ext uri="{0D108BD9-81ED-4DB2-BD59-A6C34878D82A}">
                    <a16:rowId xmlns:a16="http://schemas.microsoft.com/office/drawing/2014/main" val="834193630"/>
                  </a:ext>
                </a:extLst>
              </a:tr>
              <a:tr h="178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Understanding Data Centre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225 PH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F13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extLst>
                  <a:ext uri="{0D108BD9-81ED-4DB2-BD59-A6C34878D82A}">
                    <a16:rowId xmlns:a16="http://schemas.microsoft.com/office/drawing/2014/main" val="337194101"/>
                  </a:ext>
                </a:extLst>
              </a:tr>
              <a:tr h="178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Wireless Networks Centre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118 AH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F11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extLst>
                  <a:ext uri="{0D108BD9-81ED-4DB2-BD59-A6C34878D82A}">
                    <a16:rowId xmlns:a16="http://schemas.microsoft.com/office/drawing/2014/main" val="2438865450"/>
                  </a:ext>
                </a:extLst>
              </a:tr>
              <a:tr h="178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Robotics Institute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 RH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F14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6835" marR="56835" marT="0" marB="0"/>
                </a:tc>
                <a:extLst>
                  <a:ext uri="{0D108BD9-81ED-4DB2-BD59-A6C34878D82A}">
                    <a16:rowId xmlns:a16="http://schemas.microsoft.com/office/drawing/2014/main" val="27544827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E1A322B-2A74-44B9-AFF9-104D86EB8E2C}"/>
              </a:ext>
            </a:extLst>
          </p:cNvPr>
          <p:cNvGraphicFramePr>
            <a:graphicFrameLocks noGrp="1"/>
          </p:cNvGraphicFramePr>
          <p:nvPr/>
        </p:nvGraphicFramePr>
        <p:xfrm>
          <a:off x="8818563" y="1269851"/>
          <a:ext cx="2225675" cy="10909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1225">
                  <a:extLst>
                    <a:ext uri="{9D8B030D-6E8A-4147-A177-3AD203B41FA5}">
                      <a16:colId xmlns:a16="http://schemas.microsoft.com/office/drawing/2014/main" val="177856483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9940008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PREREQUISITE-COURSES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763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PRCNO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2610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920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0521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163366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5160495-2592-487E-8E34-0FDBC3910A85}"/>
              </a:ext>
            </a:extLst>
          </p:cNvPr>
          <p:cNvGraphicFramePr>
            <a:graphicFrameLocks noGrp="1"/>
          </p:cNvGraphicFramePr>
          <p:nvPr/>
        </p:nvGraphicFramePr>
        <p:xfrm>
          <a:off x="361950" y="5207454"/>
          <a:ext cx="1082675" cy="1309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1175">
                  <a:extLst>
                    <a:ext uri="{9D8B030D-6E8A-4147-A177-3AD203B41FA5}">
                      <a16:colId xmlns:a16="http://schemas.microsoft.com/office/drawing/2014/main" val="225767294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7483424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BELONGS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915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0279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5391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7946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5686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431962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7FA38E-5EA9-40EE-AB23-06D12E150B61}"/>
              </a:ext>
            </a:extLst>
          </p:cNvPr>
          <p:cNvGraphicFramePr>
            <a:graphicFrameLocks noGrp="1"/>
          </p:cNvGraphicFramePr>
          <p:nvPr/>
        </p:nvGraphicFramePr>
        <p:xfrm>
          <a:off x="5132482" y="4255012"/>
          <a:ext cx="1425575" cy="2181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9775">
                  <a:extLst>
                    <a:ext uri="{9D8B030D-6E8A-4147-A177-3AD203B41FA5}">
                      <a16:colId xmlns:a16="http://schemas.microsoft.com/office/drawing/2014/main" val="421541486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1046298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052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3720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6805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5995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4898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0223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1151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0418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4957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07907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5D06891-0817-41BD-BA08-7378B621EBE7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4598893"/>
          <a:ext cx="5284786" cy="1745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566">
                  <a:extLst>
                    <a:ext uri="{9D8B030D-6E8A-4147-A177-3AD203B41FA5}">
                      <a16:colId xmlns:a16="http://schemas.microsoft.com/office/drawing/2014/main" val="1017073107"/>
                    </a:ext>
                  </a:extLst>
                </a:gridCol>
                <a:gridCol w="820234">
                  <a:extLst>
                    <a:ext uri="{9D8B030D-6E8A-4147-A177-3AD203B41FA5}">
                      <a16:colId xmlns:a16="http://schemas.microsoft.com/office/drawing/2014/main" val="2132604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61829308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4207684317"/>
                    </a:ext>
                  </a:extLst>
                </a:gridCol>
                <a:gridCol w="607129">
                  <a:extLst>
                    <a:ext uri="{9D8B030D-6E8A-4147-A177-3AD203B41FA5}">
                      <a16:colId xmlns:a16="http://schemas.microsoft.com/office/drawing/2014/main" val="2246358489"/>
                    </a:ext>
                  </a:extLst>
                </a:gridCol>
                <a:gridCol w="1179326">
                  <a:extLst>
                    <a:ext uri="{9D8B030D-6E8A-4147-A177-3AD203B41FA5}">
                      <a16:colId xmlns:a16="http://schemas.microsoft.com/office/drawing/2014/main" val="681381958"/>
                    </a:ext>
                  </a:extLst>
                </a:gridCol>
                <a:gridCol w="755131">
                  <a:extLst>
                    <a:ext uri="{9D8B030D-6E8A-4147-A177-3AD203B41FA5}">
                      <a16:colId xmlns:a16="http://schemas.microsoft.com/office/drawing/2014/main" val="2654966994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TAKES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961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RollNo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Attendance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Grade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637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4352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429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3988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915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6746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894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40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665546" y="566530"/>
            <a:ext cx="10694915" cy="5835661"/>
            <a:chOff x="665546" y="566530"/>
            <a:chExt cx="10694915" cy="5835661"/>
          </a:xfrm>
        </p:grpSpPr>
        <p:grpSp>
          <p:nvGrpSpPr>
            <p:cNvPr id="23" name="Group 22"/>
            <p:cNvGrpSpPr/>
            <p:nvPr/>
          </p:nvGrpSpPr>
          <p:grpSpPr>
            <a:xfrm>
              <a:off x="796763" y="2117036"/>
              <a:ext cx="4581517" cy="1964197"/>
              <a:chOff x="602979" y="2186609"/>
              <a:chExt cx="7128005" cy="29121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965713" y="2186609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7204210" y="4492487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5418484" y="4492487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388705" y="4621696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02979" y="4621696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331226" y="3253409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495842" y="3253409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stCxn id="8" idx="2"/>
              </p:cNvCxnSpPr>
              <p:nvPr/>
            </p:nvCxnSpPr>
            <p:spPr>
              <a:xfrm flipH="1">
                <a:off x="1945472" y="2425148"/>
                <a:ext cx="2020241" cy="8981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endCxn id="15" idx="0"/>
              </p:cNvCxnSpPr>
              <p:nvPr/>
            </p:nvCxnSpPr>
            <p:spPr>
              <a:xfrm flipH="1">
                <a:off x="866366" y="3660621"/>
                <a:ext cx="706620" cy="9610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13" idx="0"/>
              </p:cNvCxnSpPr>
              <p:nvPr/>
            </p:nvCxnSpPr>
            <p:spPr>
              <a:xfrm flipH="1" flipV="1">
                <a:off x="1945472" y="3660621"/>
                <a:ext cx="706620" cy="9610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8" idx="6"/>
              </p:cNvCxnSpPr>
              <p:nvPr/>
            </p:nvCxnSpPr>
            <p:spPr>
              <a:xfrm>
                <a:off x="4492487" y="2425148"/>
                <a:ext cx="1915883" cy="8981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12" idx="0"/>
              </p:cNvCxnSpPr>
              <p:nvPr/>
            </p:nvCxnSpPr>
            <p:spPr>
              <a:xfrm flipH="1">
                <a:off x="5681871" y="3660621"/>
                <a:ext cx="726499" cy="8318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10" idx="0"/>
              </p:cNvCxnSpPr>
              <p:nvPr/>
            </p:nvCxnSpPr>
            <p:spPr>
              <a:xfrm>
                <a:off x="6780856" y="3660621"/>
                <a:ext cx="686741" cy="8318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6778944" y="2016826"/>
              <a:ext cx="4581517" cy="1964197"/>
              <a:chOff x="602979" y="2186609"/>
              <a:chExt cx="7128005" cy="2912165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965713" y="2186609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204210" y="4492487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418484" y="4492487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388705" y="4621696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02979" y="4621696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331226" y="3253409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495842" y="3253409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>
                <a:stCxn id="30" idx="2"/>
              </p:cNvCxnSpPr>
              <p:nvPr/>
            </p:nvCxnSpPr>
            <p:spPr>
              <a:xfrm flipH="1">
                <a:off x="1945472" y="2425148"/>
                <a:ext cx="2020241" cy="8981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endCxn id="37" idx="0"/>
              </p:cNvCxnSpPr>
              <p:nvPr/>
            </p:nvCxnSpPr>
            <p:spPr>
              <a:xfrm flipH="1">
                <a:off x="866366" y="3660621"/>
                <a:ext cx="706620" cy="9610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5" idx="0"/>
              </p:cNvCxnSpPr>
              <p:nvPr/>
            </p:nvCxnSpPr>
            <p:spPr>
              <a:xfrm flipH="1" flipV="1">
                <a:off x="1945472" y="3660621"/>
                <a:ext cx="706620" cy="9610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30" idx="6"/>
              </p:cNvCxnSpPr>
              <p:nvPr/>
            </p:nvCxnSpPr>
            <p:spPr>
              <a:xfrm>
                <a:off x="4492487" y="2425148"/>
                <a:ext cx="1915883" cy="8981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endCxn id="34" idx="0"/>
              </p:cNvCxnSpPr>
              <p:nvPr/>
            </p:nvCxnSpPr>
            <p:spPr>
              <a:xfrm flipH="1">
                <a:off x="5681871" y="3660621"/>
                <a:ext cx="726499" cy="8318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endCxn id="32" idx="0"/>
              </p:cNvCxnSpPr>
              <p:nvPr/>
            </p:nvCxnSpPr>
            <p:spPr>
              <a:xfrm>
                <a:off x="6780856" y="3660621"/>
                <a:ext cx="686741" cy="8318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Oval 43"/>
            <p:cNvSpPr/>
            <p:nvPr/>
          </p:nvSpPr>
          <p:spPr>
            <a:xfrm>
              <a:off x="5661498" y="566530"/>
              <a:ext cx="413412" cy="4373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" idx="7"/>
              <a:endCxn id="44" idx="3"/>
            </p:cNvCxnSpPr>
            <p:nvPr/>
          </p:nvCxnSpPr>
          <p:spPr>
            <a:xfrm flipV="1">
              <a:off x="3247155" y="939808"/>
              <a:ext cx="2474886" cy="1224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4" idx="5"/>
              <a:endCxn id="25" idx="1"/>
            </p:cNvCxnSpPr>
            <p:nvPr/>
          </p:nvCxnSpPr>
          <p:spPr>
            <a:xfrm>
              <a:off x="6014367" y="939808"/>
              <a:ext cx="2975554" cy="112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4061215" y="4378778"/>
              <a:ext cx="2717729" cy="1964197"/>
              <a:chOff x="602979" y="2186609"/>
              <a:chExt cx="7128005" cy="2912165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3965713" y="2186609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7204210" y="4492487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418484" y="4492487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388705" y="4621696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02979" y="4621696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6331226" y="3253409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495842" y="3253409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 flipH="1">
                <a:off x="1945472" y="2425148"/>
                <a:ext cx="2020241" cy="8981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866366" y="3660621"/>
                <a:ext cx="706620" cy="9610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 flipV="1">
                <a:off x="1945472" y="3660621"/>
                <a:ext cx="706620" cy="9610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492487" y="2425148"/>
                <a:ext cx="1915883" cy="8981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5681871" y="3660621"/>
                <a:ext cx="726499" cy="8318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780856" y="3660621"/>
                <a:ext cx="686741" cy="8318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665546" y="4437994"/>
              <a:ext cx="2717729" cy="1964197"/>
              <a:chOff x="602979" y="2186609"/>
              <a:chExt cx="7128005" cy="2912165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3965713" y="2186609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7204210" y="4492487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5418484" y="4492487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388705" y="4621696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02979" y="4621696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331226" y="3253409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495842" y="3253409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 flipH="1">
                <a:off x="1945472" y="2425148"/>
                <a:ext cx="2020241" cy="8981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866366" y="3660621"/>
                <a:ext cx="706620" cy="9610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1945472" y="3660621"/>
                <a:ext cx="706620" cy="9610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492487" y="2425148"/>
                <a:ext cx="1915883" cy="8981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5681871" y="3660621"/>
                <a:ext cx="726499" cy="8318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780856" y="3660621"/>
                <a:ext cx="686741" cy="8318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Connector 81"/>
            <p:cNvCxnSpPr>
              <a:stCxn id="7" idx="5"/>
              <a:endCxn id="68" idx="0"/>
            </p:cNvCxnSpPr>
            <p:nvPr/>
          </p:nvCxnSpPr>
          <p:spPr>
            <a:xfrm flipH="1">
              <a:off x="2048095" y="4034109"/>
              <a:ext cx="185440" cy="403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5" idx="4"/>
              <a:endCxn id="54" idx="1"/>
            </p:cNvCxnSpPr>
            <p:nvPr/>
          </p:nvCxnSpPr>
          <p:spPr>
            <a:xfrm>
              <a:off x="5208989" y="3994085"/>
              <a:ext cx="163765" cy="431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53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location path evaluates to a sequence of nodes</a:t>
            </a:r>
          </a:p>
          <a:p>
            <a:r>
              <a:rPr lang="en-US" dirty="0"/>
              <a:t>The sequence is sorted in document order</a:t>
            </a:r>
          </a:p>
          <a:p>
            <a:r>
              <a:rPr lang="en-US" dirty="0"/>
              <a:t>The sequence will never contain duplicates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867939" y="3339547"/>
            <a:ext cx="4263922" cy="2713383"/>
            <a:chOff x="665546" y="566530"/>
            <a:chExt cx="10694915" cy="5835661"/>
          </a:xfrm>
        </p:grpSpPr>
        <p:grpSp>
          <p:nvGrpSpPr>
            <p:cNvPr id="5" name="Group 4"/>
            <p:cNvGrpSpPr/>
            <p:nvPr/>
          </p:nvGrpSpPr>
          <p:grpSpPr>
            <a:xfrm>
              <a:off x="796763" y="2117036"/>
              <a:ext cx="4581517" cy="1964197"/>
              <a:chOff x="602979" y="2186609"/>
              <a:chExt cx="7128005" cy="2912165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3965713" y="2186609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204210" y="4492487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418484" y="4492487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388705" y="4621696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602979" y="4621696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331226" y="3253409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495842" y="3253409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10" idx="2"/>
              </p:cNvCxnSpPr>
              <p:nvPr/>
            </p:nvCxnSpPr>
            <p:spPr>
              <a:xfrm flipH="1">
                <a:off x="1945472" y="2425148"/>
                <a:ext cx="2020241" cy="8981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endCxn id="17" idx="0"/>
              </p:cNvCxnSpPr>
              <p:nvPr/>
            </p:nvCxnSpPr>
            <p:spPr>
              <a:xfrm flipH="1">
                <a:off x="866366" y="3660621"/>
                <a:ext cx="706620" cy="9610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15" idx="0"/>
              </p:cNvCxnSpPr>
              <p:nvPr/>
            </p:nvCxnSpPr>
            <p:spPr>
              <a:xfrm flipH="1" flipV="1">
                <a:off x="1945472" y="3660621"/>
                <a:ext cx="706620" cy="9610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10" idx="6"/>
              </p:cNvCxnSpPr>
              <p:nvPr/>
            </p:nvCxnSpPr>
            <p:spPr>
              <a:xfrm>
                <a:off x="4492487" y="2425148"/>
                <a:ext cx="1915883" cy="8981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endCxn id="14" idx="0"/>
              </p:cNvCxnSpPr>
              <p:nvPr/>
            </p:nvCxnSpPr>
            <p:spPr>
              <a:xfrm flipH="1">
                <a:off x="5681871" y="3660621"/>
                <a:ext cx="726499" cy="8318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endCxn id="12" idx="0"/>
              </p:cNvCxnSpPr>
              <p:nvPr/>
            </p:nvCxnSpPr>
            <p:spPr>
              <a:xfrm>
                <a:off x="6780856" y="3660621"/>
                <a:ext cx="686741" cy="8318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6778944" y="2016826"/>
              <a:ext cx="4581517" cy="1964197"/>
              <a:chOff x="602979" y="2186609"/>
              <a:chExt cx="7128005" cy="2912165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965713" y="2186609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204210" y="4492487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18484" y="4492487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388705" y="4621696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02979" y="4621696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331226" y="3253409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495842" y="3253409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/>
              <p:cNvCxnSpPr>
                <a:stCxn id="32" idx="2"/>
              </p:cNvCxnSpPr>
              <p:nvPr/>
            </p:nvCxnSpPr>
            <p:spPr>
              <a:xfrm flipH="1">
                <a:off x="1945472" y="2425148"/>
                <a:ext cx="2020241" cy="8981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endCxn id="39" idx="0"/>
              </p:cNvCxnSpPr>
              <p:nvPr/>
            </p:nvCxnSpPr>
            <p:spPr>
              <a:xfrm flipH="1">
                <a:off x="866366" y="3660621"/>
                <a:ext cx="706620" cy="9610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37" idx="0"/>
              </p:cNvCxnSpPr>
              <p:nvPr/>
            </p:nvCxnSpPr>
            <p:spPr>
              <a:xfrm flipH="1" flipV="1">
                <a:off x="1945472" y="3660621"/>
                <a:ext cx="706620" cy="9610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32" idx="6"/>
              </p:cNvCxnSpPr>
              <p:nvPr/>
            </p:nvCxnSpPr>
            <p:spPr>
              <a:xfrm>
                <a:off x="4492487" y="2425148"/>
                <a:ext cx="1915883" cy="8981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endCxn id="36" idx="0"/>
              </p:cNvCxnSpPr>
              <p:nvPr/>
            </p:nvCxnSpPr>
            <p:spPr>
              <a:xfrm flipH="1">
                <a:off x="5681871" y="3660621"/>
                <a:ext cx="726499" cy="8318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endCxn id="34" idx="0"/>
              </p:cNvCxnSpPr>
              <p:nvPr/>
            </p:nvCxnSpPr>
            <p:spPr>
              <a:xfrm>
                <a:off x="6780856" y="3660621"/>
                <a:ext cx="686741" cy="8318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5661498" y="566530"/>
              <a:ext cx="413412" cy="4373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6" idx="7"/>
              <a:endCxn id="46" idx="3"/>
            </p:cNvCxnSpPr>
            <p:nvPr/>
          </p:nvCxnSpPr>
          <p:spPr>
            <a:xfrm flipV="1">
              <a:off x="3247155" y="939808"/>
              <a:ext cx="2474886" cy="1224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6" idx="5"/>
              <a:endCxn id="27" idx="1"/>
            </p:cNvCxnSpPr>
            <p:nvPr/>
          </p:nvCxnSpPr>
          <p:spPr>
            <a:xfrm>
              <a:off x="6014367" y="939808"/>
              <a:ext cx="2975554" cy="112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4061215" y="4378778"/>
              <a:ext cx="2717729" cy="1964197"/>
              <a:chOff x="602979" y="2186609"/>
              <a:chExt cx="7128005" cy="2912165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965713" y="2186609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7204210" y="4492487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418484" y="4492487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388705" y="4621696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02979" y="4621696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331226" y="3253409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495842" y="3253409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H="1">
                <a:off x="1945472" y="2425148"/>
                <a:ext cx="2020241" cy="8981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866366" y="3660621"/>
                <a:ext cx="706620" cy="9610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 flipV="1">
                <a:off x="1945472" y="3660621"/>
                <a:ext cx="706620" cy="9610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492487" y="2425148"/>
                <a:ext cx="1915883" cy="8981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5681871" y="3660621"/>
                <a:ext cx="726499" cy="8318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780856" y="3660621"/>
                <a:ext cx="686741" cy="8318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665546" y="4437994"/>
              <a:ext cx="2717729" cy="1964197"/>
              <a:chOff x="602979" y="2186609"/>
              <a:chExt cx="7128005" cy="2912165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965713" y="2186609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204210" y="4492487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418484" y="4492487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388705" y="4621696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02979" y="4621696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331226" y="3253409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495842" y="3253409"/>
                <a:ext cx="526774" cy="4770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1945472" y="2425148"/>
                <a:ext cx="2020241" cy="8981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866366" y="3660621"/>
                <a:ext cx="706620" cy="9610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1945472" y="3660621"/>
                <a:ext cx="706620" cy="9610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492487" y="2425148"/>
                <a:ext cx="1915883" cy="8981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5681871" y="3660621"/>
                <a:ext cx="726499" cy="8318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780856" y="3660621"/>
                <a:ext cx="686741" cy="8318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>
              <a:stCxn id="9" idx="5"/>
            </p:cNvCxnSpPr>
            <p:nvPr/>
          </p:nvCxnSpPr>
          <p:spPr>
            <a:xfrm flipH="1">
              <a:off x="2048095" y="4034109"/>
              <a:ext cx="185440" cy="403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4"/>
              <a:endCxn id="56" idx="1"/>
            </p:cNvCxnSpPr>
            <p:nvPr/>
          </p:nvCxnSpPr>
          <p:spPr>
            <a:xfrm>
              <a:off x="5208989" y="3994085"/>
              <a:ext cx="163765" cy="431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01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7A1D-891F-4127-B3A6-0E40EF43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136208"/>
            <a:ext cx="10515600" cy="1325563"/>
          </a:xfrm>
        </p:spPr>
        <p:txBody>
          <a:bodyPr/>
          <a:lstStyle/>
          <a:p>
            <a:r>
              <a:rPr lang="en-US" dirty="0" err="1"/>
              <a:t>Xpath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421B7-DA7B-41C2-B961-F7E6F81A4936}"/>
              </a:ext>
            </a:extLst>
          </p:cNvPr>
          <p:cNvSpPr/>
          <p:nvPr/>
        </p:nvSpPr>
        <p:spPr>
          <a:xfrm>
            <a:off x="63500" y="112150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?xml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version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="1.0"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encoding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="UTF-8"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bookstore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Harry Potter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29.99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Learning XML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39.95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/bookstore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EF8D34-FDC7-4495-8AA8-0D8130743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006675"/>
              </p:ext>
            </p:extLst>
          </p:nvPr>
        </p:nvGraphicFramePr>
        <p:xfrm>
          <a:off x="6083300" y="136208"/>
          <a:ext cx="5956301" cy="3108960"/>
        </p:xfrm>
        <a:graphic>
          <a:graphicData uri="http://schemas.openxmlformats.org/drawingml/2006/table">
            <a:tbl>
              <a:tblPr/>
              <a:tblGrid>
                <a:gridCol w="1543520">
                  <a:extLst>
                    <a:ext uri="{9D8B030D-6E8A-4147-A177-3AD203B41FA5}">
                      <a16:colId xmlns:a16="http://schemas.microsoft.com/office/drawing/2014/main" val="477065473"/>
                    </a:ext>
                  </a:extLst>
                </a:gridCol>
                <a:gridCol w="4412781">
                  <a:extLst>
                    <a:ext uri="{9D8B030D-6E8A-4147-A177-3AD203B41FA5}">
                      <a16:colId xmlns:a16="http://schemas.microsoft.com/office/drawing/2014/main" val="3488017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i="1">
                          <a:effectLst/>
                        </a:rPr>
                        <a:t>nodename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all nodes with the name "</a:t>
                      </a:r>
                      <a:r>
                        <a:rPr lang="en-US" i="1">
                          <a:effectLst/>
                        </a:rPr>
                        <a:t>nodename</a:t>
                      </a:r>
                      <a:r>
                        <a:rPr lang="en-US">
                          <a:effectLst/>
                        </a:rPr>
                        <a:t>"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793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from the root node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58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//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nodes in the document from the current node that match the selection no matter where they are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228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the current node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442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the parent of the current node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540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@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attributes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26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7477E2-5A44-4C8F-8291-883BEA55E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134563"/>
              </p:ext>
            </p:extLst>
          </p:nvPr>
        </p:nvGraphicFramePr>
        <p:xfrm>
          <a:off x="5549900" y="3245167"/>
          <a:ext cx="6489701" cy="3483686"/>
        </p:xfrm>
        <a:graphic>
          <a:graphicData uri="http://schemas.openxmlformats.org/drawingml/2006/table">
            <a:tbl>
              <a:tblPr/>
              <a:tblGrid>
                <a:gridCol w="1556473">
                  <a:extLst>
                    <a:ext uri="{9D8B030D-6E8A-4147-A177-3AD203B41FA5}">
                      <a16:colId xmlns:a16="http://schemas.microsoft.com/office/drawing/2014/main" val="971920356"/>
                    </a:ext>
                  </a:extLst>
                </a:gridCol>
                <a:gridCol w="4933228">
                  <a:extLst>
                    <a:ext uri="{9D8B030D-6E8A-4147-A177-3AD203B41FA5}">
                      <a16:colId xmlns:a16="http://schemas.microsoft.com/office/drawing/2014/main" val="3515352464"/>
                    </a:ext>
                  </a:extLst>
                </a:gridCol>
              </a:tblGrid>
              <a:tr h="4260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Path Expression</a:t>
                      </a:r>
                    </a:p>
                  </a:txBody>
                  <a:tcPr marL="152145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Result</a:t>
                      </a:r>
                    </a:p>
                  </a:txBody>
                  <a:tcPr marL="76072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886"/>
                  </a:ext>
                </a:extLst>
              </a:tr>
              <a:tr h="4260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bookstore</a:t>
                      </a:r>
                    </a:p>
                  </a:txBody>
                  <a:tcPr marL="152145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Selects all nodes with the name "bookstore"</a:t>
                      </a:r>
                    </a:p>
                  </a:txBody>
                  <a:tcPr marL="76072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98626"/>
                  </a:ext>
                </a:extLst>
              </a:tr>
              <a:tr h="62193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/bookstore</a:t>
                      </a:r>
                    </a:p>
                  </a:txBody>
                  <a:tcPr marL="152145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Selects the root element bookstore</a:t>
                      </a:r>
                      <a:r>
                        <a:rPr lang="en-US" sz="1400" b="1">
                          <a:effectLst/>
                        </a:rPr>
                        <a:t>Note:</a:t>
                      </a:r>
                      <a:r>
                        <a:rPr lang="en-US" sz="1400">
                          <a:effectLst/>
                        </a:rPr>
                        <a:t> If the path starts with a slash ( / ) it always represents an absolute path to an element!</a:t>
                      </a:r>
                    </a:p>
                  </a:txBody>
                  <a:tcPr marL="76072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412867"/>
                  </a:ext>
                </a:extLst>
              </a:tr>
              <a:tr h="4260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bookstore/book</a:t>
                      </a:r>
                    </a:p>
                  </a:txBody>
                  <a:tcPr marL="152145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Selects all book elements that are children of bookstore</a:t>
                      </a:r>
                    </a:p>
                  </a:txBody>
                  <a:tcPr marL="76072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411217"/>
                  </a:ext>
                </a:extLst>
              </a:tr>
              <a:tr h="40330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//book</a:t>
                      </a:r>
                    </a:p>
                  </a:txBody>
                  <a:tcPr marL="152145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Selects all book elements no matter where they are in the document</a:t>
                      </a:r>
                    </a:p>
                  </a:txBody>
                  <a:tcPr marL="76072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253563"/>
                  </a:ext>
                </a:extLst>
              </a:tr>
              <a:tr h="55434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bookstore//book</a:t>
                      </a:r>
                    </a:p>
                  </a:txBody>
                  <a:tcPr marL="152145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Selects all book elements that are descendant of the bookstore element, no matter where they are under the bookstore element</a:t>
                      </a:r>
                    </a:p>
                  </a:txBody>
                  <a:tcPr marL="76072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889036"/>
                  </a:ext>
                </a:extLst>
              </a:tr>
              <a:tr h="42600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//@lang</a:t>
                      </a:r>
                    </a:p>
                  </a:txBody>
                  <a:tcPr marL="152145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Selects all attributes that are named </a:t>
                      </a:r>
                      <a:r>
                        <a:rPr lang="en-US" sz="1400" dirty="0" err="1">
                          <a:effectLst/>
                        </a:rPr>
                        <a:t>lang</a:t>
                      </a:r>
                      <a:endParaRPr lang="en-US" sz="1400" dirty="0">
                        <a:effectLst/>
                      </a:endParaRPr>
                    </a:p>
                  </a:txBody>
                  <a:tcPr marL="76072" marR="76072" marT="76072" marB="7607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61284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3" name="Ink 53">
                <a:extLst>
                  <a:ext uri="{FF2B5EF4-FFF2-40B4-BE49-F238E27FC236}">
                    <a16:creationId xmlns:a16="http://schemas.microsoft.com/office/drawing/2014/main" id="{A8470BFA-0414-DE48-98F6-FF9BF716D735}"/>
                  </a:ext>
                </a:extLst>
              </p14:cNvPr>
              <p14:cNvContentPartPr/>
              <p14:nvPr/>
            </p14:nvContentPartPr>
            <p14:xfrm>
              <a:off x="130636" y="5449221"/>
              <a:ext cx="2793960" cy="1402200"/>
            </p14:xfrm>
          </p:contentPart>
        </mc:Choice>
        <mc:Fallback>
          <p:pic>
            <p:nvPicPr>
              <p:cNvPr id="53" name="Ink 53">
                <a:extLst>
                  <a:ext uri="{FF2B5EF4-FFF2-40B4-BE49-F238E27FC236}">
                    <a16:creationId xmlns:a16="http://schemas.microsoft.com/office/drawing/2014/main" id="{A8470BFA-0414-DE48-98F6-FF9BF716D7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040" y="5418621"/>
                <a:ext cx="2855152" cy="14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80573BD-31BE-F84C-8391-73284CE9D5B2}"/>
                  </a:ext>
                </a:extLst>
              </p14:cNvPr>
              <p14:cNvContentPartPr/>
              <p14:nvPr/>
            </p14:nvContentPartPr>
            <p14:xfrm>
              <a:off x="9424036" y="6601221"/>
              <a:ext cx="849600" cy="1242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80573BD-31BE-F84C-8391-73284CE9D5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3076" y="6570621"/>
                <a:ext cx="9111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2EC189F-78D1-5F4D-AB07-A48015ACE44F}"/>
                  </a:ext>
                </a:extLst>
              </p14:cNvPr>
              <p14:cNvContentPartPr/>
              <p14:nvPr/>
            </p14:nvContentPartPr>
            <p14:xfrm>
              <a:off x="1152316" y="2321181"/>
              <a:ext cx="799200" cy="6105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2EC189F-78D1-5F4D-AB07-A48015ACE4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1716" y="2290581"/>
                <a:ext cx="86076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6D54F1E-9B41-0342-AD3C-8FD554B7A8D5}"/>
                  </a:ext>
                </a:extLst>
              </p14:cNvPr>
              <p14:cNvContentPartPr/>
              <p14:nvPr/>
            </p14:nvContentPartPr>
            <p14:xfrm>
              <a:off x="1243036" y="3681981"/>
              <a:ext cx="643680" cy="6105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6D54F1E-9B41-0342-AD3C-8FD554B7A8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12436" y="3651381"/>
                <a:ext cx="704880" cy="6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691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7A1D-891F-4127-B3A6-0E40EF43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136208"/>
            <a:ext cx="10515600" cy="1325563"/>
          </a:xfrm>
        </p:spPr>
        <p:txBody>
          <a:bodyPr/>
          <a:lstStyle/>
          <a:p>
            <a:r>
              <a:rPr lang="en-US" dirty="0" err="1"/>
              <a:t>Xpath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421B7-DA7B-41C2-B961-F7E6F81A4936}"/>
              </a:ext>
            </a:extLst>
          </p:cNvPr>
          <p:cNvSpPr/>
          <p:nvPr/>
        </p:nvSpPr>
        <p:spPr>
          <a:xfrm>
            <a:off x="63500" y="112150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?xml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version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="1.0"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encoding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="UTF-8"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bookstore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Harry Potter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29.99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Learning XML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39.95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/price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/book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/bookstore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6DA4BF-F2EA-48DE-A13C-D7E90208E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058657"/>
              </p:ext>
            </p:extLst>
          </p:nvPr>
        </p:nvGraphicFramePr>
        <p:xfrm>
          <a:off x="5125396" y="590883"/>
          <a:ext cx="6977704" cy="5583163"/>
        </p:xfrm>
        <a:graphic>
          <a:graphicData uri="http://schemas.openxmlformats.org/drawingml/2006/table">
            <a:tbl>
              <a:tblPr/>
              <a:tblGrid>
                <a:gridCol w="2787703">
                  <a:extLst>
                    <a:ext uri="{9D8B030D-6E8A-4147-A177-3AD203B41FA5}">
                      <a16:colId xmlns:a16="http://schemas.microsoft.com/office/drawing/2014/main" val="957355761"/>
                    </a:ext>
                  </a:extLst>
                </a:gridCol>
                <a:gridCol w="4190001">
                  <a:extLst>
                    <a:ext uri="{9D8B030D-6E8A-4147-A177-3AD203B41FA5}">
                      <a16:colId xmlns:a16="http://schemas.microsoft.com/office/drawing/2014/main" val="3454887157"/>
                    </a:ext>
                  </a:extLst>
                </a:gridCol>
              </a:tblGrid>
              <a:tr h="27217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Path Expression</a:t>
                      </a:r>
                    </a:p>
                  </a:txBody>
                  <a:tcPr marL="83359" marR="41679" marT="41679" marB="416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Result</a:t>
                      </a:r>
                    </a:p>
                  </a:txBody>
                  <a:tcPr marL="41679" marR="41679" marT="41679" marB="416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66447"/>
                  </a:ext>
                </a:extLst>
              </a:tr>
              <a:tr h="77101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/bookstore/book[1]</a:t>
                      </a:r>
                    </a:p>
                  </a:txBody>
                  <a:tcPr marL="83359" marR="41679" marT="41679" marB="416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Selects the first book element that is the child of the bookstore element.</a:t>
                      </a:r>
                    </a:p>
                  </a:txBody>
                  <a:tcPr marL="41679" marR="41679" marT="41679" marB="416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774726"/>
                  </a:ext>
                </a:extLst>
              </a:tr>
              <a:tr h="44811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/bookstore/book[last()]</a:t>
                      </a:r>
                    </a:p>
                  </a:txBody>
                  <a:tcPr marL="83359" marR="41679" marT="41679" marB="416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Selects the last book element that is the child of the bookstore element</a:t>
                      </a:r>
                    </a:p>
                  </a:txBody>
                  <a:tcPr marL="41679" marR="41679" marT="41679" marB="416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874629"/>
                  </a:ext>
                </a:extLst>
              </a:tr>
              <a:tr h="44811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/bookstore/book[last()-1]</a:t>
                      </a:r>
                    </a:p>
                  </a:txBody>
                  <a:tcPr marL="83359" marR="41679" marT="41679" marB="416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Selects the last but one book element that is the child of the bookstore element</a:t>
                      </a:r>
                    </a:p>
                  </a:txBody>
                  <a:tcPr marL="41679" marR="41679" marT="41679" marB="416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501891"/>
                  </a:ext>
                </a:extLst>
              </a:tr>
              <a:tr h="44811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/bookstore/book[position()&lt;3]</a:t>
                      </a:r>
                    </a:p>
                  </a:txBody>
                  <a:tcPr marL="83359" marR="41679" marT="41679" marB="416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Selects the first two book elements that are children of the bookstore element</a:t>
                      </a:r>
                    </a:p>
                  </a:txBody>
                  <a:tcPr marL="41679" marR="41679" marT="41679" marB="416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604234"/>
                  </a:ext>
                </a:extLst>
              </a:tr>
              <a:tr h="44268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//title[@lang]</a:t>
                      </a:r>
                    </a:p>
                  </a:txBody>
                  <a:tcPr marL="83359" marR="41679" marT="41679" marB="416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Selects all the title elements that have an attribute named </a:t>
                      </a:r>
                      <a:r>
                        <a:rPr lang="en-US" sz="1600" dirty="0" err="1">
                          <a:effectLst/>
                        </a:rPr>
                        <a:t>lang</a:t>
                      </a:r>
                      <a:endParaRPr lang="en-US" sz="1600" dirty="0">
                        <a:effectLst/>
                      </a:endParaRPr>
                    </a:p>
                  </a:txBody>
                  <a:tcPr marL="41679" marR="41679" marT="41679" marB="416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887675"/>
                  </a:ext>
                </a:extLst>
              </a:tr>
              <a:tr h="44811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//title[@lang='en']</a:t>
                      </a:r>
                    </a:p>
                  </a:txBody>
                  <a:tcPr marL="83359" marR="41679" marT="41679" marB="416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Selects all the title elements that have a "lang" attribute with a value of "en"</a:t>
                      </a:r>
                    </a:p>
                  </a:txBody>
                  <a:tcPr marL="41679" marR="41679" marT="41679" marB="416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583377"/>
                  </a:ext>
                </a:extLst>
              </a:tr>
              <a:tr h="61590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/bookstore/book[price&gt;35.00]</a:t>
                      </a:r>
                    </a:p>
                  </a:txBody>
                  <a:tcPr marL="83359" marR="41679" marT="41679" marB="416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Selects all the book elements of the bookstore element that have a price element with a value greater than 35.00</a:t>
                      </a:r>
                    </a:p>
                  </a:txBody>
                  <a:tcPr marL="41679" marR="41679" marT="41679" marB="416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569399"/>
                  </a:ext>
                </a:extLst>
              </a:tr>
              <a:tr h="61590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/bookstore/book[price&gt;35.00]/title</a:t>
                      </a:r>
                    </a:p>
                  </a:txBody>
                  <a:tcPr marL="83359" marR="41679" marT="41679" marB="416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Selects all the title elements of the book elements of the bookstore element that have a price element with a value greater than 35.00</a:t>
                      </a:r>
                    </a:p>
                  </a:txBody>
                  <a:tcPr marL="41679" marR="41679" marT="41679" marB="416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188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767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</TotalTime>
  <Words>1695</Words>
  <Application>Microsoft Office PowerPoint</Application>
  <PresentationFormat>Widescreen</PresentationFormat>
  <Paragraphs>521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XML &amp;XQuery</vt:lpstr>
      <vt:lpstr>XML</vt:lpstr>
      <vt:lpstr>Example</vt:lpstr>
      <vt:lpstr>Relation as XML</vt:lpstr>
      <vt:lpstr>PowerPoint Presentation</vt:lpstr>
      <vt:lpstr>PowerPoint Presentation</vt:lpstr>
      <vt:lpstr>Location paths</vt:lpstr>
      <vt:lpstr>Xpath</vt:lpstr>
      <vt:lpstr>Xpath</vt:lpstr>
      <vt:lpstr>Xpath</vt:lpstr>
      <vt:lpstr>Xpath</vt:lpstr>
      <vt:lpstr>Xpath Operators</vt:lpstr>
      <vt:lpstr>XQuery</vt:lpstr>
      <vt:lpstr>Xquery</vt:lpstr>
      <vt:lpstr>Xquery</vt:lpstr>
      <vt:lpstr>Xquery</vt:lpstr>
      <vt:lpstr>Xquery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&amp;XQuery</dc:title>
  <dc:creator>Kamalakar Karlapalem</dc:creator>
  <cp:lastModifiedBy>Kamalakar Karlapalem</cp:lastModifiedBy>
  <cp:revision>10</cp:revision>
  <dcterms:created xsi:type="dcterms:W3CDTF">2017-10-10T03:48:25Z</dcterms:created>
  <dcterms:modified xsi:type="dcterms:W3CDTF">2018-09-26T05:06:57Z</dcterms:modified>
</cp:coreProperties>
</file>