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jpeg" ContentType="image/jpe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F368686-8A48-456F-96DD-9A3744D90FA4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12/10/18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6229AD8-AB68-45BB-8BEA-9C61705100CC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76EA7EE-272C-4E81-849C-81A5796D1A93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12/10/18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70723E0-AC84-4D6E-B605-4D97B151C08A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Software Development for startups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5" name="Picture 2" descr=""/>
          <p:cNvPicPr/>
          <p:nvPr/>
        </p:nvPicPr>
        <p:blipFill>
          <a:blip r:embed="rId1"/>
          <a:stretch/>
        </p:blipFill>
        <p:spPr>
          <a:xfrm>
            <a:off x="1739880" y="234360"/>
            <a:ext cx="8712360" cy="638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7" name="Picture 2" descr=""/>
          <p:cNvPicPr/>
          <p:nvPr/>
        </p:nvPicPr>
        <p:blipFill>
          <a:blip r:embed="rId1"/>
          <a:stretch/>
        </p:blipFill>
        <p:spPr>
          <a:xfrm>
            <a:off x="2206800" y="365040"/>
            <a:ext cx="8327520" cy="622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FUCK YOU SSAD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89" name="Picture 2" descr=""/>
          <p:cNvPicPr/>
          <p:nvPr/>
        </p:nvPicPr>
        <p:blipFill>
          <a:blip r:embed="rId1"/>
          <a:stretch/>
        </p:blipFill>
        <p:spPr>
          <a:xfrm>
            <a:off x="1818360" y="1384560"/>
            <a:ext cx="8775000" cy="488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SoFuckingSAD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91" name="Picture 2" descr=""/>
          <p:cNvPicPr/>
          <p:nvPr/>
        </p:nvPicPr>
        <p:blipFill>
          <a:blip r:embed="rId1"/>
          <a:stretch/>
        </p:blipFill>
        <p:spPr>
          <a:xfrm>
            <a:off x="2466000" y="1750680"/>
            <a:ext cx="6030000" cy="448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2" descr=""/>
          <p:cNvPicPr/>
          <p:nvPr/>
        </p:nvPicPr>
        <p:blipFill>
          <a:blip r:embed="rId1"/>
          <a:stretch/>
        </p:blipFill>
        <p:spPr>
          <a:xfrm>
            <a:off x="1811520" y="1055880"/>
            <a:ext cx="9140040" cy="5738760"/>
          </a:xfrm>
          <a:prstGeom prst="rect">
            <a:avLst/>
          </a:prstGeom>
          <a:ln>
            <a:noFill/>
          </a:ln>
        </p:spPr>
      </p:pic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Some dev techniques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Class Assignment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4 sprint plan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each sprint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Usecases in the sprint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Features in each sprint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Tasks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Tests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Integration sprint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Activities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Tests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LibreOffice/6.0.6.2$Linux_X86_64 LibreOffice_project/00m0$Build-2</Application>
  <Words>29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2018-09-27T08:21:14Z</dcterms:created>
  <dc:creator>Ramesh Loganathan</dc:creator>
  <dc:description/>
  <dc:language>en-IN</dc:language>
  <cp:lastModifiedBy/>
  <dcterms:modified xsi:type="dcterms:W3CDTF">2018-10-12T01:10:56Z</dcterms:modified>
  <cp:revision>3</cp:revision>
  <dc:subject/>
  <dc:title>Software Development for startups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