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d06325a2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d06325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5d06325a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5d0632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d06325a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5d0632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5d06325a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5d06325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5d06325a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5d06325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5d06325a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5d06325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riAnjhanee/APSSDC_CS-Project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Sri Anjhanee 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Project - Keylogger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262575" y="3677350"/>
            <a:ext cx="28143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22221A0230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BVC Engineering College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Odalarevu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Detection Accuracy</a:t>
            </a:r>
            <a:r>
              <a:rPr lang="en" sz="1800">
                <a:solidFill>
                  <a:srgbClr val="000000"/>
                </a:solidFill>
              </a:rPr>
              <a:t>: Achieved a high detection rate with minimal false positives.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Performance Metrics</a:t>
            </a:r>
            <a:r>
              <a:rPr lang="en" sz="1800">
                <a:solidFill>
                  <a:srgbClr val="000000"/>
                </a:solidFill>
              </a:rPr>
              <a:t>: Demonstrated low system overhead and high efficiency in real-time detection.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Educational Outcomes</a:t>
            </a:r>
            <a:r>
              <a:rPr lang="en" sz="1800">
                <a:solidFill>
                  <a:srgbClr val="000000"/>
                </a:solidFill>
              </a:rPr>
              <a:t>: Positive feedback from cybersecurity students and professionals on the learning tools provided.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26075" y="357800"/>
            <a:ext cx="2808000" cy="4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</a:t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419975" y="432150"/>
            <a:ext cx="5273700" cy="4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https://github.com/SriAnjhanee/APSSDC_CS-Project.git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488250"/>
            <a:ext cx="818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135" name="Google Shape;135;p24"/>
          <p:cNvSpPr txBox="1"/>
          <p:nvPr>
            <p:ph idx="4294967295" type="subTitle"/>
          </p:nvPr>
        </p:nvSpPr>
        <p:spPr>
          <a:xfrm>
            <a:off x="5955300" y="3464250"/>
            <a:ext cx="24786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Sri Anjhanee K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ID: 22221A0230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BVC Engineering College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Odalarevu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Keylogger</a:t>
            </a:r>
            <a:endParaRPr b="1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6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Project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End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Solution and Value Proposition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Wow in Solution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Modelling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Results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Project 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0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Unauthorized Access</a:t>
            </a:r>
            <a:r>
              <a:rPr lang="en" sz="1800">
                <a:solidFill>
                  <a:srgbClr val="000000"/>
                </a:solidFill>
              </a:rPr>
              <a:t>: Keyloggers can be used by attackers to gain unauthorized access to sensitive information by recording keystrokes.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Data Theft</a:t>
            </a:r>
            <a:r>
              <a:rPr lang="en" sz="1800">
                <a:solidFill>
                  <a:srgbClr val="000000"/>
                </a:solidFill>
              </a:rPr>
              <a:t>: They pose a significant risk for data theft, capturing everything from personal details to confidential business information.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Undetected Operations</a:t>
            </a:r>
            <a:r>
              <a:rPr lang="en" sz="1800">
                <a:solidFill>
                  <a:srgbClr val="000000"/>
                </a:solidFill>
              </a:rPr>
              <a:t>: Keyloggers often operate covertly, making detection and mitigation challenging.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Objective</a:t>
            </a:r>
            <a:r>
              <a:rPr lang="en" sz="1800">
                <a:solidFill>
                  <a:srgbClr val="000000"/>
                </a:solidFill>
              </a:rPr>
              <a:t>: Develop a comprehensive understanding of keyloggers, their functionalities, and potential countermeasures.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Components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Research on keylogger techniques and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Implementation of a sample keylogger for educational purposes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Development of detection and prevention strategies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Cybersecurity Professionals</a:t>
            </a:r>
            <a:r>
              <a:rPr lang="en" sz="1800">
                <a:solidFill>
                  <a:srgbClr val="000000"/>
                </a:solidFill>
              </a:rPr>
              <a:t>: Enhance their understanding of keylogger threats and improve security measures.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IT Departments</a:t>
            </a:r>
            <a:r>
              <a:rPr lang="en" sz="1800">
                <a:solidFill>
                  <a:srgbClr val="000000"/>
                </a:solidFill>
              </a:rPr>
              <a:t>: Implement better detection and prevention strategies within their organizations.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Educators and Students</a:t>
            </a:r>
            <a:r>
              <a:rPr lang="en" sz="1800">
                <a:solidFill>
                  <a:srgbClr val="000000"/>
                </a:solidFill>
              </a:rPr>
              <a:t>: Use as a learning tool for understanding keyloggers and developing anti-keylog</a:t>
            </a:r>
            <a:r>
              <a:rPr lang="en" sz="1800">
                <a:solidFill>
                  <a:srgbClr val="000000"/>
                </a:solidFill>
              </a:rPr>
              <a:t>ging techniques.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395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Solution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Development of a detection system using heuristic and signature-based methods.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Creation of educational materials and tools for understanding and mitigating keylogger threats.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5600" y="2071475"/>
            <a:ext cx="40482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Value Proposition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</a:rPr>
              <a:t>Enhanced Security</a:t>
            </a:r>
            <a:r>
              <a:rPr lang="en" sz="1800">
                <a:solidFill>
                  <a:srgbClr val="000000"/>
                </a:solidFill>
              </a:rPr>
              <a:t>: Improved detection mechanisms to protect against keyloggers.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</a:rPr>
              <a:t>Educational Impact</a:t>
            </a:r>
            <a:r>
              <a:rPr lang="en" sz="1800">
                <a:solidFill>
                  <a:srgbClr val="000000"/>
                </a:solidFill>
              </a:rPr>
              <a:t>: Comprehensive resources for learning and teaching about keyloggers.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in solution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Real-time Detection</a:t>
            </a:r>
            <a:r>
              <a:rPr lang="en" sz="1800">
                <a:solidFill>
                  <a:srgbClr val="000000"/>
                </a:solidFill>
              </a:rPr>
              <a:t>: Innovative approach to detect keyloggers in real-time using machine learning algorithms.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User-friendly Interface</a:t>
            </a:r>
            <a:r>
              <a:rPr lang="en" sz="1800">
                <a:solidFill>
                  <a:srgbClr val="000000"/>
                </a:solidFill>
              </a:rPr>
              <a:t>: Easy-to-use interface for monitoring and managing keylogger detection.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Educational Tools</a:t>
            </a:r>
            <a:r>
              <a:rPr lang="en" sz="1800">
                <a:solidFill>
                  <a:srgbClr val="000000"/>
                </a:solidFill>
              </a:rPr>
              <a:t>: Interactive simulations and tutorials for deep understanding of keylogger mechanisms.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Keylogger Behavior Analysis</a:t>
            </a:r>
            <a:r>
              <a:rPr lang="en" sz="1800">
                <a:solidFill>
                  <a:srgbClr val="000000"/>
                </a:solidFill>
              </a:rPr>
              <a:t>: Detailed models of keylogger behavior and operation patterns.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Detection Algorithms</a:t>
            </a:r>
            <a:r>
              <a:rPr lang="en" sz="1800">
                <a:solidFill>
                  <a:srgbClr val="000000"/>
                </a:solidFill>
              </a:rPr>
              <a:t>: Development and testing of various algorithms for keylogger detection.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System Architecture</a:t>
            </a:r>
            <a:r>
              <a:rPr lang="en" sz="1800">
                <a:solidFill>
                  <a:srgbClr val="000000"/>
                </a:solidFill>
              </a:rPr>
              <a:t>: Outline of the system architecture used to implement and test keylogger detection methods.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