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8" r:id="rId2"/>
    <p:sldId id="256" r:id="rId3"/>
    <p:sldId id="261" r:id="rId4"/>
    <p:sldId id="295" r:id="rId5"/>
    <p:sldId id="302" r:id="rId6"/>
    <p:sldId id="296" r:id="rId7"/>
    <p:sldId id="297" r:id="rId8"/>
    <p:sldId id="303" r:id="rId9"/>
    <p:sldId id="307" r:id="rId10"/>
    <p:sldId id="304" r:id="rId11"/>
    <p:sldId id="308" r:id="rId12"/>
    <p:sldId id="309" r:id="rId13"/>
    <p:sldId id="306" r:id="rId14"/>
    <p:sldId id="305" r:id="rId15"/>
    <p:sldId id="310" r:id="rId16"/>
    <p:sldId id="311" r:id="rId17"/>
    <p:sldId id="278" r:id="rId1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guyenngocphung/10000-amazon-product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bittlingmayer/amazonreviews" TargetMode="External"/><Relationship Id="rId4" Type="http://schemas.openxmlformats.org/officeDocument/2006/relationships/hyperlink" Target="https://data.world/datafiniti/amazon-and-best-buy-electroni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Team Members: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Dikshitha Kavali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Sribhanu Gundu</a:t>
            </a:r>
            <a:endParaRPr sz="2400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F06F2-5020-440C-9B1D-50F4718E30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A719AB-433F-411B-88A9-5C821259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72" y="818086"/>
            <a:ext cx="5367488" cy="350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FBEBB2-BA43-4025-B34B-877ED9F7EFC0}"/>
              </a:ext>
            </a:extLst>
          </p:cNvPr>
          <p:cNvSpPr txBox="1">
            <a:spLocks/>
          </p:cNvSpPr>
          <p:nvPr/>
        </p:nvSpPr>
        <p:spPr>
          <a:xfrm>
            <a:off x="1962160" y="225563"/>
            <a:ext cx="6996600" cy="715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Classified Based on ratings</a:t>
            </a:r>
          </a:p>
        </p:txBody>
      </p:sp>
    </p:spTree>
    <p:extLst>
      <p:ext uri="{BB962C8B-B14F-4D97-AF65-F5344CB8AC3E}">
        <p14:creationId xmlns:p14="http://schemas.microsoft.com/office/powerpoint/2010/main" val="249796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5DD5F-6499-4C50-93C6-F0338D93A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478C81FE-1367-4332-B581-773D1667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40" y="62082"/>
            <a:ext cx="3999319" cy="44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7B2E8E-0E12-4583-B766-30D4E0E72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7EDF43C-E7A2-4ADE-9419-AD3581B0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73"/>
            <a:ext cx="9144000" cy="50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ED192-EDF3-4AD0-9F53-D1B3F193A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D70D0E-5AC3-48D4-BC73-F87107E9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" y="531777"/>
            <a:ext cx="5577191" cy="379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D9323-9096-4DB2-A268-6DE2C0F2B940}"/>
              </a:ext>
            </a:extLst>
          </p:cNvPr>
          <p:cNvSpPr txBox="1"/>
          <p:nvPr/>
        </p:nvSpPr>
        <p:spPr>
          <a:xfrm>
            <a:off x="5889812" y="578583"/>
            <a:ext cx="307937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word cloud is generated on reviews by the customers and the most repeated words can be seen.</a:t>
            </a:r>
          </a:p>
          <a:p>
            <a:endParaRPr lang="en-US" sz="2000" dirty="0"/>
          </a:p>
          <a:p>
            <a:r>
              <a:rPr lang="en-US" sz="2000" dirty="0"/>
              <a:t>Performed Logistic Regression and obtained an accuracy of 89%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26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E89AC-573A-4A83-A741-B38F34EDC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710A25-6466-449C-8EF1-E7949775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87" y="337631"/>
            <a:ext cx="6604979" cy="39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6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E6C86F-56E1-480A-BAEA-1D762165F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28210D-D1D0-45F3-A947-07590DB5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148" y="64854"/>
            <a:ext cx="4645079" cy="46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0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059D-5E64-47AA-8D95-ED71952F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04" y="89376"/>
            <a:ext cx="6996600" cy="715800"/>
          </a:xfrm>
        </p:spPr>
        <p:txBody>
          <a:bodyPr/>
          <a:lstStyle/>
          <a:p>
            <a:r>
              <a:rPr lang="en-US" sz="2800" dirty="0"/>
              <a:t>What we learnt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942B3-A985-4DDD-860F-351F04A8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522" y="558858"/>
            <a:ext cx="7784955" cy="201289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 terms of Apache Spark, there was a lot for us to get acclimated to. Because we weren't as familiar with spark syntax, MLlib, or SQL as we were with pandas and sklearn.</a:t>
            </a:r>
          </a:p>
          <a:p>
            <a:r>
              <a:rPr lang="en-US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Explored several big data tools like tableau, Qlik Sense, MongoDB, and Apache Spark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 used the NLP concept which was new to us and also had a chance to perform sentiment analysis.</a:t>
            </a:r>
          </a:p>
          <a:p>
            <a:pPr marL="101600" indent="0" algn="ctr">
              <a:buNone/>
            </a:pPr>
            <a:r>
              <a:rPr lang="en-US" sz="2800" b="1" dirty="0">
                <a:solidFill>
                  <a:schemeClr val="accent1"/>
                </a:solidFill>
                <a:latin typeface="Oswald"/>
                <a:sym typeface="Arial"/>
              </a:rPr>
              <a:t>Conclusion: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Obtained Customer opinions on several products and we detected sentiment for various reviews by the customers and made it feasible for both customers and retailers for their benefits.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8F9CC-EB84-4850-A122-1CFCD01FFA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846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04041" y="3363425"/>
            <a:ext cx="765423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Sentiment Analysis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16742" y="59585"/>
            <a:ext cx="6954852" cy="492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Description and Problem Statement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9964" y="306019"/>
            <a:ext cx="8748409" cy="3849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Project Description:  </a:t>
            </a:r>
            <a:r>
              <a:rPr lang="en-US" sz="1400" dirty="0"/>
              <a:t>Amazon is one of the leading e-commerce retailers in the world. In this project, we carry out Sentimental Analysis on Amazon’s Product Dataset, Electronic dataset, and sentiment dataset based on reviews on a million products and predict whether this review is 'Positive', 'Neutral’, or ‘Negative’. Through these datasets, we analyzed the customer’s Expectations, Opinions, and Satisfaction with products.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Datasets: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From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https://www.kaggle.com/datasets/nguyenngocphung/10000-amazon-products-dataset</a:t>
            </a:r>
            <a:r>
              <a:rPr lang="en-US" sz="1400" dirty="0"/>
              <a:t>, we analyzed customers’ expectations</a:t>
            </a:r>
            <a:r>
              <a:rPr lang="en-US" sz="1400" b="1" dirty="0"/>
              <a:t>. [</a:t>
            </a:r>
            <a:r>
              <a:rPr lang="en-US" sz="1400" i="1" dirty="0"/>
              <a:t>Size</a:t>
            </a:r>
            <a:r>
              <a:rPr lang="en-US" sz="1400" b="1" dirty="0"/>
              <a:t>: 28.5 MB]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https://data.world/datafiniti/amazon-and-best-buy-electronics</a:t>
            </a:r>
            <a:r>
              <a:rPr lang="en-US" sz="1400" dirty="0"/>
              <a:t>, we analyzed the customer’s opinion. </a:t>
            </a:r>
            <a:r>
              <a:rPr lang="en-US" sz="1400" b="1" dirty="0"/>
              <a:t>[</a:t>
            </a:r>
            <a:r>
              <a:rPr lang="en-US" sz="1400" i="1" dirty="0"/>
              <a:t>Size</a:t>
            </a:r>
            <a:r>
              <a:rPr lang="en-US" sz="1400" b="1" dirty="0"/>
              <a:t>: 65 MB]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Reviews for Sentiment Analysis | Kaggle</a:t>
            </a:r>
            <a:r>
              <a:rPr lang="en-US" sz="1400" dirty="0"/>
              <a:t>, we analyzed customer satisfaction. </a:t>
            </a:r>
            <a:r>
              <a:rPr lang="en-US" sz="1400" b="1" dirty="0"/>
              <a:t>[</a:t>
            </a:r>
            <a:r>
              <a:rPr lang="en-US" sz="1400" i="1" dirty="0"/>
              <a:t>Size</a:t>
            </a:r>
            <a:r>
              <a:rPr lang="en-US" sz="1400" b="1" dirty="0"/>
              <a:t>: 1.78 GB]</a:t>
            </a:r>
          </a:p>
          <a:p>
            <a:pPr marL="0" indent="0">
              <a:buNone/>
            </a:pP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Problem Statement: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The main problem with online retailers is customer satisfaction. The customer only makes a next/new purchase if they are satisfied with the current product and parallelly even the retailers need to understand the customer’s expectations on the product to enhance their business sales.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CB26-7C65-4C6B-8EB7-3DB8BAF3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54" y="147742"/>
            <a:ext cx="6996600" cy="715800"/>
          </a:xfrm>
        </p:spPr>
        <p:txBody>
          <a:bodyPr/>
          <a:lstStyle/>
          <a:p>
            <a:r>
              <a:rPr lang="en-US" sz="2800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4749C-D0F5-47F2-90C4-A10621F1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87" y="1012593"/>
            <a:ext cx="8414425" cy="3481480"/>
          </a:xfrm>
        </p:spPr>
        <p:txBody>
          <a:bodyPr/>
          <a:lstStyle/>
          <a:p>
            <a:r>
              <a:rPr lang="en-US" sz="1800" dirty="0"/>
              <a:t>We stored the data in the MongoDB database and acquired the data using SparkSQL.</a:t>
            </a:r>
          </a:p>
          <a:p>
            <a:r>
              <a:rPr lang="en-US" sz="1800" dirty="0"/>
              <a:t>Performed ETL operations like Data Cleaning operations on 3 datasets.</a:t>
            </a:r>
          </a:p>
          <a:p>
            <a:r>
              <a:rPr lang="en-US" sz="1800" dirty="0"/>
              <a:t>Performed Exploratory Data Analysis to gather more insights from the data using Python libraries, Qlik Sense, and Tableau.</a:t>
            </a:r>
          </a:p>
          <a:p>
            <a:r>
              <a:rPr lang="en-US" sz="1800" dirty="0"/>
              <a:t>Tested models with Machine Learning Algorithms like Logistic regression using Mlib Spark.</a:t>
            </a:r>
          </a:p>
          <a:p>
            <a:r>
              <a:rPr lang="en-US" sz="1800" dirty="0"/>
              <a:t>Performed Vader Sentiment Analysis using NLP concept for sentiment detection and classified as Positive, Negative, Neutral, and Compound.</a:t>
            </a:r>
          </a:p>
          <a:p>
            <a:pPr marL="1016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F0A4-8064-4920-B596-3A29F21381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601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CB26-7C65-4C6B-8EB7-3DB8BAF3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54" y="147742"/>
            <a:ext cx="6996600" cy="715800"/>
          </a:xfrm>
        </p:spPr>
        <p:txBody>
          <a:bodyPr/>
          <a:lstStyle/>
          <a:p>
            <a:r>
              <a:rPr lang="en-US" sz="2800" dirty="0"/>
              <a:t>Non-Implemented items </a:t>
            </a:r>
            <a:r>
              <a:rPr lang="en-US" sz="1200" dirty="0"/>
              <a:t>(from Original defense and progress report)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4749C-D0F5-47F2-90C4-A10621F1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149" y="1174667"/>
            <a:ext cx="6730711" cy="2677485"/>
          </a:xfrm>
        </p:spPr>
        <p:txBody>
          <a:bodyPr/>
          <a:lstStyle/>
          <a:p>
            <a:r>
              <a:rPr lang="en-US" dirty="0"/>
              <a:t>Initially we were in dilemma to choose Scala or Python for implementation but later proceeded with Python using Apache PySpark.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dirty="0"/>
              <a:t>Initially selected only one dataset for analysis and later extended our analysis with 3 datasets.</a:t>
            </a:r>
          </a:p>
          <a:p>
            <a:pPr marL="1016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F0A4-8064-4920-B596-3A29F21381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203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D155-2DD8-4D25-8389-2A698330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0E7F5-8F4C-4DDF-B70D-25D65BAE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7279874" cy="2614039"/>
          </a:xfrm>
        </p:spPr>
        <p:txBody>
          <a:bodyPr/>
          <a:lstStyle/>
          <a:p>
            <a:r>
              <a:rPr lang="en-US" dirty="0"/>
              <a:t>Dataset – .csv format </a:t>
            </a:r>
          </a:p>
          <a:p>
            <a:r>
              <a:rPr lang="en-US" dirty="0"/>
              <a:t>Database – Mongo DB</a:t>
            </a:r>
          </a:p>
          <a:p>
            <a:r>
              <a:rPr lang="en-US" dirty="0"/>
              <a:t>Data Processing – Python, Apache Spark </a:t>
            </a:r>
          </a:p>
          <a:p>
            <a:r>
              <a:rPr lang="en-US" dirty="0"/>
              <a:t>Data Visualization – Python, Tableau, </a:t>
            </a:r>
            <a:r>
              <a:rPr lang="en-US" dirty="0" err="1"/>
              <a:t>QlikSense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E1BDF-F4C3-4D3A-8949-3434DBEDF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030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30994-1C7E-4D9E-BF26-88756C21E8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C74A10-2037-4F24-83C0-6DCFCB86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18" y="96696"/>
            <a:ext cx="7185884" cy="50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4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07EE-87E9-466D-8FBC-F6D5147B24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9C003D-AC59-423F-B80D-3F748FA9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2" y="804153"/>
            <a:ext cx="5499419" cy="32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257FC-9017-4B4F-A290-9A843B0B8155}"/>
              </a:ext>
            </a:extLst>
          </p:cNvPr>
          <p:cNvSpPr txBox="1"/>
          <p:nvPr/>
        </p:nvSpPr>
        <p:spPr>
          <a:xfrm>
            <a:off x="5894962" y="862519"/>
            <a:ext cx="27561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word cloud is generated on questions posed by the customers and the most repeated words can be seen.</a:t>
            </a:r>
          </a:p>
          <a:p>
            <a:endParaRPr lang="en-US" sz="2000" dirty="0"/>
          </a:p>
          <a:p>
            <a:r>
              <a:rPr lang="en-US" sz="2000" dirty="0"/>
              <a:t>Performed Logistic Regression and obtained an accuracy of 69%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5E038-F980-4ADA-8D2B-49D5FBB47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5246C-7E52-4F71-B6CB-3013116A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7" y="45396"/>
            <a:ext cx="88060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6491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563</Words>
  <Application>Microsoft Office PowerPoint</Application>
  <PresentationFormat>On-screen Show (16:9)</PresentationFormat>
  <Paragraphs>69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Oswald</vt:lpstr>
      <vt:lpstr>Source Sans Pro</vt:lpstr>
      <vt:lpstr>Quince template</vt:lpstr>
      <vt:lpstr>HELLO!</vt:lpstr>
      <vt:lpstr>Amazon Sentiment Analysis</vt:lpstr>
      <vt:lpstr>Description and Problem Statement</vt:lpstr>
      <vt:lpstr>Implementation</vt:lpstr>
      <vt:lpstr>Non-Implemented items (from Original defense and progress report)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learnt and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Sentiment Analysis</dc:title>
  <cp:lastModifiedBy>Dikshitha Kavali</cp:lastModifiedBy>
  <cp:revision>12</cp:revision>
  <dcterms:modified xsi:type="dcterms:W3CDTF">2022-05-15T01:28:32Z</dcterms:modified>
</cp:coreProperties>
</file>