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0" r:id="rId14"/>
    <p:sldId id="271" r:id="rId15"/>
    <p:sldId id="265" r:id="rId16"/>
    <p:sldId id="266" r:id="rId17"/>
  </p:sldIdLst>
  <p:sldSz cx="9144000" cy="5149850"/>
  <p:notesSz cx="9144000" cy="5149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87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6453"/>
            <a:ext cx="7772400" cy="108146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u="sng">
                <a:solidFill>
                  <a:srgbClr val="62363C"/>
                </a:solidFill>
                <a:latin typeface="Microsoft Sans Serif"/>
                <a:cs typeface="Microsoft Sans Serif"/>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u="sng">
                <a:solidFill>
                  <a:srgbClr val="62363C"/>
                </a:solidFill>
                <a:latin typeface="Microsoft Sans Serif"/>
                <a:cs typeface="Microsoft Sans Serif"/>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u="sng">
                <a:solidFill>
                  <a:srgbClr val="62363C"/>
                </a:solidFill>
                <a:latin typeface="Microsoft Sans Serif"/>
                <a:cs typeface="Microsoft Sans Serif"/>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5405"/>
          </a:xfrm>
          <a:custGeom>
            <a:avLst/>
            <a:gdLst/>
            <a:ahLst/>
            <a:cxnLst/>
            <a:rect l="l" t="t" r="r" b="b"/>
            <a:pathLst>
              <a:path w="9144000" h="5145405">
                <a:moveTo>
                  <a:pt x="9144000" y="0"/>
                </a:moveTo>
                <a:lnTo>
                  <a:pt x="0" y="0"/>
                </a:lnTo>
                <a:lnTo>
                  <a:pt x="0" y="5145024"/>
                </a:lnTo>
                <a:lnTo>
                  <a:pt x="9144000" y="5145024"/>
                </a:lnTo>
                <a:lnTo>
                  <a:pt x="9144000" y="0"/>
                </a:lnTo>
                <a:close/>
              </a:path>
            </a:pathLst>
          </a:custGeom>
          <a:solidFill>
            <a:srgbClr val="EFE6DA"/>
          </a:solidFill>
        </p:spPr>
        <p:txBody>
          <a:bodyPr wrap="square" lIns="0" tIns="0" rIns="0" bIns="0" rtlCol="0"/>
          <a:lstStyle/>
          <a:p>
            <a:endParaRPr/>
          </a:p>
        </p:txBody>
      </p:sp>
      <p:sp>
        <p:nvSpPr>
          <p:cNvPr id="2" name="Holder 2"/>
          <p:cNvSpPr>
            <a:spLocks noGrp="1"/>
          </p:cNvSpPr>
          <p:nvPr>
            <p:ph type="title"/>
          </p:nvPr>
        </p:nvSpPr>
        <p:spPr>
          <a:xfrm>
            <a:off x="898347" y="1577415"/>
            <a:ext cx="1528445" cy="300355"/>
          </a:xfrm>
          <a:prstGeom prst="rect">
            <a:avLst/>
          </a:prstGeom>
        </p:spPr>
        <p:txBody>
          <a:bodyPr wrap="square" lIns="0" tIns="0" rIns="0" bIns="0">
            <a:spAutoFit/>
          </a:bodyPr>
          <a:lstStyle>
            <a:lvl1pPr>
              <a:defRPr sz="1800" b="0" i="0" u="sng">
                <a:solidFill>
                  <a:srgbClr val="62363C"/>
                </a:solidFill>
                <a:latin typeface="Microsoft Sans Serif"/>
                <a:cs typeface="Microsoft Sans Serif"/>
              </a:defRPr>
            </a:lvl1pPr>
          </a:lstStyle>
          <a:p>
            <a:endParaRPr/>
          </a:p>
        </p:txBody>
      </p:sp>
      <p:sp>
        <p:nvSpPr>
          <p:cNvPr id="3" name="Holder 3"/>
          <p:cNvSpPr>
            <a:spLocks noGrp="1"/>
          </p:cNvSpPr>
          <p:nvPr>
            <p:ph type="body" idx="1"/>
          </p:nvPr>
        </p:nvSpPr>
        <p:spPr>
          <a:xfrm>
            <a:off x="870000" y="1959355"/>
            <a:ext cx="7403998" cy="18554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9360"/>
            <a:ext cx="2926080" cy="25749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9360"/>
            <a:ext cx="2103120" cy="25749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4/27/2023</a:t>
            </a:fld>
            <a:endParaRPr lang="en-US"/>
          </a:p>
        </p:txBody>
      </p:sp>
      <p:sp>
        <p:nvSpPr>
          <p:cNvPr id="6" name="Holder 6"/>
          <p:cNvSpPr>
            <a:spLocks noGrp="1"/>
          </p:cNvSpPr>
          <p:nvPr>
            <p:ph type="sldNum" sz="quarter" idx="7"/>
          </p:nvPr>
        </p:nvSpPr>
        <p:spPr>
          <a:xfrm>
            <a:off x="6583680" y="4789360"/>
            <a:ext cx="2103120" cy="25749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72275" y="536447"/>
            <a:ext cx="4128770" cy="4048125"/>
            <a:chOff x="572275" y="536447"/>
            <a:chExt cx="4128770" cy="4048125"/>
          </a:xfrm>
        </p:grpSpPr>
        <p:sp>
          <p:nvSpPr>
            <p:cNvPr id="3" name="object 3"/>
            <p:cNvSpPr/>
            <p:nvPr/>
          </p:nvSpPr>
          <p:spPr>
            <a:xfrm>
              <a:off x="572275" y="560831"/>
              <a:ext cx="4128770" cy="4023360"/>
            </a:xfrm>
            <a:custGeom>
              <a:avLst/>
              <a:gdLst/>
              <a:ahLst/>
              <a:cxnLst/>
              <a:rect l="l" t="t" r="r" b="b"/>
              <a:pathLst>
                <a:path w="4128770" h="4023360">
                  <a:moveTo>
                    <a:pt x="1849614" y="0"/>
                  </a:moveTo>
                  <a:lnTo>
                    <a:pt x="1780607" y="2009"/>
                  </a:lnTo>
                  <a:lnTo>
                    <a:pt x="1715842" y="7870"/>
                  </a:lnTo>
                  <a:lnTo>
                    <a:pt x="1655144" y="17337"/>
                  </a:lnTo>
                  <a:lnTo>
                    <a:pt x="1598332" y="30159"/>
                  </a:lnTo>
                  <a:lnTo>
                    <a:pt x="1545231" y="46091"/>
                  </a:lnTo>
                  <a:lnTo>
                    <a:pt x="1495662" y="64882"/>
                  </a:lnTo>
                  <a:lnTo>
                    <a:pt x="1449447" y="86286"/>
                  </a:lnTo>
                  <a:lnTo>
                    <a:pt x="1406409" y="110053"/>
                  </a:lnTo>
                  <a:lnTo>
                    <a:pt x="1366370" y="135936"/>
                  </a:lnTo>
                  <a:lnTo>
                    <a:pt x="1329152" y="163688"/>
                  </a:lnTo>
                  <a:lnTo>
                    <a:pt x="1294578" y="193058"/>
                  </a:lnTo>
                  <a:lnTo>
                    <a:pt x="1262469" y="223801"/>
                  </a:lnTo>
                  <a:lnTo>
                    <a:pt x="1232648" y="255666"/>
                  </a:lnTo>
                  <a:lnTo>
                    <a:pt x="1204938" y="288407"/>
                  </a:lnTo>
                  <a:lnTo>
                    <a:pt x="1179159" y="321776"/>
                  </a:lnTo>
                  <a:lnTo>
                    <a:pt x="1155136" y="355523"/>
                  </a:lnTo>
                  <a:lnTo>
                    <a:pt x="1132689" y="389401"/>
                  </a:lnTo>
                  <a:lnTo>
                    <a:pt x="1111641" y="423162"/>
                  </a:lnTo>
                  <a:lnTo>
                    <a:pt x="1091815" y="456557"/>
                  </a:lnTo>
                  <a:lnTo>
                    <a:pt x="1037887" y="552071"/>
                  </a:lnTo>
                  <a:lnTo>
                    <a:pt x="1021168" y="581525"/>
                  </a:lnTo>
                  <a:lnTo>
                    <a:pt x="988552" y="635365"/>
                  </a:lnTo>
                  <a:lnTo>
                    <a:pt x="949615" y="688206"/>
                  </a:lnTo>
                  <a:lnTo>
                    <a:pt x="902044" y="733803"/>
                  </a:lnTo>
                  <a:lnTo>
                    <a:pt x="851259" y="766216"/>
                  </a:lnTo>
                  <a:lnTo>
                    <a:pt x="796930" y="789310"/>
                  </a:lnTo>
                  <a:lnTo>
                    <a:pt x="738731" y="806951"/>
                  </a:lnTo>
                  <a:lnTo>
                    <a:pt x="643452" y="831643"/>
                  </a:lnTo>
                  <a:lnTo>
                    <a:pt x="609401" y="841334"/>
                  </a:lnTo>
                  <a:lnTo>
                    <a:pt x="537614" y="865806"/>
                  </a:lnTo>
                  <a:lnTo>
                    <a:pt x="499796" y="881554"/>
                  </a:lnTo>
                  <a:lnTo>
                    <a:pt x="460641" y="900286"/>
                  </a:lnTo>
                  <a:lnTo>
                    <a:pt x="420106" y="922486"/>
                  </a:lnTo>
                  <a:lnTo>
                    <a:pt x="378152" y="948637"/>
                  </a:lnTo>
                  <a:lnTo>
                    <a:pt x="334736" y="979223"/>
                  </a:lnTo>
                  <a:lnTo>
                    <a:pt x="289819" y="1014726"/>
                  </a:lnTo>
                  <a:lnTo>
                    <a:pt x="243358" y="1055630"/>
                  </a:lnTo>
                  <a:lnTo>
                    <a:pt x="195313" y="1102418"/>
                  </a:lnTo>
                  <a:lnTo>
                    <a:pt x="145643" y="1155572"/>
                  </a:lnTo>
                  <a:lnTo>
                    <a:pt x="113407" y="1194259"/>
                  </a:lnTo>
                  <a:lnTo>
                    <a:pt x="85779" y="1232810"/>
                  </a:lnTo>
                  <a:lnTo>
                    <a:pt x="62502" y="1271223"/>
                  </a:lnTo>
                  <a:lnTo>
                    <a:pt x="43323" y="1309494"/>
                  </a:lnTo>
                  <a:lnTo>
                    <a:pt x="27988" y="1347622"/>
                  </a:lnTo>
                  <a:lnTo>
                    <a:pt x="16242" y="1385602"/>
                  </a:lnTo>
                  <a:lnTo>
                    <a:pt x="7832" y="1423433"/>
                  </a:lnTo>
                  <a:lnTo>
                    <a:pt x="0" y="1498633"/>
                  </a:lnTo>
                  <a:lnTo>
                    <a:pt x="69" y="1535996"/>
                  </a:lnTo>
                  <a:lnTo>
                    <a:pt x="6910" y="1610236"/>
                  </a:lnTo>
                  <a:lnTo>
                    <a:pt x="20990" y="1683807"/>
                  </a:lnTo>
                  <a:lnTo>
                    <a:pt x="40276" y="1756686"/>
                  </a:lnTo>
                  <a:lnTo>
                    <a:pt x="62734" y="1828849"/>
                  </a:lnTo>
                  <a:lnTo>
                    <a:pt x="97919" y="1935702"/>
                  </a:lnTo>
                  <a:lnTo>
                    <a:pt x="109030" y="1970937"/>
                  </a:lnTo>
                  <a:lnTo>
                    <a:pt x="128802" y="2040815"/>
                  </a:lnTo>
                  <a:lnTo>
                    <a:pt x="143610" y="2109885"/>
                  </a:lnTo>
                  <a:lnTo>
                    <a:pt x="151421" y="2178124"/>
                  </a:lnTo>
                  <a:lnTo>
                    <a:pt x="152067" y="2211924"/>
                  </a:lnTo>
                  <a:lnTo>
                    <a:pt x="150201" y="2245508"/>
                  </a:lnTo>
                  <a:lnTo>
                    <a:pt x="137917" y="2312015"/>
                  </a:lnTo>
                  <a:lnTo>
                    <a:pt x="112535" y="2377621"/>
                  </a:lnTo>
                  <a:lnTo>
                    <a:pt x="75804" y="2442910"/>
                  </a:lnTo>
                  <a:lnTo>
                    <a:pt x="60554" y="2476711"/>
                  </a:lnTo>
                  <a:lnTo>
                    <a:pt x="39473" y="2546763"/>
                  </a:lnTo>
                  <a:lnTo>
                    <a:pt x="30436" y="2619317"/>
                  </a:lnTo>
                  <a:lnTo>
                    <a:pt x="30241" y="2656245"/>
                  </a:lnTo>
                  <a:lnTo>
                    <a:pt x="32825" y="2693454"/>
                  </a:lnTo>
                  <a:lnTo>
                    <a:pt x="46023" y="2768257"/>
                  </a:lnTo>
                  <a:lnTo>
                    <a:pt x="56482" y="2805622"/>
                  </a:lnTo>
                  <a:lnTo>
                    <a:pt x="69412" y="2842809"/>
                  </a:lnTo>
                  <a:lnTo>
                    <a:pt x="84735" y="2879704"/>
                  </a:lnTo>
                  <a:lnTo>
                    <a:pt x="102374" y="2916192"/>
                  </a:lnTo>
                  <a:lnTo>
                    <a:pt x="122252" y="2952159"/>
                  </a:lnTo>
                  <a:lnTo>
                    <a:pt x="144292" y="2987489"/>
                  </a:lnTo>
                  <a:lnTo>
                    <a:pt x="168416" y="3022068"/>
                  </a:lnTo>
                  <a:lnTo>
                    <a:pt x="194548" y="3055781"/>
                  </a:lnTo>
                  <a:lnTo>
                    <a:pt x="222609" y="3088514"/>
                  </a:lnTo>
                  <a:lnTo>
                    <a:pt x="252524" y="3120151"/>
                  </a:lnTo>
                  <a:lnTo>
                    <a:pt x="284214" y="3150579"/>
                  </a:lnTo>
                  <a:lnTo>
                    <a:pt x="317602" y="3179682"/>
                  </a:lnTo>
                  <a:lnTo>
                    <a:pt x="352612" y="3207346"/>
                  </a:lnTo>
                  <a:lnTo>
                    <a:pt x="389166" y="3233456"/>
                  </a:lnTo>
                  <a:lnTo>
                    <a:pt x="427186" y="3257897"/>
                  </a:lnTo>
                  <a:lnTo>
                    <a:pt x="466596" y="3280555"/>
                  </a:lnTo>
                  <a:lnTo>
                    <a:pt x="507319" y="3301315"/>
                  </a:lnTo>
                  <a:lnTo>
                    <a:pt x="549276" y="3320062"/>
                  </a:lnTo>
                  <a:lnTo>
                    <a:pt x="592392" y="3336681"/>
                  </a:lnTo>
                  <a:lnTo>
                    <a:pt x="636588" y="3351059"/>
                  </a:lnTo>
                  <a:lnTo>
                    <a:pt x="681788" y="3363079"/>
                  </a:lnTo>
                  <a:lnTo>
                    <a:pt x="727915" y="3372628"/>
                  </a:lnTo>
                  <a:lnTo>
                    <a:pt x="774890" y="3379591"/>
                  </a:lnTo>
                  <a:lnTo>
                    <a:pt x="822637" y="3383853"/>
                  </a:lnTo>
                  <a:lnTo>
                    <a:pt x="884287" y="3385261"/>
                  </a:lnTo>
                  <a:lnTo>
                    <a:pt x="931974" y="3386774"/>
                  </a:lnTo>
                  <a:lnTo>
                    <a:pt x="975730" y="3391198"/>
                  </a:lnTo>
                  <a:lnTo>
                    <a:pt x="1015797" y="3398353"/>
                  </a:lnTo>
                  <a:lnTo>
                    <a:pt x="1085830" y="3420155"/>
                  </a:lnTo>
                  <a:lnTo>
                    <a:pt x="1144001" y="3450763"/>
                  </a:lnTo>
                  <a:lnTo>
                    <a:pt x="1192239" y="3488763"/>
                  </a:lnTo>
                  <a:lnTo>
                    <a:pt x="1232474" y="3532738"/>
                  </a:lnTo>
                  <a:lnTo>
                    <a:pt x="1266635" y="3581274"/>
                  </a:lnTo>
                  <a:lnTo>
                    <a:pt x="1296652" y="3632954"/>
                  </a:lnTo>
                  <a:lnTo>
                    <a:pt x="1351969" y="3740087"/>
                  </a:lnTo>
                  <a:lnTo>
                    <a:pt x="1366222" y="3766623"/>
                  </a:lnTo>
                  <a:lnTo>
                    <a:pt x="1396925" y="3818163"/>
                  </a:lnTo>
                  <a:lnTo>
                    <a:pt x="1432166" y="3866477"/>
                  </a:lnTo>
                  <a:lnTo>
                    <a:pt x="1473873" y="3910151"/>
                  </a:lnTo>
                  <a:lnTo>
                    <a:pt x="1523976" y="3947768"/>
                  </a:lnTo>
                  <a:lnTo>
                    <a:pt x="1584403" y="3977913"/>
                  </a:lnTo>
                  <a:lnTo>
                    <a:pt x="1657085" y="3999171"/>
                  </a:lnTo>
                  <a:lnTo>
                    <a:pt x="1698624" y="4006025"/>
                  </a:lnTo>
                  <a:lnTo>
                    <a:pt x="1743950" y="4010126"/>
                  </a:lnTo>
                  <a:lnTo>
                    <a:pt x="1851330" y="4015713"/>
                  </a:lnTo>
                  <a:lnTo>
                    <a:pt x="1904997" y="4018172"/>
                  </a:lnTo>
                  <a:lnTo>
                    <a:pt x="1958523" y="4020267"/>
                  </a:lnTo>
                  <a:lnTo>
                    <a:pt x="2011817" y="4021894"/>
                  </a:lnTo>
                  <a:lnTo>
                    <a:pt x="2064783" y="4022947"/>
                  </a:lnTo>
                  <a:lnTo>
                    <a:pt x="2117330" y="4023321"/>
                  </a:lnTo>
                  <a:lnTo>
                    <a:pt x="2169583" y="4022907"/>
                  </a:lnTo>
                  <a:lnTo>
                    <a:pt x="2221222" y="4021594"/>
                  </a:lnTo>
                  <a:lnTo>
                    <a:pt x="2272154" y="4019275"/>
                  </a:lnTo>
                  <a:lnTo>
                    <a:pt x="2322284" y="4015841"/>
                  </a:lnTo>
                  <a:lnTo>
                    <a:pt x="2371520" y="4011188"/>
                  </a:lnTo>
                  <a:lnTo>
                    <a:pt x="2419767" y="4005207"/>
                  </a:lnTo>
                  <a:lnTo>
                    <a:pt x="2466932" y="3997791"/>
                  </a:lnTo>
                  <a:lnTo>
                    <a:pt x="2512922" y="3988834"/>
                  </a:lnTo>
                  <a:lnTo>
                    <a:pt x="2557641" y="3978228"/>
                  </a:lnTo>
                  <a:lnTo>
                    <a:pt x="2600998" y="3965866"/>
                  </a:lnTo>
                  <a:lnTo>
                    <a:pt x="2642897" y="3951641"/>
                  </a:lnTo>
                  <a:lnTo>
                    <a:pt x="2683246" y="3935447"/>
                  </a:lnTo>
                  <a:lnTo>
                    <a:pt x="2721951" y="3917176"/>
                  </a:lnTo>
                  <a:lnTo>
                    <a:pt x="2758918" y="3896720"/>
                  </a:lnTo>
                  <a:lnTo>
                    <a:pt x="2794053" y="3873974"/>
                  </a:lnTo>
                  <a:lnTo>
                    <a:pt x="2827262" y="3848829"/>
                  </a:lnTo>
                  <a:lnTo>
                    <a:pt x="2858453" y="3821179"/>
                  </a:lnTo>
                  <a:lnTo>
                    <a:pt x="2887530" y="3790918"/>
                  </a:lnTo>
                  <a:lnTo>
                    <a:pt x="2914402" y="3757936"/>
                  </a:lnTo>
                  <a:lnTo>
                    <a:pt x="2938973" y="3722129"/>
                  </a:lnTo>
                  <a:lnTo>
                    <a:pt x="2961150" y="3683388"/>
                  </a:lnTo>
                  <a:lnTo>
                    <a:pt x="2980840" y="3641606"/>
                  </a:lnTo>
                  <a:lnTo>
                    <a:pt x="3012660" y="3557739"/>
                  </a:lnTo>
                  <a:lnTo>
                    <a:pt x="3028932" y="3522980"/>
                  </a:lnTo>
                  <a:lnTo>
                    <a:pt x="3065855" y="3464911"/>
                  </a:lnTo>
                  <a:lnTo>
                    <a:pt x="3108110" y="3420304"/>
                  </a:lnTo>
                  <a:lnTo>
                    <a:pt x="3155091" y="3386991"/>
                  </a:lnTo>
                  <a:lnTo>
                    <a:pt x="3206192" y="3362803"/>
                  </a:lnTo>
                  <a:lnTo>
                    <a:pt x="3260808" y="3345572"/>
                  </a:lnTo>
                  <a:lnTo>
                    <a:pt x="3318332" y="3333131"/>
                  </a:lnTo>
                  <a:lnTo>
                    <a:pt x="3439681" y="3313944"/>
                  </a:lnTo>
                  <a:lnTo>
                    <a:pt x="3470890" y="3308753"/>
                  </a:lnTo>
                  <a:lnTo>
                    <a:pt x="3533821" y="3296002"/>
                  </a:lnTo>
                  <a:lnTo>
                    <a:pt x="3596934" y="3278283"/>
                  </a:lnTo>
                  <a:lnTo>
                    <a:pt x="3659623" y="3253430"/>
                  </a:lnTo>
                  <a:lnTo>
                    <a:pt x="3721281" y="3219274"/>
                  </a:lnTo>
                  <a:lnTo>
                    <a:pt x="3781303" y="3173647"/>
                  </a:lnTo>
                  <a:lnTo>
                    <a:pt x="3810511" y="3145855"/>
                  </a:lnTo>
                  <a:lnTo>
                    <a:pt x="3839083" y="3114382"/>
                  </a:lnTo>
                  <a:lnTo>
                    <a:pt x="3866942" y="3078957"/>
                  </a:lnTo>
                  <a:lnTo>
                    <a:pt x="3894014" y="3039309"/>
                  </a:lnTo>
                  <a:lnTo>
                    <a:pt x="3920222" y="2995167"/>
                  </a:lnTo>
                  <a:lnTo>
                    <a:pt x="3947290" y="2943218"/>
                  </a:lnTo>
                  <a:lnTo>
                    <a:pt x="3970064" y="2892693"/>
                  </a:lnTo>
                  <a:lnTo>
                    <a:pt x="3988837" y="2843535"/>
                  </a:lnTo>
                  <a:lnTo>
                    <a:pt x="4003901" y="2795688"/>
                  </a:lnTo>
                  <a:lnTo>
                    <a:pt x="4015549" y="2749095"/>
                  </a:lnTo>
                  <a:lnTo>
                    <a:pt x="4024072" y="2703700"/>
                  </a:lnTo>
                  <a:lnTo>
                    <a:pt x="4029762" y="2659448"/>
                  </a:lnTo>
                  <a:lnTo>
                    <a:pt x="4032913" y="2616280"/>
                  </a:lnTo>
                  <a:lnTo>
                    <a:pt x="4033816" y="2574142"/>
                  </a:lnTo>
                  <a:lnTo>
                    <a:pt x="4032763" y="2532977"/>
                  </a:lnTo>
                  <a:lnTo>
                    <a:pt x="4030047" y="2492728"/>
                  </a:lnTo>
                  <a:lnTo>
                    <a:pt x="4025959" y="2453339"/>
                  </a:lnTo>
                  <a:lnTo>
                    <a:pt x="4020793" y="2414753"/>
                  </a:lnTo>
                  <a:lnTo>
                    <a:pt x="4014840" y="2376915"/>
                  </a:lnTo>
                  <a:lnTo>
                    <a:pt x="3995182" y="2267321"/>
                  </a:lnTo>
                  <a:lnTo>
                    <a:pt x="3989003" y="2231909"/>
                  </a:lnTo>
                  <a:lnTo>
                    <a:pt x="3983500" y="2196962"/>
                  </a:lnTo>
                  <a:lnTo>
                    <a:pt x="3978962" y="2162424"/>
                  </a:lnTo>
                  <a:lnTo>
                    <a:pt x="3975683" y="2128239"/>
                  </a:lnTo>
                  <a:lnTo>
                    <a:pt x="3973956" y="2094350"/>
                  </a:lnTo>
                  <a:lnTo>
                    <a:pt x="3974071" y="2060701"/>
                  </a:lnTo>
                  <a:lnTo>
                    <a:pt x="3981000" y="1993899"/>
                  </a:lnTo>
                  <a:lnTo>
                    <a:pt x="3998808" y="1927380"/>
                  </a:lnTo>
                  <a:lnTo>
                    <a:pt x="4029833" y="1860695"/>
                  </a:lnTo>
                  <a:lnTo>
                    <a:pt x="4051032" y="1827148"/>
                  </a:lnTo>
                  <a:lnTo>
                    <a:pt x="4067400" y="1800809"/>
                  </a:lnTo>
                  <a:lnTo>
                    <a:pt x="4094195" y="1741460"/>
                  </a:lnTo>
                  <a:lnTo>
                    <a:pt x="4113175" y="1674306"/>
                  </a:lnTo>
                  <a:lnTo>
                    <a:pt x="4124465" y="1600654"/>
                  </a:lnTo>
                  <a:lnTo>
                    <a:pt x="4127265" y="1561800"/>
                  </a:lnTo>
                  <a:lnTo>
                    <a:pt x="4128190" y="1521810"/>
                  </a:lnTo>
                  <a:lnTo>
                    <a:pt x="4127256" y="1480850"/>
                  </a:lnTo>
                  <a:lnTo>
                    <a:pt x="4124478" y="1439081"/>
                  </a:lnTo>
                  <a:lnTo>
                    <a:pt x="4119872" y="1396667"/>
                  </a:lnTo>
                  <a:lnTo>
                    <a:pt x="4113453" y="1353772"/>
                  </a:lnTo>
                  <a:lnTo>
                    <a:pt x="4105238" y="1310559"/>
                  </a:lnTo>
                  <a:lnTo>
                    <a:pt x="4095241" y="1267191"/>
                  </a:lnTo>
                  <a:lnTo>
                    <a:pt x="4083480" y="1223832"/>
                  </a:lnTo>
                  <a:lnTo>
                    <a:pt x="4069969" y="1180644"/>
                  </a:lnTo>
                  <a:lnTo>
                    <a:pt x="4054724" y="1137792"/>
                  </a:lnTo>
                  <a:lnTo>
                    <a:pt x="4037761" y="1095438"/>
                  </a:lnTo>
                  <a:lnTo>
                    <a:pt x="4019095" y="1053746"/>
                  </a:lnTo>
                  <a:lnTo>
                    <a:pt x="3998744" y="1012878"/>
                  </a:lnTo>
                  <a:lnTo>
                    <a:pt x="3976721" y="973000"/>
                  </a:lnTo>
                  <a:lnTo>
                    <a:pt x="3953043" y="934272"/>
                  </a:lnTo>
                  <a:lnTo>
                    <a:pt x="3927725" y="896860"/>
                  </a:lnTo>
                  <a:lnTo>
                    <a:pt x="3900784" y="860926"/>
                  </a:lnTo>
                  <a:lnTo>
                    <a:pt x="3872234" y="826634"/>
                  </a:lnTo>
                  <a:lnTo>
                    <a:pt x="3842093" y="794146"/>
                  </a:lnTo>
                  <a:lnTo>
                    <a:pt x="3810374" y="763627"/>
                  </a:lnTo>
                  <a:lnTo>
                    <a:pt x="3777095" y="735239"/>
                  </a:lnTo>
                  <a:lnTo>
                    <a:pt x="3742271" y="709147"/>
                  </a:lnTo>
                  <a:lnTo>
                    <a:pt x="3705917" y="685512"/>
                  </a:lnTo>
                  <a:lnTo>
                    <a:pt x="3668049" y="664498"/>
                  </a:lnTo>
                  <a:lnTo>
                    <a:pt x="3628684" y="646270"/>
                  </a:lnTo>
                  <a:lnTo>
                    <a:pt x="3587836" y="630989"/>
                  </a:lnTo>
                  <a:lnTo>
                    <a:pt x="3545522" y="618820"/>
                  </a:lnTo>
                  <a:lnTo>
                    <a:pt x="3501756" y="609926"/>
                  </a:lnTo>
                  <a:lnTo>
                    <a:pt x="3456556" y="604470"/>
                  </a:lnTo>
                  <a:lnTo>
                    <a:pt x="3409936" y="602614"/>
                  </a:lnTo>
                  <a:lnTo>
                    <a:pt x="3384578" y="603144"/>
                  </a:lnTo>
                  <a:lnTo>
                    <a:pt x="3358803" y="604758"/>
                  </a:lnTo>
                  <a:lnTo>
                    <a:pt x="3332623" y="607490"/>
                  </a:lnTo>
                  <a:lnTo>
                    <a:pt x="3251667" y="619613"/>
                  </a:lnTo>
                  <a:lnTo>
                    <a:pt x="3202069" y="625348"/>
                  </a:lnTo>
                  <a:lnTo>
                    <a:pt x="3156996" y="628701"/>
                  </a:lnTo>
                  <a:lnTo>
                    <a:pt x="3116185" y="629792"/>
                  </a:lnTo>
                  <a:lnTo>
                    <a:pt x="3073691" y="628355"/>
                  </a:lnTo>
                  <a:lnTo>
                    <a:pt x="3003200" y="617353"/>
                  </a:lnTo>
                  <a:lnTo>
                    <a:pt x="2949144" y="596626"/>
                  </a:lnTo>
                  <a:lnTo>
                    <a:pt x="2908047" y="567508"/>
                  </a:lnTo>
                  <a:lnTo>
                    <a:pt x="2876438" y="531330"/>
                  </a:lnTo>
                  <a:lnTo>
                    <a:pt x="2850840" y="489425"/>
                  </a:lnTo>
                  <a:lnTo>
                    <a:pt x="2816118" y="418746"/>
                  </a:lnTo>
                  <a:lnTo>
                    <a:pt x="2803786" y="393767"/>
                  </a:lnTo>
                  <a:lnTo>
                    <a:pt x="2775382" y="342678"/>
                  </a:lnTo>
                  <a:lnTo>
                    <a:pt x="2739094" y="291194"/>
                  </a:lnTo>
                  <a:lnTo>
                    <a:pt x="2691448" y="240646"/>
                  </a:lnTo>
                  <a:lnTo>
                    <a:pt x="2628971" y="192367"/>
                  </a:lnTo>
                  <a:lnTo>
                    <a:pt x="2591085" y="169496"/>
                  </a:lnTo>
                  <a:lnTo>
                    <a:pt x="2548188" y="147691"/>
                  </a:lnTo>
                  <a:lnTo>
                    <a:pt x="2499846" y="127120"/>
                  </a:lnTo>
                  <a:lnTo>
                    <a:pt x="2445625" y="107950"/>
                  </a:lnTo>
                  <a:lnTo>
                    <a:pt x="2386771" y="89792"/>
                  </a:lnTo>
                  <a:lnTo>
                    <a:pt x="2329695" y="73451"/>
                  </a:lnTo>
                  <a:lnTo>
                    <a:pt x="2274364" y="58882"/>
                  </a:lnTo>
                  <a:lnTo>
                    <a:pt x="2220746" y="46039"/>
                  </a:lnTo>
                  <a:lnTo>
                    <a:pt x="2168809" y="34878"/>
                  </a:lnTo>
                  <a:lnTo>
                    <a:pt x="2118521" y="25352"/>
                  </a:lnTo>
                  <a:lnTo>
                    <a:pt x="2069849" y="17416"/>
                  </a:lnTo>
                  <a:lnTo>
                    <a:pt x="2022762" y="11025"/>
                  </a:lnTo>
                  <a:lnTo>
                    <a:pt x="1977227" y="6133"/>
                  </a:lnTo>
                  <a:lnTo>
                    <a:pt x="1933213" y="2695"/>
                  </a:lnTo>
                  <a:lnTo>
                    <a:pt x="1890686" y="666"/>
                  </a:lnTo>
                  <a:lnTo>
                    <a:pt x="1849614" y="0"/>
                  </a:lnTo>
                  <a:close/>
                </a:path>
              </a:pathLst>
            </a:custGeom>
            <a:solidFill>
              <a:srgbClr val="F4F4F4"/>
            </a:solidFill>
          </p:spPr>
          <p:txBody>
            <a:bodyPr wrap="square" lIns="0" tIns="0" rIns="0" bIns="0" rtlCol="0"/>
            <a:lstStyle/>
            <a:p>
              <a:endParaRPr/>
            </a:p>
          </p:txBody>
        </p:sp>
        <p:pic>
          <p:nvPicPr>
            <p:cNvPr id="4" name="object 4"/>
            <p:cNvPicPr/>
            <p:nvPr/>
          </p:nvPicPr>
          <p:blipFill>
            <a:blip r:embed="rId2" cstate="print"/>
            <a:stretch>
              <a:fillRect/>
            </a:stretch>
          </p:blipFill>
          <p:spPr>
            <a:xfrm>
              <a:off x="3069335" y="987551"/>
              <a:ext cx="109727" cy="112775"/>
            </a:xfrm>
            <a:prstGeom prst="rect">
              <a:avLst/>
            </a:prstGeom>
          </p:spPr>
        </p:pic>
        <p:sp>
          <p:nvSpPr>
            <p:cNvPr id="5" name="object 5"/>
            <p:cNvSpPr/>
            <p:nvPr/>
          </p:nvSpPr>
          <p:spPr>
            <a:xfrm>
              <a:off x="2638297" y="1106752"/>
              <a:ext cx="259715" cy="229870"/>
            </a:xfrm>
            <a:custGeom>
              <a:avLst/>
              <a:gdLst/>
              <a:ahLst/>
              <a:cxnLst/>
              <a:rect l="l" t="t" r="r" b="b"/>
              <a:pathLst>
                <a:path w="259714" h="229869">
                  <a:moveTo>
                    <a:pt x="125019" y="0"/>
                  </a:moveTo>
                  <a:lnTo>
                    <a:pt x="76814" y="3785"/>
                  </a:lnTo>
                  <a:lnTo>
                    <a:pt x="35699" y="16266"/>
                  </a:lnTo>
                  <a:lnTo>
                    <a:pt x="7990" y="37835"/>
                  </a:lnTo>
                  <a:lnTo>
                    <a:pt x="0" y="68886"/>
                  </a:lnTo>
                  <a:lnTo>
                    <a:pt x="7655" y="107024"/>
                  </a:lnTo>
                  <a:lnTo>
                    <a:pt x="20764" y="144721"/>
                  </a:lnTo>
                  <a:lnTo>
                    <a:pt x="38540" y="178918"/>
                  </a:lnTo>
                  <a:lnTo>
                    <a:pt x="79752" y="221792"/>
                  </a:lnTo>
                  <a:lnTo>
                    <a:pt x="100806" y="229303"/>
                  </a:lnTo>
                  <a:lnTo>
                    <a:pt x="122955" y="227503"/>
                  </a:lnTo>
                  <a:lnTo>
                    <a:pt x="168320" y="199035"/>
                  </a:lnTo>
                  <a:lnTo>
                    <a:pt x="215312" y="159104"/>
                  </a:lnTo>
                  <a:lnTo>
                    <a:pt x="255899" y="106099"/>
                  </a:lnTo>
                  <a:lnTo>
                    <a:pt x="259206" y="51106"/>
                  </a:lnTo>
                  <a:lnTo>
                    <a:pt x="256920" y="46026"/>
                  </a:lnTo>
                  <a:lnTo>
                    <a:pt x="217449" y="16941"/>
                  </a:lnTo>
                  <a:lnTo>
                    <a:pt x="174002" y="4516"/>
                  </a:lnTo>
                  <a:lnTo>
                    <a:pt x="125019" y="0"/>
                  </a:lnTo>
                  <a:close/>
                </a:path>
              </a:pathLst>
            </a:custGeom>
            <a:solidFill>
              <a:srgbClr val="F4F4F4"/>
            </a:solidFill>
          </p:spPr>
          <p:txBody>
            <a:bodyPr wrap="square" lIns="0" tIns="0" rIns="0" bIns="0" rtlCol="0"/>
            <a:lstStyle/>
            <a:p>
              <a:endParaRPr/>
            </a:p>
          </p:txBody>
        </p:sp>
        <p:pic>
          <p:nvPicPr>
            <p:cNvPr id="6" name="object 6"/>
            <p:cNvPicPr/>
            <p:nvPr/>
          </p:nvPicPr>
          <p:blipFill>
            <a:blip r:embed="rId3" cstate="print"/>
            <a:stretch>
              <a:fillRect/>
            </a:stretch>
          </p:blipFill>
          <p:spPr>
            <a:xfrm>
              <a:off x="3721607" y="536447"/>
              <a:ext cx="179831" cy="179831"/>
            </a:xfrm>
            <a:prstGeom prst="rect">
              <a:avLst/>
            </a:prstGeom>
          </p:spPr>
        </p:pic>
        <p:pic>
          <p:nvPicPr>
            <p:cNvPr id="7" name="object 7"/>
            <p:cNvPicPr/>
            <p:nvPr/>
          </p:nvPicPr>
          <p:blipFill>
            <a:blip r:embed="rId4" cstate="print"/>
            <a:stretch>
              <a:fillRect/>
            </a:stretch>
          </p:blipFill>
          <p:spPr>
            <a:xfrm>
              <a:off x="4191000" y="621791"/>
              <a:ext cx="109727" cy="112776"/>
            </a:xfrm>
            <a:prstGeom prst="rect">
              <a:avLst/>
            </a:prstGeom>
          </p:spPr>
        </p:pic>
      </p:grpSp>
      <p:pic>
        <p:nvPicPr>
          <p:cNvPr id="8" name="object 8"/>
          <p:cNvPicPr/>
          <p:nvPr/>
        </p:nvPicPr>
        <p:blipFill>
          <a:blip r:embed="rId5" cstate="print"/>
          <a:stretch>
            <a:fillRect/>
          </a:stretch>
        </p:blipFill>
        <p:spPr>
          <a:xfrm>
            <a:off x="4874767" y="1368486"/>
            <a:ext cx="178562" cy="165498"/>
          </a:xfrm>
          <a:prstGeom prst="rect">
            <a:avLst/>
          </a:prstGeom>
        </p:spPr>
      </p:pic>
      <p:pic>
        <p:nvPicPr>
          <p:cNvPr id="9" name="object 9"/>
          <p:cNvPicPr/>
          <p:nvPr/>
        </p:nvPicPr>
        <p:blipFill>
          <a:blip r:embed="rId6" cstate="print"/>
          <a:stretch>
            <a:fillRect/>
          </a:stretch>
        </p:blipFill>
        <p:spPr>
          <a:xfrm>
            <a:off x="4931664" y="1696910"/>
            <a:ext cx="133223" cy="116899"/>
          </a:xfrm>
          <a:prstGeom prst="rect">
            <a:avLst/>
          </a:prstGeom>
        </p:spPr>
      </p:pic>
      <p:grpSp>
        <p:nvGrpSpPr>
          <p:cNvPr id="10" name="object 10"/>
          <p:cNvGrpSpPr/>
          <p:nvPr/>
        </p:nvGrpSpPr>
        <p:grpSpPr>
          <a:xfrm>
            <a:off x="6626717" y="1853183"/>
            <a:ext cx="1363345" cy="1250950"/>
            <a:chOff x="6626717" y="1853183"/>
            <a:chExt cx="1363345" cy="1250950"/>
          </a:xfrm>
        </p:grpSpPr>
        <p:pic>
          <p:nvPicPr>
            <p:cNvPr id="11" name="object 11"/>
            <p:cNvPicPr/>
            <p:nvPr/>
          </p:nvPicPr>
          <p:blipFill>
            <a:blip r:embed="rId7" cstate="print"/>
            <a:stretch>
              <a:fillRect/>
            </a:stretch>
          </p:blipFill>
          <p:spPr>
            <a:xfrm>
              <a:off x="6659880" y="1880615"/>
              <a:ext cx="1329690" cy="1223010"/>
            </a:xfrm>
            <a:prstGeom prst="rect">
              <a:avLst/>
            </a:prstGeom>
          </p:spPr>
        </p:pic>
        <p:pic>
          <p:nvPicPr>
            <p:cNvPr id="12" name="object 12"/>
            <p:cNvPicPr/>
            <p:nvPr/>
          </p:nvPicPr>
          <p:blipFill>
            <a:blip r:embed="rId8" cstate="print"/>
            <a:stretch>
              <a:fillRect/>
            </a:stretch>
          </p:blipFill>
          <p:spPr>
            <a:xfrm>
              <a:off x="6626717" y="1853183"/>
              <a:ext cx="1325514" cy="1219200"/>
            </a:xfrm>
            <a:prstGeom prst="rect">
              <a:avLst/>
            </a:prstGeom>
          </p:spPr>
        </p:pic>
      </p:grpSp>
      <p:grpSp>
        <p:nvGrpSpPr>
          <p:cNvPr id="13" name="object 13"/>
          <p:cNvGrpSpPr/>
          <p:nvPr/>
        </p:nvGrpSpPr>
        <p:grpSpPr>
          <a:xfrm>
            <a:off x="7021382" y="3234911"/>
            <a:ext cx="1511300" cy="1276985"/>
            <a:chOff x="7021382" y="3234911"/>
            <a:chExt cx="1511300" cy="1276985"/>
          </a:xfrm>
        </p:grpSpPr>
        <p:pic>
          <p:nvPicPr>
            <p:cNvPr id="14" name="object 14"/>
            <p:cNvPicPr/>
            <p:nvPr/>
          </p:nvPicPr>
          <p:blipFill>
            <a:blip r:embed="rId9" cstate="print"/>
            <a:stretch>
              <a:fillRect/>
            </a:stretch>
          </p:blipFill>
          <p:spPr>
            <a:xfrm>
              <a:off x="7046976" y="3255263"/>
              <a:ext cx="1485137" cy="1256538"/>
            </a:xfrm>
            <a:prstGeom prst="rect">
              <a:avLst/>
            </a:prstGeom>
          </p:spPr>
        </p:pic>
        <p:pic>
          <p:nvPicPr>
            <p:cNvPr id="15" name="object 15"/>
            <p:cNvPicPr/>
            <p:nvPr/>
          </p:nvPicPr>
          <p:blipFill>
            <a:blip r:embed="rId10" cstate="print"/>
            <a:stretch>
              <a:fillRect/>
            </a:stretch>
          </p:blipFill>
          <p:spPr>
            <a:xfrm>
              <a:off x="7021382" y="3234911"/>
              <a:ext cx="1479362" cy="1250944"/>
            </a:xfrm>
            <a:prstGeom prst="rect">
              <a:avLst/>
            </a:prstGeom>
          </p:spPr>
        </p:pic>
      </p:grpSp>
      <p:grpSp>
        <p:nvGrpSpPr>
          <p:cNvPr id="16" name="object 16"/>
          <p:cNvGrpSpPr/>
          <p:nvPr/>
        </p:nvGrpSpPr>
        <p:grpSpPr>
          <a:xfrm>
            <a:off x="5235971" y="3149552"/>
            <a:ext cx="1290955" cy="1283335"/>
            <a:chOff x="5235971" y="3149552"/>
            <a:chExt cx="1290955" cy="1283335"/>
          </a:xfrm>
        </p:grpSpPr>
        <p:pic>
          <p:nvPicPr>
            <p:cNvPr id="17" name="object 17"/>
            <p:cNvPicPr/>
            <p:nvPr/>
          </p:nvPicPr>
          <p:blipFill>
            <a:blip r:embed="rId11" cstate="print"/>
            <a:stretch>
              <a:fillRect/>
            </a:stretch>
          </p:blipFill>
          <p:spPr>
            <a:xfrm>
              <a:off x="5269992" y="3176015"/>
              <a:ext cx="1256538" cy="1256538"/>
            </a:xfrm>
            <a:prstGeom prst="rect">
              <a:avLst/>
            </a:prstGeom>
          </p:spPr>
        </p:pic>
        <p:pic>
          <p:nvPicPr>
            <p:cNvPr id="18" name="object 18"/>
            <p:cNvPicPr/>
            <p:nvPr/>
          </p:nvPicPr>
          <p:blipFill>
            <a:blip r:embed="rId12" cstate="print"/>
            <a:stretch>
              <a:fillRect/>
            </a:stretch>
          </p:blipFill>
          <p:spPr>
            <a:xfrm>
              <a:off x="5235971" y="3149552"/>
              <a:ext cx="1251902" cy="1251966"/>
            </a:xfrm>
            <a:prstGeom prst="rect">
              <a:avLst/>
            </a:prstGeom>
          </p:spPr>
        </p:pic>
      </p:grpSp>
      <p:grpSp>
        <p:nvGrpSpPr>
          <p:cNvPr id="19" name="object 19"/>
          <p:cNvGrpSpPr/>
          <p:nvPr/>
        </p:nvGrpSpPr>
        <p:grpSpPr>
          <a:xfrm>
            <a:off x="5232764" y="477615"/>
            <a:ext cx="1394460" cy="1669414"/>
            <a:chOff x="5232764" y="477615"/>
            <a:chExt cx="1394460" cy="1669414"/>
          </a:xfrm>
        </p:grpSpPr>
        <p:pic>
          <p:nvPicPr>
            <p:cNvPr id="20" name="object 20"/>
            <p:cNvPicPr/>
            <p:nvPr/>
          </p:nvPicPr>
          <p:blipFill>
            <a:blip r:embed="rId13" cstate="print"/>
            <a:stretch>
              <a:fillRect/>
            </a:stretch>
          </p:blipFill>
          <p:spPr>
            <a:xfrm>
              <a:off x="5266943" y="505967"/>
              <a:ext cx="1360170" cy="1640585"/>
            </a:xfrm>
            <a:prstGeom prst="rect">
              <a:avLst/>
            </a:prstGeom>
          </p:spPr>
        </p:pic>
        <p:pic>
          <p:nvPicPr>
            <p:cNvPr id="21" name="object 21"/>
            <p:cNvPicPr/>
            <p:nvPr/>
          </p:nvPicPr>
          <p:blipFill>
            <a:blip r:embed="rId14" cstate="print"/>
            <a:stretch>
              <a:fillRect/>
            </a:stretch>
          </p:blipFill>
          <p:spPr>
            <a:xfrm>
              <a:off x="5232764" y="477615"/>
              <a:ext cx="1357900" cy="1638204"/>
            </a:xfrm>
            <a:prstGeom prst="rect">
              <a:avLst/>
            </a:prstGeom>
          </p:spPr>
        </p:pic>
      </p:grpSp>
      <p:grpSp>
        <p:nvGrpSpPr>
          <p:cNvPr id="22" name="object 22"/>
          <p:cNvGrpSpPr/>
          <p:nvPr/>
        </p:nvGrpSpPr>
        <p:grpSpPr>
          <a:xfrm>
            <a:off x="6870065" y="479799"/>
            <a:ext cx="1576705" cy="1362075"/>
            <a:chOff x="6870065" y="479799"/>
            <a:chExt cx="1576705" cy="1362075"/>
          </a:xfrm>
        </p:grpSpPr>
        <p:pic>
          <p:nvPicPr>
            <p:cNvPr id="23" name="object 23"/>
            <p:cNvPicPr/>
            <p:nvPr/>
          </p:nvPicPr>
          <p:blipFill>
            <a:blip r:embed="rId15" cstate="print"/>
            <a:stretch>
              <a:fillRect/>
            </a:stretch>
          </p:blipFill>
          <p:spPr>
            <a:xfrm>
              <a:off x="6897624" y="499871"/>
              <a:ext cx="1549146" cy="1341881"/>
            </a:xfrm>
            <a:prstGeom prst="rect">
              <a:avLst/>
            </a:prstGeom>
          </p:spPr>
        </p:pic>
        <p:pic>
          <p:nvPicPr>
            <p:cNvPr id="24" name="object 24"/>
            <p:cNvPicPr/>
            <p:nvPr/>
          </p:nvPicPr>
          <p:blipFill>
            <a:blip r:embed="rId16" cstate="print"/>
            <a:stretch>
              <a:fillRect/>
            </a:stretch>
          </p:blipFill>
          <p:spPr>
            <a:xfrm>
              <a:off x="6870065" y="479799"/>
              <a:ext cx="1548002" cy="1337188"/>
            </a:xfrm>
            <a:prstGeom prst="rect">
              <a:avLst/>
            </a:prstGeom>
          </p:spPr>
        </p:pic>
      </p:grpSp>
      <p:grpSp>
        <p:nvGrpSpPr>
          <p:cNvPr id="25" name="object 25"/>
          <p:cNvGrpSpPr/>
          <p:nvPr/>
        </p:nvGrpSpPr>
        <p:grpSpPr>
          <a:xfrm>
            <a:off x="1466088" y="1929383"/>
            <a:ext cx="2685415" cy="1103630"/>
            <a:chOff x="1466088" y="1929383"/>
            <a:chExt cx="2685415" cy="1103630"/>
          </a:xfrm>
        </p:grpSpPr>
        <p:sp>
          <p:nvSpPr>
            <p:cNvPr id="26" name="object 26"/>
            <p:cNvSpPr/>
            <p:nvPr/>
          </p:nvSpPr>
          <p:spPr>
            <a:xfrm>
              <a:off x="1478280" y="1941575"/>
              <a:ext cx="2661285" cy="1079500"/>
            </a:xfrm>
            <a:custGeom>
              <a:avLst/>
              <a:gdLst/>
              <a:ahLst/>
              <a:cxnLst/>
              <a:rect l="l" t="t" r="r" b="b"/>
              <a:pathLst>
                <a:path w="2661285" h="1079500">
                  <a:moveTo>
                    <a:pt x="2660904" y="0"/>
                  </a:moveTo>
                  <a:lnTo>
                    <a:pt x="0" y="0"/>
                  </a:lnTo>
                  <a:lnTo>
                    <a:pt x="0" y="1078992"/>
                  </a:lnTo>
                  <a:lnTo>
                    <a:pt x="2660904" y="1078992"/>
                  </a:lnTo>
                  <a:lnTo>
                    <a:pt x="2660904" y="0"/>
                  </a:lnTo>
                  <a:close/>
                </a:path>
              </a:pathLst>
            </a:custGeom>
            <a:solidFill>
              <a:srgbClr val="F4F4F4"/>
            </a:solidFill>
          </p:spPr>
          <p:txBody>
            <a:bodyPr wrap="square" lIns="0" tIns="0" rIns="0" bIns="0" rtlCol="0"/>
            <a:lstStyle/>
            <a:p>
              <a:endParaRPr/>
            </a:p>
          </p:txBody>
        </p:sp>
        <p:sp>
          <p:nvSpPr>
            <p:cNvPr id="27" name="object 27"/>
            <p:cNvSpPr/>
            <p:nvPr/>
          </p:nvSpPr>
          <p:spPr>
            <a:xfrm>
              <a:off x="1478280" y="1941575"/>
              <a:ext cx="2661285" cy="1079500"/>
            </a:xfrm>
            <a:custGeom>
              <a:avLst/>
              <a:gdLst/>
              <a:ahLst/>
              <a:cxnLst/>
              <a:rect l="l" t="t" r="r" b="b"/>
              <a:pathLst>
                <a:path w="2661285" h="1079500">
                  <a:moveTo>
                    <a:pt x="0" y="1078992"/>
                  </a:moveTo>
                  <a:lnTo>
                    <a:pt x="2660904" y="1078992"/>
                  </a:lnTo>
                  <a:lnTo>
                    <a:pt x="2660904" y="0"/>
                  </a:lnTo>
                  <a:lnTo>
                    <a:pt x="0" y="0"/>
                  </a:lnTo>
                  <a:lnTo>
                    <a:pt x="0" y="1078992"/>
                  </a:lnTo>
                  <a:close/>
                </a:path>
              </a:pathLst>
            </a:custGeom>
            <a:ln w="24384">
              <a:solidFill>
                <a:srgbClr val="F4F4F4"/>
              </a:solidFill>
            </a:ln>
          </p:spPr>
          <p:txBody>
            <a:bodyPr wrap="square" lIns="0" tIns="0" rIns="0" bIns="0" rtlCol="0"/>
            <a:lstStyle/>
            <a:p>
              <a:endParaRPr/>
            </a:p>
          </p:txBody>
        </p:sp>
      </p:grpSp>
      <p:sp>
        <p:nvSpPr>
          <p:cNvPr id="28" name="object 28"/>
          <p:cNvSpPr txBox="1">
            <a:spLocks noGrp="1"/>
          </p:cNvSpPr>
          <p:nvPr>
            <p:ph type="title"/>
          </p:nvPr>
        </p:nvSpPr>
        <p:spPr>
          <a:xfrm>
            <a:off x="1558289" y="1986533"/>
            <a:ext cx="2364740" cy="1000125"/>
          </a:xfrm>
          <a:prstGeom prst="rect">
            <a:avLst/>
          </a:prstGeom>
        </p:spPr>
        <p:txBody>
          <a:bodyPr vert="horz" wrap="square" lIns="0" tIns="11430" rIns="0" bIns="0" rtlCol="0">
            <a:spAutoFit/>
          </a:bodyPr>
          <a:lstStyle/>
          <a:p>
            <a:pPr marL="12700" marR="5080">
              <a:lnSpc>
                <a:spcPct val="100000"/>
              </a:lnSpc>
              <a:spcBef>
                <a:spcPts val="90"/>
              </a:spcBef>
            </a:pPr>
            <a:r>
              <a:rPr sz="3200" u="none" spc="30" dirty="0">
                <a:solidFill>
                  <a:srgbClr val="844751"/>
                </a:solidFill>
              </a:rPr>
              <a:t>EMOTION </a:t>
            </a:r>
            <a:r>
              <a:rPr sz="3200" u="none" spc="35" dirty="0">
                <a:solidFill>
                  <a:srgbClr val="844751"/>
                </a:solidFill>
              </a:rPr>
              <a:t> </a:t>
            </a:r>
            <a:r>
              <a:rPr sz="3200" u="none" spc="-10" dirty="0">
                <a:solidFill>
                  <a:srgbClr val="844751"/>
                </a:solidFill>
              </a:rPr>
              <a:t>DETECT</a:t>
            </a:r>
            <a:r>
              <a:rPr sz="3200" u="none" spc="5" dirty="0">
                <a:solidFill>
                  <a:srgbClr val="844751"/>
                </a:solidFill>
              </a:rPr>
              <a:t>I</a:t>
            </a:r>
            <a:r>
              <a:rPr sz="3200" u="none" spc="-70" dirty="0">
                <a:solidFill>
                  <a:srgbClr val="844751"/>
                </a:solidFill>
              </a:rPr>
              <a:t>O</a:t>
            </a:r>
            <a:r>
              <a:rPr sz="3200" u="none" spc="30" dirty="0">
                <a:solidFill>
                  <a:srgbClr val="844751"/>
                </a:solidFill>
              </a:rPr>
              <a:t>N</a:t>
            </a:r>
            <a:endParaRPr sz="3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10846-F9B2-A031-8E0A-0BB9BF64307D}"/>
              </a:ext>
            </a:extLst>
          </p:cNvPr>
          <p:cNvSpPr>
            <a:spLocks noGrp="1"/>
          </p:cNvSpPr>
          <p:nvPr>
            <p:ph type="title"/>
          </p:nvPr>
        </p:nvSpPr>
        <p:spPr>
          <a:xfrm>
            <a:off x="685800" y="746125"/>
            <a:ext cx="7407453" cy="3657600"/>
          </a:xfrm>
        </p:spPr>
        <p:txBody>
          <a:bodyPr/>
          <a:lstStyle/>
          <a:p>
            <a:pPr>
              <a:lnSpc>
                <a:spcPct val="150000"/>
              </a:lnSpc>
            </a:pPr>
            <a:r>
              <a:rPr lang="en-US" sz="2400" b="1" dirty="0"/>
              <a:t>METHODOLOGY</a:t>
            </a:r>
            <a:r>
              <a:rPr lang="en-US" sz="2400" dirty="0"/>
              <a:t>:</a:t>
            </a:r>
            <a:br>
              <a:rPr lang="en-US" sz="2000" dirty="0"/>
            </a:br>
            <a:r>
              <a:rPr lang="en-US" sz="1400" b="1" dirty="0"/>
              <a:t>1.Logistic Regression:</a:t>
            </a:r>
            <a:br>
              <a:rPr lang="en-US" sz="2800" b="1" dirty="0"/>
            </a:br>
            <a:r>
              <a:rPr lang="en-US" sz="1200" dirty="0"/>
              <a:t>Logistic regression is a statistical method used for binary </a:t>
            </a:r>
            <a:r>
              <a:rPr lang="en-US" sz="1200" dirty="0" err="1"/>
              <a:t>classificaton</a:t>
            </a:r>
            <a:r>
              <a:rPr lang="en-US" sz="1200" dirty="0"/>
              <a:t> problems it works by fitting logistic functions to the input </a:t>
            </a:r>
            <a:r>
              <a:rPr lang="en-US" sz="1200" dirty="0" err="1"/>
              <a:t>variables,which</a:t>
            </a:r>
            <a:r>
              <a:rPr lang="en-US" sz="1200" dirty="0"/>
              <a:t> transfers the input variables into a range between 0 and 1.The output of a logistic regression is binary value.</a:t>
            </a:r>
            <a:br>
              <a:rPr lang="en-US" sz="2000" dirty="0"/>
            </a:br>
            <a:endParaRPr lang="en-IN" sz="2000" dirty="0"/>
          </a:p>
        </p:txBody>
      </p:sp>
      <p:pic>
        <p:nvPicPr>
          <p:cNvPr id="3" name="Picture 2">
            <a:extLst>
              <a:ext uri="{FF2B5EF4-FFF2-40B4-BE49-F238E27FC236}">
                <a16:creationId xmlns:a16="http://schemas.microsoft.com/office/drawing/2014/main" id="{49C391A0-4FAA-187E-CD88-D2132CB651D4}"/>
              </a:ext>
            </a:extLst>
          </p:cNvPr>
          <p:cNvPicPr>
            <a:picLocks noChangeAspect="1"/>
          </p:cNvPicPr>
          <p:nvPr/>
        </p:nvPicPr>
        <p:blipFill>
          <a:blip r:embed="rId2"/>
          <a:stretch>
            <a:fillRect/>
          </a:stretch>
        </p:blipFill>
        <p:spPr>
          <a:xfrm>
            <a:off x="685800" y="2866109"/>
            <a:ext cx="2686050" cy="533400"/>
          </a:xfrm>
          <a:prstGeom prst="rect">
            <a:avLst/>
          </a:prstGeom>
        </p:spPr>
      </p:pic>
      <p:sp>
        <p:nvSpPr>
          <p:cNvPr id="4" name="TextBox 3">
            <a:extLst>
              <a:ext uri="{FF2B5EF4-FFF2-40B4-BE49-F238E27FC236}">
                <a16:creationId xmlns:a16="http://schemas.microsoft.com/office/drawing/2014/main" id="{7C247F4D-49F0-E1A7-E18D-FF7661980146}"/>
              </a:ext>
            </a:extLst>
          </p:cNvPr>
          <p:cNvSpPr txBox="1"/>
          <p:nvPr/>
        </p:nvSpPr>
        <p:spPr>
          <a:xfrm>
            <a:off x="722971" y="3716951"/>
            <a:ext cx="4495800" cy="369332"/>
          </a:xfrm>
          <a:prstGeom prst="rect">
            <a:avLst/>
          </a:prstGeom>
          <a:noFill/>
        </p:spPr>
        <p:txBody>
          <a:bodyPr wrap="square" rtlCol="0">
            <a:spAutoFit/>
          </a:bodyPr>
          <a:lstStyle/>
          <a:p>
            <a:r>
              <a:rPr lang="en-IN" b="0" i="0" dirty="0">
                <a:effectLst/>
                <a:latin typeface="Courier New" panose="02070309020205020404" pitchFamily="49" charset="0"/>
              </a:rPr>
              <a:t>Accuracy: 0.6628527841342486</a:t>
            </a:r>
            <a:endParaRPr lang="en-IN" dirty="0"/>
          </a:p>
        </p:txBody>
      </p:sp>
    </p:spTree>
    <p:extLst>
      <p:ext uri="{BB962C8B-B14F-4D97-AF65-F5344CB8AC3E}">
        <p14:creationId xmlns:p14="http://schemas.microsoft.com/office/powerpoint/2010/main" val="3559183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ED285-5DD0-8305-AB21-0494248DC3B9}"/>
              </a:ext>
            </a:extLst>
          </p:cNvPr>
          <p:cNvSpPr>
            <a:spLocks noGrp="1"/>
          </p:cNvSpPr>
          <p:nvPr>
            <p:ph type="title"/>
          </p:nvPr>
        </p:nvSpPr>
        <p:spPr>
          <a:xfrm>
            <a:off x="792073" y="898525"/>
            <a:ext cx="7559853" cy="1673150"/>
          </a:xfrm>
        </p:spPr>
        <p:txBody>
          <a:bodyPr/>
          <a:lstStyle/>
          <a:p>
            <a:pPr>
              <a:lnSpc>
                <a:spcPct val="150000"/>
              </a:lnSpc>
            </a:pPr>
            <a:r>
              <a:rPr lang="en-US" sz="1400" b="1" dirty="0">
                <a:effectLst/>
                <a:latin typeface="Times New Roman" panose="02020603050405020304" pitchFamily="18" charset="0"/>
                <a:ea typeface="Times New Roman" panose="02020603050405020304" pitchFamily="18" charset="0"/>
              </a:rPr>
              <a:t>2.Decision tree:</a:t>
            </a:r>
            <a:br>
              <a:rPr lang="en-IN" sz="3200" dirty="0">
                <a:effectLst/>
                <a:latin typeface="Times New Roman" panose="02020603050405020304" pitchFamily="18" charset="0"/>
                <a:ea typeface="Times New Roman" panose="02020603050405020304" pitchFamily="18" charset="0"/>
              </a:rPr>
            </a:br>
            <a:r>
              <a:rPr lang="en-US" sz="1200" dirty="0">
                <a:effectLst/>
                <a:latin typeface="Times New Roman" panose="02020603050405020304" pitchFamily="18" charset="0"/>
                <a:ea typeface="Times New Roman" panose="02020603050405020304" pitchFamily="18" charset="0"/>
              </a:rPr>
              <a:t>A decision tree algorithm that is used for both classification and regression problem it works by recursively partitioning the data into subsets based on the values of input features the algorithm starts by selecting the best feature to split the data into groups once the tree is </a:t>
            </a:r>
            <a:r>
              <a:rPr lang="en-US" sz="1200" dirty="0" err="1">
                <a:effectLst/>
                <a:latin typeface="Times New Roman" panose="02020603050405020304" pitchFamily="18" charset="0"/>
                <a:ea typeface="Times New Roman" panose="02020603050405020304" pitchFamily="18" charset="0"/>
              </a:rPr>
              <a:t>bulit</a:t>
            </a:r>
            <a:r>
              <a:rPr lang="en-US" sz="1200" dirty="0">
                <a:effectLst/>
                <a:latin typeface="Times New Roman" panose="02020603050405020304" pitchFamily="18" charset="0"/>
                <a:ea typeface="Times New Roman" panose="02020603050405020304" pitchFamily="18" charset="0"/>
              </a:rPr>
              <a:t> new instances can be classified by traversing the tree from the root node to leaf node based on the values of input.</a:t>
            </a:r>
            <a:br>
              <a:rPr lang="en-IN" sz="1200" dirty="0">
                <a:effectLst/>
                <a:latin typeface="Times New Roman" panose="02020603050405020304" pitchFamily="18" charset="0"/>
                <a:ea typeface="Times New Roman" panose="02020603050405020304" pitchFamily="18" charset="0"/>
              </a:rPr>
            </a:br>
            <a:endParaRPr lang="en-IN" sz="1200" dirty="0"/>
          </a:p>
        </p:txBody>
      </p:sp>
      <p:pic>
        <p:nvPicPr>
          <p:cNvPr id="3" name="Picture 2">
            <a:extLst>
              <a:ext uri="{FF2B5EF4-FFF2-40B4-BE49-F238E27FC236}">
                <a16:creationId xmlns:a16="http://schemas.microsoft.com/office/drawing/2014/main" id="{7609A200-B28A-8C4E-00AE-325106C1FB6B}"/>
              </a:ext>
            </a:extLst>
          </p:cNvPr>
          <p:cNvPicPr>
            <a:picLocks noChangeAspect="1"/>
          </p:cNvPicPr>
          <p:nvPr/>
        </p:nvPicPr>
        <p:blipFill>
          <a:blip r:embed="rId2"/>
          <a:stretch>
            <a:fillRect/>
          </a:stretch>
        </p:blipFill>
        <p:spPr>
          <a:xfrm>
            <a:off x="792073" y="2651125"/>
            <a:ext cx="2030166" cy="535881"/>
          </a:xfrm>
          <a:prstGeom prst="rect">
            <a:avLst/>
          </a:prstGeom>
        </p:spPr>
      </p:pic>
      <p:sp>
        <p:nvSpPr>
          <p:cNvPr id="4" name="TextBox 3">
            <a:extLst>
              <a:ext uri="{FF2B5EF4-FFF2-40B4-BE49-F238E27FC236}">
                <a16:creationId xmlns:a16="http://schemas.microsoft.com/office/drawing/2014/main" id="{8904E1F7-3E42-3275-F7EE-DF597E18D88C}"/>
              </a:ext>
            </a:extLst>
          </p:cNvPr>
          <p:cNvSpPr txBox="1"/>
          <p:nvPr/>
        </p:nvSpPr>
        <p:spPr>
          <a:xfrm>
            <a:off x="814374" y="3489325"/>
            <a:ext cx="4214825" cy="369332"/>
          </a:xfrm>
          <a:prstGeom prst="rect">
            <a:avLst/>
          </a:prstGeom>
          <a:noFill/>
        </p:spPr>
        <p:txBody>
          <a:bodyPr wrap="square" rtlCol="0">
            <a:spAutoFit/>
          </a:bodyPr>
          <a:lstStyle/>
          <a:p>
            <a:r>
              <a:rPr lang="en-IN" b="0" i="0" dirty="0">
                <a:effectLst/>
                <a:latin typeface="Courier New" panose="02070309020205020404" pitchFamily="49" charset="0"/>
              </a:rPr>
              <a:t>Accuracy: 0.6292906178489702</a:t>
            </a:r>
            <a:endParaRPr lang="en-IN" dirty="0"/>
          </a:p>
        </p:txBody>
      </p:sp>
    </p:spTree>
    <p:extLst>
      <p:ext uri="{BB962C8B-B14F-4D97-AF65-F5344CB8AC3E}">
        <p14:creationId xmlns:p14="http://schemas.microsoft.com/office/powerpoint/2010/main" val="517942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4DB9A-D88A-F3E2-E49B-98512D97E9C5}"/>
              </a:ext>
            </a:extLst>
          </p:cNvPr>
          <p:cNvSpPr>
            <a:spLocks noGrp="1"/>
          </p:cNvSpPr>
          <p:nvPr>
            <p:ph type="title"/>
          </p:nvPr>
        </p:nvSpPr>
        <p:spPr>
          <a:xfrm>
            <a:off x="609600" y="1050925"/>
            <a:ext cx="7331253" cy="1673150"/>
          </a:xfrm>
        </p:spPr>
        <p:txBody>
          <a:bodyPr/>
          <a:lstStyle/>
          <a:p>
            <a:pPr>
              <a:lnSpc>
                <a:spcPct val="150000"/>
              </a:lnSpc>
            </a:pPr>
            <a:r>
              <a:rPr lang="en-IN" sz="1400" b="1" dirty="0">
                <a:effectLst/>
                <a:latin typeface="var(--colab-chrome-font-family)"/>
                <a:ea typeface="Times New Roman" panose="02020603050405020304" pitchFamily="18" charset="0"/>
              </a:rPr>
              <a:t>3.KNN:</a:t>
            </a:r>
            <a:br>
              <a:rPr lang="en-IN" sz="3600" dirty="0">
                <a:effectLst/>
                <a:latin typeface="Times New Roman" panose="02020603050405020304" pitchFamily="18" charset="0"/>
                <a:ea typeface="Times New Roman" panose="02020603050405020304" pitchFamily="18" charset="0"/>
              </a:rPr>
            </a:br>
            <a:r>
              <a:rPr lang="en-IN" sz="1200" dirty="0">
                <a:effectLst/>
                <a:latin typeface="Times New Roman" panose="02020603050405020304" pitchFamily="18" charset="0"/>
                <a:ea typeface="Times New Roman" panose="02020603050405020304" pitchFamily="18" charset="0"/>
              </a:rPr>
              <a:t>The k nearest neighbours(K-NN) algorithm is a type of supervised machine learning it is used for both classification and regression.</a:t>
            </a:r>
            <a:br>
              <a:rPr lang="en-IN" sz="1200" dirty="0">
                <a:effectLst/>
                <a:latin typeface="Times New Roman" panose="02020603050405020304" pitchFamily="18" charset="0"/>
                <a:ea typeface="Times New Roman" panose="02020603050405020304" pitchFamily="18" charset="0"/>
              </a:rPr>
            </a:br>
            <a:r>
              <a:rPr lang="en-IN" sz="1200" dirty="0">
                <a:effectLst/>
                <a:latin typeface="Times New Roman" panose="02020603050405020304" pitchFamily="18" charset="0"/>
                <a:ea typeface="Times New Roman" panose="02020603050405020304" pitchFamily="18" charset="0"/>
              </a:rPr>
              <a:t>The KNN algorithm works by finding the k nearest data points to a given test point uses the class label to predict the class of the test point it is used to measure similarity between data points by </a:t>
            </a:r>
            <a:r>
              <a:rPr lang="en-IN" sz="1200" dirty="0" err="1">
                <a:effectLst/>
                <a:latin typeface="Times New Roman" panose="02020603050405020304" pitchFamily="18" charset="0"/>
                <a:ea typeface="Times New Roman" panose="02020603050405020304" pitchFamily="18" charset="0"/>
              </a:rPr>
              <a:t>euclidean</a:t>
            </a:r>
            <a:r>
              <a:rPr lang="en-IN" sz="1200" dirty="0">
                <a:effectLst/>
                <a:latin typeface="Times New Roman" panose="02020603050405020304" pitchFamily="18" charset="0"/>
                <a:ea typeface="Times New Roman" panose="02020603050405020304" pitchFamily="18" charset="0"/>
              </a:rPr>
              <a:t> distance.</a:t>
            </a:r>
            <a:br>
              <a:rPr lang="en-IN" sz="1200" dirty="0">
                <a:effectLst/>
                <a:latin typeface="Times New Roman" panose="02020603050405020304" pitchFamily="18" charset="0"/>
                <a:ea typeface="Times New Roman" panose="02020603050405020304" pitchFamily="18" charset="0"/>
              </a:rPr>
            </a:br>
            <a:endParaRPr lang="en-IN" sz="1200" dirty="0"/>
          </a:p>
        </p:txBody>
      </p:sp>
      <p:pic>
        <p:nvPicPr>
          <p:cNvPr id="3" name="Picture 2">
            <a:extLst>
              <a:ext uri="{FF2B5EF4-FFF2-40B4-BE49-F238E27FC236}">
                <a16:creationId xmlns:a16="http://schemas.microsoft.com/office/drawing/2014/main" id="{C377A932-1FAF-45EB-A53D-F846F66B96D9}"/>
              </a:ext>
            </a:extLst>
          </p:cNvPr>
          <p:cNvPicPr>
            <a:picLocks noChangeAspect="1"/>
          </p:cNvPicPr>
          <p:nvPr/>
        </p:nvPicPr>
        <p:blipFill>
          <a:blip r:embed="rId2"/>
          <a:stretch>
            <a:fillRect/>
          </a:stretch>
        </p:blipFill>
        <p:spPr>
          <a:xfrm>
            <a:off x="624840" y="2724075"/>
            <a:ext cx="2762250" cy="552450"/>
          </a:xfrm>
          <a:prstGeom prst="rect">
            <a:avLst/>
          </a:prstGeom>
        </p:spPr>
      </p:pic>
      <p:sp>
        <p:nvSpPr>
          <p:cNvPr id="4" name="TextBox 3">
            <a:extLst>
              <a:ext uri="{FF2B5EF4-FFF2-40B4-BE49-F238E27FC236}">
                <a16:creationId xmlns:a16="http://schemas.microsoft.com/office/drawing/2014/main" id="{D61967B3-93CB-91EE-C789-6F7BB4A41FC6}"/>
              </a:ext>
            </a:extLst>
          </p:cNvPr>
          <p:cNvSpPr txBox="1"/>
          <p:nvPr/>
        </p:nvSpPr>
        <p:spPr>
          <a:xfrm>
            <a:off x="624840" y="3672206"/>
            <a:ext cx="4251960" cy="369332"/>
          </a:xfrm>
          <a:prstGeom prst="rect">
            <a:avLst/>
          </a:prstGeom>
          <a:noFill/>
        </p:spPr>
        <p:txBody>
          <a:bodyPr wrap="square" rtlCol="0">
            <a:spAutoFit/>
          </a:bodyPr>
          <a:lstStyle/>
          <a:p>
            <a:r>
              <a:rPr lang="en-IN" b="0" i="0" dirty="0">
                <a:effectLst/>
                <a:latin typeface="Courier New" panose="02070309020205020404" pitchFamily="49" charset="0"/>
              </a:rPr>
              <a:t>Accuracy: 0.6193745232646835</a:t>
            </a:r>
            <a:endParaRPr lang="en-IN" dirty="0"/>
          </a:p>
        </p:txBody>
      </p:sp>
    </p:spTree>
    <p:extLst>
      <p:ext uri="{BB962C8B-B14F-4D97-AF65-F5344CB8AC3E}">
        <p14:creationId xmlns:p14="http://schemas.microsoft.com/office/powerpoint/2010/main" val="1772331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F40C0-1EFA-7900-F3E6-0945276B56D7}"/>
              </a:ext>
            </a:extLst>
          </p:cNvPr>
          <p:cNvSpPr>
            <a:spLocks noGrp="1"/>
          </p:cNvSpPr>
          <p:nvPr>
            <p:ph type="title"/>
          </p:nvPr>
        </p:nvSpPr>
        <p:spPr>
          <a:xfrm>
            <a:off x="762000" y="1050925"/>
            <a:ext cx="7255053" cy="2400657"/>
          </a:xfrm>
        </p:spPr>
        <p:txBody>
          <a:bodyPr/>
          <a:lstStyle/>
          <a:p>
            <a:pPr>
              <a:lnSpc>
                <a:spcPct val="150000"/>
              </a:lnSpc>
            </a:pPr>
            <a:r>
              <a:rPr lang="en-IN" sz="1400" b="1" dirty="0">
                <a:effectLst/>
                <a:latin typeface="Times New Roman" panose="02020603050405020304" pitchFamily="18" charset="0"/>
                <a:ea typeface="Times New Roman" panose="02020603050405020304" pitchFamily="18" charset="0"/>
              </a:rPr>
              <a:t>4.Random Forest:</a:t>
            </a:r>
            <a:br>
              <a:rPr lang="en-IN" sz="1800" dirty="0">
                <a:effectLst/>
                <a:latin typeface="Times New Roman" panose="02020603050405020304" pitchFamily="18" charset="0"/>
                <a:ea typeface="Times New Roman" panose="02020603050405020304" pitchFamily="18" charset="0"/>
              </a:rPr>
            </a:br>
            <a:r>
              <a:rPr lang="en-IN" dirty="0"/>
              <a:t>“</a:t>
            </a:r>
            <a:r>
              <a:rPr lang="en-IN" sz="1200" dirty="0"/>
              <a:t>Random Forest is a classifier that contains a number of decision trees on various subsets of the given dataset and takes the average to improve the predictive accuracy of that dataset." Instead of relying on one decision tree, the random forest takes the prediction from each tree and based on the majority votes of predictions, and it predicts the final output.</a:t>
            </a:r>
            <a:br>
              <a:rPr lang="en-IN" sz="1200" dirty="0"/>
            </a:br>
            <a:r>
              <a:rPr lang="en-IN" sz="1200" dirty="0">
                <a:solidFill>
                  <a:schemeClr val="bg2">
                    <a:lumMod val="25000"/>
                  </a:schemeClr>
                </a:solidFill>
              </a:rPr>
              <a:t>From </a:t>
            </a:r>
            <a:r>
              <a:rPr lang="en-IN" sz="1200" dirty="0" err="1">
                <a:solidFill>
                  <a:schemeClr val="bg2">
                    <a:lumMod val="25000"/>
                  </a:schemeClr>
                </a:solidFill>
              </a:rPr>
              <a:t>sklearn.ensemble</a:t>
            </a:r>
            <a:r>
              <a:rPr lang="en-IN" sz="1200" dirty="0">
                <a:solidFill>
                  <a:schemeClr val="bg2">
                    <a:lumMod val="25000"/>
                  </a:schemeClr>
                </a:solidFill>
              </a:rPr>
              <a:t> import </a:t>
            </a:r>
            <a:r>
              <a:rPr lang="en-IN" sz="1200" dirty="0" err="1">
                <a:solidFill>
                  <a:schemeClr val="bg2">
                    <a:lumMod val="25000"/>
                  </a:schemeClr>
                </a:solidFill>
              </a:rPr>
              <a:t>RandomForestClassifier</a:t>
            </a:r>
            <a:br>
              <a:rPr lang="en-IN" sz="1200" dirty="0">
                <a:solidFill>
                  <a:schemeClr val="bg2">
                    <a:lumMod val="25000"/>
                  </a:schemeClr>
                </a:solidFill>
              </a:rPr>
            </a:br>
            <a:br>
              <a:rPr lang="en-IN" sz="1200" dirty="0">
                <a:solidFill>
                  <a:schemeClr val="bg2">
                    <a:lumMod val="25000"/>
                  </a:schemeClr>
                </a:solidFill>
              </a:rPr>
            </a:br>
            <a:endParaRPr lang="en-IN" sz="1200" dirty="0">
              <a:solidFill>
                <a:schemeClr val="bg2">
                  <a:lumMod val="25000"/>
                </a:schemeClr>
              </a:solidFill>
            </a:endParaRPr>
          </a:p>
        </p:txBody>
      </p:sp>
      <p:sp>
        <p:nvSpPr>
          <p:cNvPr id="3" name="TextBox 2">
            <a:extLst>
              <a:ext uri="{FF2B5EF4-FFF2-40B4-BE49-F238E27FC236}">
                <a16:creationId xmlns:a16="http://schemas.microsoft.com/office/drawing/2014/main" id="{AA461608-EC7B-9A17-15EC-7E1128798C40}"/>
              </a:ext>
            </a:extLst>
          </p:cNvPr>
          <p:cNvSpPr txBox="1"/>
          <p:nvPr/>
        </p:nvSpPr>
        <p:spPr>
          <a:xfrm>
            <a:off x="685800" y="3336925"/>
            <a:ext cx="5943600" cy="369332"/>
          </a:xfrm>
          <a:prstGeom prst="rect">
            <a:avLst/>
          </a:prstGeom>
          <a:noFill/>
        </p:spPr>
        <p:txBody>
          <a:bodyPr wrap="square" rtlCol="0">
            <a:spAutoFit/>
          </a:bodyPr>
          <a:lstStyle/>
          <a:p>
            <a:r>
              <a:rPr lang="en-IN" b="0" i="0" dirty="0">
                <a:effectLst/>
                <a:latin typeface="Courier New" panose="02070309020205020404" pitchFamily="49" charset="0"/>
              </a:rPr>
              <a:t>Random Forest accuracy: 0.7170099160945843</a:t>
            </a:r>
            <a:endParaRPr lang="en-IN" dirty="0"/>
          </a:p>
        </p:txBody>
      </p:sp>
    </p:spTree>
    <p:extLst>
      <p:ext uri="{BB962C8B-B14F-4D97-AF65-F5344CB8AC3E}">
        <p14:creationId xmlns:p14="http://schemas.microsoft.com/office/powerpoint/2010/main" val="4182043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A678A-FF16-5649-367D-EEB879A8DC19}"/>
              </a:ext>
            </a:extLst>
          </p:cNvPr>
          <p:cNvSpPr>
            <a:spLocks noGrp="1"/>
          </p:cNvSpPr>
          <p:nvPr>
            <p:ph type="title"/>
          </p:nvPr>
        </p:nvSpPr>
        <p:spPr>
          <a:xfrm>
            <a:off x="838200" y="1050925"/>
            <a:ext cx="7102653" cy="1396151"/>
          </a:xfrm>
        </p:spPr>
        <p:txBody>
          <a:bodyPr/>
          <a:lstStyle/>
          <a:p>
            <a:pPr>
              <a:lnSpc>
                <a:spcPct val="150000"/>
              </a:lnSpc>
            </a:pPr>
            <a:r>
              <a:rPr lang="en-IN" sz="1400" b="1" dirty="0">
                <a:effectLst/>
                <a:latin typeface="Times New Roman" panose="02020603050405020304" pitchFamily="18" charset="0"/>
                <a:ea typeface="Times New Roman" panose="02020603050405020304" pitchFamily="18" charset="0"/>
              </a:rPr>
              <a:t>5.Support vector machine:</a:t>
            </a:r>
            <a:br>
              <a:rPr lang="en-IN" sz="1800" dirty="0">
                <a:effectLst/>
                <a:latin typeface="Times New Roman" panose="02020603050405020304" pitchFamily="18" charset="0"/>
                <a:ea typeface="Times New Roman" panose="02020603050405020304" pitchFamily="18" charset="0"/>
              </a:rPr>
            </a:br>
            <a:r>
              <a:rPr lang="en-US" sz="1200" dirty="0">
                <a:effectLst/>
                <a:latin typeface="Times New Roman" panose="02020603050405020304" pitchFamily="18" charset="0"/>
                <a:ea typeface="Times New Roman" panose="02020603050405020304" pitchFamily="18" charset="0"/>
              </a:rPr>
              <a:t>Support Vector Machine (SVM) is a powerful algorithm used in machine learning for classification and regression tasks. The goal of SVM is to find the best possible boundary that separates the data into different classes. This boundary is called a hyperplane, which can be linear or non-linear, depending on the type of SVM used. </a:t>
            </a:r>
            <a:br>
              <a:rPr lang="en-IN" sz="1200" dirty="0"/>
            </a:br>
            <a:endParaRPr lang="en-IN" sz="1200" dirty="0"/>
          </a:p>
        </p:txBody>
      </p:sp>
      <p:pic>
        <p:nvPicPr>
          <p:cNvPr id="3" name="Picture 2">
            <a:extLst>
              <a:ext uri="{FF2B5EF4-FFF2-40B4-BE49-F238E27FC236}">
                <a16:creationId xmlns:a16="http://schemas.microsoft.com/office/drawing/2014/main" id="{4CB1E39D-2009-883D-C226-893BCCA00E1A}"/>
              </a:ext>
            </a:extLst>
          </p:cNvPr>
          <p:cNvPicPr>
            <a:picLocks noChangeAspect="1"/>
          </p:cNvPicPr>
          <p:nvPr/>
        </p:nvPicPr>
        <p:blipFill>
          <a:blip r:embed="rId2"/>
          <a:stretch>
            <a:fillRect/>
          </a:stretch>
        </p:blipFill>
        <p:spPr>
          <a:xfrm>
            <a:off x="862990" y="2447076"/>
            <a:ext cx="607520" cy="676296"/>
          </a:xfrm>
          <a:prstGeom prst="rect">
            <a:avLst/>
          </a:prstGeom>
        </p:spPr>
      </p:pic>
      <p:sp>
        <p:nvSpPr>
          <p:cNvPr id="4" name="TextBox 3">
            <a:extLst>
              <a:ext uri="{FF2B5EF4-FFF2-40B4-BE49-F238E27FC236}">
                <a16:creationId xmlns:a16="http://schemas.microsoft.com/office/drawing/2014/main" id="{CEE9F09E-F4D5-3766-855D-1424DC0F6009}"/>
              </a:ext>
            </a:extLst>
          </p:cNvPr>
          <p:cNvSpPr txBox="1"/>
          <p:nvPr/>
        </p:nvSpPr>
        <p:spPr>
          <a:xfrm>
            <a:off x="862990" y="3419247"/>
            <a:ext cx="4318610" cy="369332"/>
          </a:xfrm>
          <a:prstGeom prst="rect">
            <a:avLst/>
          </a:prstGeom>
          <a:noFill/>
        </p:spPr>
        <p:txBody>
          <a:bodyPr wrap="square" rtlCol="0">
            <a:spAutoFit/>
          </a:bodyPr>
          <a:lstStyle/>
          <a:p>
            <a:r>
              <a:rPr lang="en-IN" b="0" i="0" dirty="0">
                <a:effectLst/>
                <a:latin typeface="Courier New" panose="02070309020205020404" pitchFamily="49" charset="0"/>
              </a:rPr>
              <a:t>Accuracy: 0.7299771167048055</a:t>
            </a:r>
            <a:endParaRPr lang="en-IN" dirty="0"/>
          </a:p>
        </p:txBody>
      </p:sp>
    </p:spTree>
    <p:extLst>
      <p:ext uri="{BB962C8B-B14F-4D97-AF65-F5344CB8AC3E}">
        <p14:creationId xmlns:p14="http://schemas.microsoft.com/office/powerpoint/2010/main" val="2291858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14600" y="735630"/>
            <a:ext cx="838200" cy="382156"/>
          </a:xfrm>
          <a:prstGeom prst="rect">
            <a:avLst/>
          </a:prstGeom>
        </p:spPr>
        <p:txBody>
          <a:bodyPr vert="horz" wrap="square" lIns="0" tIns="12700" rIns="0" bIns="0" rtlCol="0">
            <a:spAutoFit/>
          </a:bodyPr>
          <a:lstStyle/>
          <a:p>
            <a:pPr marL="12700">
              <a:lnSpc>
                <a:spcPct val="100000"/>
              </a:lnSpc>
              <a:spcBef>
                <a:spcPts val="100"/>
              </a:spcBef>
            </a:pPr>
            <a:r>
              <a:rPr sz="2400" spc="85" dirty="0">
                <a:solidFill>
                  <a:srgbClr val="62363C"/>
                </a:solidFill>
                <a:latin typeface="Microsoft Sans Serif"/>
                <a:cs typeface="Microsoft Sans Serif"/>
              </a:rPr>
              <a:t>07.</a:t>
            </a:r>
            <a:endParaRPr sz="2400" dirty="0">
              <a:latin typeface="Microsoft Sans Serif"/>
              <a:cs typeface="Microsoft Sans Serif"/>
            </a:endParaRPr>
          </a:p>
        </p:txBody>
      </p:sp>
      <p:sp>
        <p:nvSpPr>
          <p:cNvPr id="3" name="object 3"/>
          <p:cNvSpPr txBox="1">
            <a:spLocks noGrp="1"/>
          </p:cNvSpPr>
          <p:nvPr>
            <p:ph type="title"/>
          </p:nvPr>
        </p:nvSpPr>
        <p:spPr>
          <a:xfrm>
            <a:off x="3048000" y="735630"/>
            <a:ext cx="2138045" cy="382156"/>
          </a:xfrm>
          <a:prstGeom prst="rect">
            <a:avLst/>
          </a:prstGeom>
        </p:spPr>
        <p:txBody>
          <a:bodyPr vert="horz" wrap="square" lIns="0" tIns="12700" rIns="0" bIns="0" rtlCol="0">
            <a:spAutoFit/>
          </a:bodyPr>
          <a:lstStyle/>
          <a:p>
            <a:pPr marL="12700">
              <a:lnSpc>
                <a:spcPct val="100000"/>
              </a:lnSpc>
              <a:spcBef>
                <a:spcPts val="100"/>
              </a:spcBef>
            </a:pPr>
            <a:r>
              <a:rPr sz="2400" u="none" spc="-130" dirty="0"/>
              <a:t>C</a:t>
            </a:r>
            <a:r>
              <a:rPr sz="2400" u="none" spc="-30" dirty="0"/>
              <a:t>ONCL</a:t>
            </a:r>
            <a:r>
              <a:rPr sz="2400" u="none" spc="-45" dirty="0"/>
              <a:t>U</a:t>
            </a:r>
            <a:r>
              <a:rPr sz="2400" u="none" spc="25" dirty="0"/>
              <a:t>SION</a:t>
            </a:r>
          </a:p>
        </p:txBody>
      </p:sp>
      <p:sp>
        <p:nvSpPr>
          <p:cNvPr id="4" name="object 4"/>
          <p:cNvSpPr txBox="1"/>
          <p:nvPr/>
        </p:nvSpPr>
        <p:spPr>
          <a:xfrm>
            <a:off x="762000" y="1616104"/>
            <a:ext cx="7054800" cy="1917641"/>
          </a:xfrm>
          <a:prstGeom prst="rect">
            <a:avLst/>
          </a:prstGeom>
        </p:spPr>
        <p:txBody>
          <a:bodyPr vert="horz" wrap="square" lIns="0" tIns="12700" rIns="0" bIns="0" rtlCol="0">
            <a:spAutoFit/>
          </a:bodyPr>
          <a:lstStyle/>
          <a:p>
            <a:pPr marL="184150" indent="-171450" algn="just">
              <a:lnSpc>
                <a:spcPct val="150000"/>
              </a:lnSpc>
              <a:spcBef>
                <a:spcPts val="100"/>
              </a:spcBef>
              <a:buFont typeface="Wingdings" panose="05000000000000000000" pitchFamily="2" charset="2"/>
              <a:buChar char="ü"/>
            </a:pPr>
            <a:r>
              <a:rPr sz="1200" dirty="0">
                <a:solidFill>
                  <a:srgbClr val="0D0708"/>
                </a:solidFill>
                <a:latin typeface="Arial MT"/>
                <a:cs typeface="Arial MT"/>
              </a:rPr>
              <a:t>The</a:t>
            </a:r>
            <a:r>
              <a:rPr sz="1200" spc="-20" dirty="0">
                <a:solidFill>
                  <a:srgbClr val="0D0708"/>
                </a:solidFill>
                <a:latin typeface="Arial MT"/>
                <a:cs typeface="Arial MT"/>
              </a:rPr>
              <a:t> </a:t>
            </a:r>
            <a:r>
              <a:rPr sz="1200" dirty="0">
                <a:solidFill>
                  <a:srgbClr val="0D0708"/>
                </a:solidFill>
                <a:latin typeface="Arial MT"/>
                <a:cs typeface="Arial MT"/>
              </a:rPr>
              <a:t>stages</a:t>
            </a:r>
            <a:r>
              <a:rPr sz="1200" spc="-20" dirty="0">
                <a:solidFill>
                  <a:srgbClr val="0D0708"/>
                </a:solidFill>
                <a:latin typeface="Arial MT"/>
                <a:cs typeface="Arial MT"/>
              </a:rPr>
              <a:t> </a:t>
            </a:r>
            <a:r>
              <a:rPr sz="1200" dirty="0">
                <a:solidFill>
                  <a:srgbClr val="0D0708"/>
                </a:solidFill>
                <a:latin typeface="Arial MT"/>
                <a:cs typeface="Arial MT"/>
              </a:rPr>
              <a:t>of</a:t>
            </a:r>
            <a:r>
              <a:rPr sz="1200" spc="5" dirty="0">
                <a:solidFill>
                  <a:srgbClr val="0D0708"/>
                </a:solidFill>
                <a:latin typeface="Arial MT"/>
                <a:cs typeface="Arial MT"/>
              </a:rPr>
              <a:t> </a:t>
            </a:r>
            <a:r>
              <a:rPr sz="1200" dirty="0">
                <a:solidFill>
                  <a:srgbClr val="0D0708"/>
                </a:solidFill>
                <a:latin typeface="Arial MT"/>
                <a:cs typeface="Arial MT"/>
              </a:rPr>
              <a:t>the</a:t>
            </a:r>
            <a:r>
              <a:rPr sz="1200" spc="-20" dirty="0">
                <a:solidFill>
                  <a:srgbClr val="0D0708"/>
                </a:solidFill>
                <a:latin typeface="Arial MT"/>
                <a:cs typeface="Arial MT"/>
              </a:rPr>
              <a:t> </a:t>
            </a:r>
            <a:r>
              <a:rPr sz="1200" dirty="0">
                <a:solidFill>
                  <a:srgbClr val="0D0708"/>
                </a:solidFill>
                <a:latin typeface="Arial MT"/>
                <a:cs typeface="Arial MT"/>
              </a:rPr>
              <a:t>process</a:t>
            </a:r>
            <a:r>
              <a:rPr sz="1200" spc="-15" dirty="0">
                <a:solidFill>
                  <a:srgbClr val="0D0708"/>
                </a:solidFill>
                <a:latin typeface="Arial MT"/>
                <a:cs typeface="Arial MT"/>
              </a:rPr>
              <a:t> </a:t>
            </a:r>
            <a:r>
              <a:rPr sz="1200" dirty="0">
                <a:solidFill>
                  <a:srgbClr val="0D0708"/>
                </a:solidFill>
                <a:latin typeface="Arial MT"/>
                <a:cs typeface="Arial MT"/>
              </a:rPr>
              <a:t>into</a:t>
            </a:r>
            <a:r>
              <a:rPr sz="1200" spc="-40" dirty="0">
                <a:solidFill>
                  <a:srgbClr val="0D0708"/>
                </a:solidFill>
                <a:latin typeface="Arial MT"/>
                <a:cs typeface="Arial MT"/>
              </a:rPr>
              <a:t> </a:t>
            </a:r>
            <a:r>
              <a:rPr sz="1200" dirty="0">
                <a:solidFill>
                  <a:srgbClr val="0D0708"/>
                </a:solidFill>
                <a:latin typeface="Arial MT"/>
                <a:cs typeface="Arial MT"/>
              </a:rPr>
              <a:t>the</a:t>
            </a:r>
            <a:r>
              <a:rPr sz="1200" spc="-20" dirty="0">
                <a:solidFill>
                  <a:srgbClr val="0D0708"/>
                </a:solidFill>
                <a:latin typeface="Arial MT"/>
                <a:cs typeface="Arial MT"/>
              </a:rPr>
              <a:t> </a:t>
            </a:r>
            <a:r>
              <a:rPr sz="1200" dirty="0">
                <a:solidFill>
                  <a:srgbClr val="0D0708"/>
                </a:solidFill>
                <a:latin typeface="Arial MT"/>
                <a:cs typeface="Arial MT"/>
              </a:rPr>
              <a:t>infinite</a:t>
            </a:r>
            <a:r>
              <a:rPr sz="1200" spc="-60" dirty="0">
                <a:solidFill>
                  <a:srgbClr val="0D0708"/>
                </a:solidFill>
                <a:latin typeface="Arial MT"/>
                <a:cs typeface="Arial MT"/>
              </a:rPr>
              <a:t> </a:t>
            </a:r>
            <a:r>
              <a:rPr sz="1200" dirty="0">
                <a:solidFill>
                  <a:srgbClr val="0D0708"/>
                </a:solidFill>
                <a:latin typeface="Arial MT"/>
                <a:cs typeface="Arial MT"/>
              </a:rPr>
              <a:t>possibilities</a:t>
            </a:r>
            <a:r>
              <a:rPr lang="en-US" sz="1200" dirty="0">
                <a:latin typeface="Arial MT"/>
                <a:cs typeface="Arial MT"/>
              </a:rPr>
              <a:t> </a:t>
            </a:r>
            <a:r>
              <a:rPr sz="1200" dirty="0">
                <a:solidFill>
                  <a:srgbClr val="0D0708"/>
                </a:solidFill>
                <a:latin typeface="Arial MT"/>
                <a:cs typeface="Arial MT"/>
              </a:rPr>
              <a:t>of</a:t>
            </a:r>
            <a:r>
              <a:rPr sz="1200" spc="5" dirty="0">
                <a:solidFill>
                  <a:srgbClr val="0D0708"/>
                </a:solidFill>
                <a:latin typeface="Arial MT"/>
                <a:cs typeface="Arial MT"/>
              </a:rPr>
              <a:t> </a:t>
            </a:r>
            <a:r>
              <a:rPr sz="1200" spc="-5" dirty="0">
                <a:solidFill>
                  <a:srgbClr val="0D0708"/>
                </a:solidFill>
                <a:latin typeface="Arial MT"/>
                <a:cs typeface="Arial MT"/>
              </a:rPr>
              <a:t>machine </a:t>
            </a:r>
            <a:r>
              <a:rPr sz="1200" dirty="0">
                <a:solidFill>
                  <a:srgbClr val="0D0708"/>
                </a:solidFill>
                <a:latin typeface="Arial MT"/>
                <a:cs typeface="Arial MT"/>
              </a:rPr>
              <a:t>learning</a:t>
            </a:r>
            <a:r>
              <a:rPr sz="1200" spc="-80" dirty="0">
                <a:solidFill>
                  <a:srgbClr val="0D0708"/>
                </a:solidFill>
                <a:latin typeface="Arial MT"/>
                <a:cs typeface="Arial MT"/>
              </a:rPr>
              <a:t> </a:t>
            </a:r>
            <a:r>
              <a:rPr sz="1200" dirty="0">
                <a:solidFill>
                  <a:srgbClr val="0D0708"/>
                </a:solidFill>
                <a:latin typeface="Arial MT"/>
                <a:cs typeface="Arial MT"/>
              </a:rPr>
              <a:t>for</a:t>
            </a:r>
            <a:r>
              <a:rPr sz="1200" spc="15" dirty="0">
                <a:solidFill>
                  <a:srgbClr val="0D0708"/>
                </a:solidFill>
                <a:latin typeface="Arial MT"/>
                <a:cs typeface="Arial MT"/>
              </a:rPr>
              <a:t> </a:t>
            </a:r>
            <a:r>
              <a:rPr sz="1200" spc="-5" dirty="0">
                <a:solidFill>
                  <a:srgbClr val="0D0708"/>
                </a:solidFill>
                <a:latin typeface="Arial MT"/>
                <a:cs typeface="Arial MT"/>
              </a:rPr>
              <a:t>emotion</a:t>
            </a:r>
            <a:r>
              <a:rPr sz="1200" spc="-20" dirty="0">
                <a:solidFill>
                  <a:srgbClr val="0D0708"/>
                </a:solidFill>
                <a:latin typeface="Arial MT"/>
                <a:cs typeface="Arial MT"/>
              </a:rPr>
              <a:t> </a:t>
            </a:r>
            <a:r>
              <a:rPr sz="1200" dirty="0">
                <a:solidFill>
                  <a:srgbClr val="0D0708"/>
                </a:solidFill>
                <a:latin typeface="Arial MT"/>
                <a:cs typeface="Arial MT"/>
              </a:rPr>
              <a:t>detection</a:t>
            </a:r>
            <a:r>
              <a:rPr sz="1200" spc="-55" dirty="0">
                <a:solidFill>
                  <a:srgbClr val="0D0708"/>
                </a:solidFill>
                <a:latin typeface="Arial MT"/>
                <a:cs typeface="Arial MT"/>
              </a:rPr>
              <a:t> </a:t>
            </a:r>
            <a:r>
              <a:rPr sz="1200" dirty="0">
                <a:solidFill>
                  <a:srgbClr val="0D0708"/>
                </a:solidFill>
                <a:latin typeface="Arial MT"/>
                <a:cs typeface="Arial MT"/>
              </a:rPr>
              <a:t>applications,</a:t>
            </a:r>
            <a:r>
              <a:rPr sz="1200" spc="-60" dirty="0">
                <a:solidFill>
                  <a:srgbClr val="0D0708"/>
                </a:solidFill>
                <a:latin typeface="Arial MT"/>
                <a:cs typeface="Arial MT"/>
              </a:rPr>
              <a:t> </a:t>
            </a:r>
            <a:r>
              <a:rPr sz="1200" spc="-5" dirty="0">
                <a:solidFill>
                  <a:srgbClr val="0D0708"/>
                </a:solidFill>
                <a:latin typeface="Arial MT"/>
                <a:cs typeface="Arial MT"/>
              </a:rPr>
              <a:t>complete</a:t>
            </a:r>
            <a:r>
              <a:rPr lang="en-US" sz="1200" dirty="0">
                <a:latin typeface="Arial MT"/>
                <a:cs typeface="Arial MT"/>
              </a:rPr>
              <a:t> </a:t>
            </a:r>
            <a:r>
              <a:rPr sz="1200" spc="-5" dirty="0">
                <a:solidFill>
                  <a:srgbClr val="0D0708"/>
                </a:solidFill>
                <a:latin typeface="Arial MT"/>
                <a:cs typeface="Arial MT"/>
              </a:rPr>
              <a:t>with</a:t>
            </a:r>
            <a:r>
              <a:rPr sz="1200" spc="5" dirty="0">
                <a:solidFill>
                  <a:srgbClr val="0D0708"/>
                </a:solidFill>
                <a:latin typeface="Arial MT"/>
                <a:cs typeface="Arial MT"/>
              </a:rPr>
              <a:t> </a:t>
            </a:r>
            <a:r>
              <a:rPr sz="1200" dirty="0">
                <a:solidFill>
                  <a:srgbClr val="0D0708"/>
                </a:solidFill>
                <a:latin typeface="Arial MT"/>
                <a:cs typeface="Arial MT"/>
              </a:rPr>
              <a:t>case</a:t>
            </a:r>
            <a:r>
              <a:rPr sz="1200" spc="-15" dirty="0">
                <a:solidFill>
                  <a:srgbClr val="0D0708"/>
                </a:solidFill>
                <a:latin typeface="Arial MT"/>
                <a:cs typeface="Arial MT"/>
              </a:rPr>
              <a:t> </a:t>
            </a:r>
            <a:r>
              <a:rPr sz="1200" dirty="0">
                <a:solidFill>
                  <a:srgbClr val="0D0708"/>
                </a:solidFill>
                <a:latin typeface="Arial MT"/>
                <a:cs typeface="Arial MT"/>
              </a:rPr>
              <a:t>studies.</a:t>
            </a:r>
            <a:endParaRPr lang="en-US" sz="1200" dirty="0">
              <a:solidFill>
                <a:srgbClr val="0D0708"/>
              </a:solidFill>
              <a:latin typeface="Arial MT"/>
              <a:cs typeface="Arial MT"/>
            </a:endParaRPr>
          </a:p>
          <a:p>
            <a:pPr marL="184150" indent="-171450" algn="just">
              <a:lnSpc>
                <a:spcPct val="150000"/>
              </a:lnSpc>
              <a:buFont typeface="Wingdings" panose="05000000000000000000" pitchFamily="2" charset="2"/>
              <a:buChar char="ü"/>
            </a:pPr>
            <a:r>
              <a:rPr sz="1200" spc="-40" dirty="0">
                <a:solidFill>
                  <a:srgbClr val="0D0708"/>
                </a:solidFill>
                <a:latin typeface="Arial MT"/>
                <a:cs typeface="Arial MT"/>
              </a:rPr>
              <a:t> </a:t>
            </a:r>
            <a:r>
              <a:rPr sz="1200" dirty="0">
                <a:solidFill>
                  <a:srgbClr val="0D0708"/>
                </a:solidFill>
                <a:latin typeface="Arial MT"/>
                <a:cs typeface="Arial MT"/>
              </a:rPr>
              <a:t>The</a:t>
            </a:r>
            <a:r>
              <a:rPr sz="1200" spc="-15" dirty="0">
                <a:solidFill>
                  <a:srgbClr val="0D0708"/>
                </a:solidFill>
                <a:latin typeface="Arial MT"/>
                <a:cs typeface="Arial MT"/>
              </a:rPr>
              <a:t> </a:t>
            </a:r>
            <a:r>
              <a:rPr sz="1200" dirty="0">
                <a:solidFill>
                  <a:srgbClr val="0D0708"/>
                </a:solidFill>
                <a:latin typeface="Arial MT"/>
                <a:cs typeface="Arial MT"/>
              </a:rPr>
              <a:t>trained</a:t>
            </a:r>
            <a:r>
              <a:rPr sz="1200" spc="-70" dirty="0">
                <a:solidFill>
                  <a:srgbClr val="0D0708"/>
                </a:solidFill>
                <a:latin typeface="Arial MT"/>
                <a:cs typeface="Arial MT"/>
              </a:rPr>
              <a:t> </a:t>
            </a:r>
            <a:r>
              <a:rPr sz="1200" spc="-5" dirty="0">
                <a:solidFill>
                  <a:srgbClr val="0D0708"/>
                </a:solidFill>
                <a:latin typeface="Arial MT"/>
                <a:cs typeface="Arial MT"/>
              </a:rPr>
              <a:t>models</a:t>
            </a:r>
            <a:r>
              <a:rPr sz="1200" spc="-20" dirty="0">
                <a:solidFill>
                  <a:srgbClr val="0D0708"/>
                </a:solidFill>
                <a:latin typeface="Arial MT"/>
                <a:cs typeface="Arial MT"/>
              </a:rPr>
              <a:t> </a:t>
            </a:r>
            <a:r>
              <a:rPr sz="1200" dirty="0">
                <a:solidFill>
                  <a:srgbClr val="0D0708"/>
                </a:solidFill>
                <a:latin typeface="Arial MT"/>
                <a:cs typeface="Arial MT"/>
              </a:rPr>
              <a:t>can</a:t>
            </a:r>
            <a:r>
              <a:rPr sz="1200" spc="5" dirty="0">
                <a:solidFill>
                  <a:srgbClr val="0D0708"/>
                </a:solidFill>
                <a:latin typeface="Arial MT"/>
                <a:cs typeface="Arial MT"/>
              </a:rPr>
              <a:t> </a:t>
            </a:r>
            <a:r>
              <a:rPr sz="1200" dirty="0">
                <a:solidFill>
                  <a:srgbClr val="0D0708"/>
                </a:solidFill>
                <a:latin typeface="Arial MT"/>
                <a:cs typeface="Arial MT"/>
              </a:rPr>
              <a:t>be</a:t>
            </a:r>
            <a:r>
              <a:rPr sz="1200" spc="-15" dirty="0">
                <a:solidFill>
                  <a:srgbClr val="0D0708"/>
                </a:solidFill>
                <a:latin typeface="Arial MT"/>
                <a:cs typeface="Arial MT"/>
              </a:rPr>
              <a:t> </a:t>
            </a:r>
            <a:r>
              <a:rPr sz="1200" dirty="0">
                <a:solidFill>
                  <a:srgbClr val="0D0708"/>
                </a:solidFill>
                <a:latin typeface="Arial MT"/>
                <a:cs typeface="Arial MT"/>
              </a:rPr>
              <a:t>used</a:t>
            </a:r>
            <a:r>
              <a:rPr sz="1200" spc="-15" dirty="0">
                <a:solidFill>
                  <a:srgbClr val="0D0708"/>
                </a:solidFill>
                <a:latin typeface="Arial MT"/>
                <a:cs typeface="Arial MT"/>
              </a:rPr>
              <a:t> </a:t>
            </a:r>
            <a:r>
              <a:rPr sz="1200" dirty="0">
                <a:solidFill>
                  <a:srgbClr val="0D0708"/>
                </a:solidFill>
                <a:latin typeface="Arial MT"/>
                <a:cs typeface="Arial MT"/>
              </a:rPr>
              <a:t>to</a:t>
            </a:r>
            <a:r>
              <a:rPr lang="en-US" sz="1200" dirty="0">
                <a:latin typeface="Arial MT"/>
                <a:cs typeface="Arial MT"/>
              </a:rPr>
              <a:t> </a:t>
            </a:r>
            <a:r>
              <a:rPr sz="1200" dirty="0">
                <a:solidFill>
                  <a:srgbClr val="0D0708"/>
                </a:solidFill>
                <a:latin typeface="Arial MT"/>
                <a:cs typeface="Arial MT"/>
              </a:rPr>
              <a:t>detect</a:t>
            </a:r>
            <a:r>
              <a:rPr sz="1200" spc="-30" dirty="0">
                <a:solidFill>
                  <a:srgbClr val="0D0708"/>
                </a:solidFill>
                <a:latin typeface="Arial MT"/>
                <a:cs typeface="Arial MT"/>
              </a:rPr>
              <a:t> </a:t>
            </a:r>
            <a:r>
              <a:rPr sz="1200" dirty="0">
                <a:solidFill>
                  <a:srgbClr val="0D0708"/>
                </a:solidFill>
                <a:latin typeface="Arial MT"/>
                <a:cs typeface="Arial MT"/>
              </a:rPr>
              <a:t>facial</a:t>
            </a:r>
            <a:r>
              <a:rPr sz="1200" spc="-50" dirty="0">
                <a:solidFill>
                  <a:srgbClr val="0D0708"/>
                </a:solidFill>
                <a:latin typeface="Arial MT"/>
                <a:cs typeface="Arial MT"/>
              </a:rPr>
              <a:t> </a:t>
            </a:r>
            <a:r>
              <a:rPr sz="1200" spc="-5" dirty="0">
                <a:solidFill>
                  <a:srgbClr val="0D0708"/>
                </a:solidFill>
                <a:latin typeface="Arial MT"/>
                <a:cs typeface="Arial MT"/>
              </a:rPr>
              <a:t>emotions</a:t>
            </a:r>
            <a:r>
              <a:rPr sz="1200" spc="-25" dirty="0">
                <a:solidFill>
                  <a:srgbClr val="0D0708"/>
                </a:solidFill>
                <a:latin typeface="Arial MT"/>
                <a:cs typeface="Arial MT"/>
              </a:rPr>
              <a:t> </a:t>
            </a:r>
            <a:r>
              <a:rPr sz="1200" dirty="0">
                <a:solidFill>
                  <a:srgbClr val="0D0708"/>
                </a:solidFill>
                <a:latin typeface="Arial MT"/>
                <a:cs typeface="Arial MT"/>
              </a:rPr>
              <a:t>automatically.</a:t>
            </a:r>
            <a:endParaRPr sz="1200" dirty="0">
              <a:latin typeface="Arial MT"/>
              <a:cs typeface="Arial MT"/>
            </a:endParaRPr>
          </a:p>
          <a:p>
            <a:pPr marL="184150" marR="7620" indent="-171450" algn="just">
              <a:lnSpc>
                <a:spcPct val="150000"/>
              </a:lnSpc>
              <a:buFont typeface="Wingdings" panose="05000000000000000000" pitchFamily="2" charset="2"/>
              <a:buChar char="ü"/>
            </a:pPr>
            <a:r>
              <a:rPr sz="1200" spc="-5" dirty="0">
                <a:solidFill>
                  <a:srgbClr val="0D0708"/>
                </a:solidFill>
                <a:latin typeface="Arial MT"/>
                <a:cs typeface="Arial MT"/>
              </a:rPr>
              <a:t>As</a:t>
            </a:r>
            <a:r>
              <a:rPr sz="1200" spc="145" dirty="0">
                <a:solidFill>
                  <a:srgbClr val="0D0708"/>
                </a:solidFill>
                <a:latin typeface="Arial MT"/>
                <a:cs typeface="Arial MT"/>
              </a:rPr>
              <a:t> </a:t>
            </a:r>
            <a:r>
              <a:rPr sz="1200" spc="-5" dirty="0">
                <a:solidFill>
                  <a:srgbClr val="0D0708"/>
                </a:solidFill>
                <a:latin typeface="Arial MT"/>
                <a:cs typeface="Arial MT"/>
              </a:rPr>
              <a:t>a</a:t>
            </a:r>
            <a:r>
              <a:rPr sz="1200" spc="155" dirty="0">
                <a:solidFill>
                  <a:srgbClr val="0D0708"/>
                </a:solidFill>
                <a:latin typeface="Arial MT"/>
                <a:cs typeface="Arial MT"/>
              </a:rPr>
              <a:t> </a:t>
            </a:r>
            <a:r>
              <a:rPr sz="1200" spc="-5" dirty="0">
                <a:solidFill>
                  <a:srgbClr val="0D0708"/>
                </a:solidFill>
                <a:latin typeface="Arial MT"/>
                <a:cs typeface="Arial MT"/>
              </a:rPr>
              <a:t>result,emotion</a:t>
            </a:r>
            <a:r>
              <a:rPr sz="1200" spc="140" dirty="0">
                <a:solidFill>
                  <a:srgbClr val="0D0708"/>
                </a:solidFill>
                <a:latin typeface="Arial MT"/>
                <a:cs typeface="Arial MT"/>
              </a:rPr>
              <a:t> </a:t>
            </a:r>
            <a:r>
              <a:rPr sz="1200" spc="-5" dirty="0">
                <a:solidFill>
                  <a:srgbClr val="0D0708"/>
                </a:solidFill>
                <a:latin typeface="Arial MT"/>
                <a:cs typeface="Arial MT"/>
              </a:rPr>
              <a:t>linked</a:t>
            </a:r>
            <a:r>
              <a:rPr sz="1200" spc="160" dirty="0">
                <a:solidFill>
                  <a:srgbClr val="0D0708"/>
                </a:solidFill>
                <a:latin typeface="Arial MT"/>
                <a:cs typeface="Arial MT"/>
              </a:rPr>
              <a:t> </a:t>
            </a:r>
            <a:r>
              <a:rPr sz="1200" spc="-5" dirty="0">
                <a:solidFill>
                  <a:srgbClr val="0D0708"/>
                </a:solidFill>
                <a:latin typeface="Arial MT"/>
                <a:cs typeface="Arial MT"/>
              </a:rPr>
              <a:t>applications</a:t>
            </a:r>
            <a:r>
              <a:rPr sz="1200" spc="160" dirty="0">
                <a:solidFill>
                  <a:srgbClr val="0D0708"/>
                </a:solidFill>
                <a:latin typeface="Arial MT"/>
                <a:cs typeface="Arial MT"/>
              </a:rPr>
              <a:t> </a:t>
            </a:r>
            <a:r>
              <a:rPr sz="1200" spc="-10" dirty="0">
                <a:solidFill>
                  <a:srgbClr val="0D0708"/>
                </a:solidFill>
                <a:latin typeface="Arial MT"/>
                <a:cs typeface="Arial MT"/>
              </a:rPr>
              <a:t>such</a:t>
            </a:r>
            <a:r>
              <a:rPr sz="1200" spc="125" dirty="0">
                <a:solidFill>
                  <a:srgbClr val="0D0708"/>
                </a:solidFill>
                <a:latin typeface="Arial MT"/>
                <a:cs typeface="Arial MT"/>
              </a:rPr>
              <a:t> </a:t>
            </a:r>
            <a:r>
              <a:rPr sz="1200" spc="-5" dirty="0">
                <a:solidFill>
                  <a:srgbClr val="0D0708"/>
                </a:solidFill>
                <a:latin typeface="Arial MT"/>
                <a:cs typeface="Arial MT"/>
              </a:rPr>
              <a:t>as</a:t>
            </a:r>
            <a:r>
              <a:rPr sz="1200" spc="150" dirty="0">
                <a:solidFill>
                  <a:srgbClr val="0D0708"/>
                </a:solidFill>
                <a:latin typeface="Arial MT"/>
                <a:cs typeface="Arial MT"/>
              </a:rPr>
              <a:t> </a:t>
            </a:r>
            <a:r>
              <a:rPr sz="1200" spc="-5" dirty="0">
                <a:solidFill>
                  <a:srgbClr val="0D0708"/>
                </a:solidFill>
                <a:latin typeface="Arial MT"/>
                <a:cs typeface="Arial MT"/>
              </a:rPr>
              <a:t>depression</a:t>
            </a:r>
            <a:r>
              <a:rPr sz="1200" spc="140" dirty="0">
                <a:solidFill>
                  <a:srgbClr val="0D0708"/>
                </a:solidFill>
                <a:latin typeface="Arial MT"/>
                <a:cs typeface="Arial MT"/>
              </a:rPr>
              <a:t> </a:t>
            </a:r>
            <a:r>
              <a:rPr sz="1200" spc="-5" dirty="0">
                <a:solidFill>
                  <a:srgbClr val="0D0708"/>
                </a:solidFill>
                <a:latin typeface="Arial MT"/>
                <a:cs typeface="Arial MT"/>
              </a:rPr>
              <a:t>tackler</a:t>
            </a:r>
            <a:r>
              <a:rPr sz="1200" spc="165" dirty="0">
                <a:solidFill>
                  <a:srgbClr val="0D0708"/>
                </a:solidFill>
                <a:latin typeface="Arial MT"/>
                <a:cs typeface="Arial MT"/>
              </a:rPr>
              <a:t> </a:t>
            </a:r>
            <a:r>
              <a:rPr sz="1200" spc="-5" dirty="0">
                <a:solidFill>
                  <a:srgbClr val="0D0708"/>
                </a:solidFill>
                <a:latin typeface="Arial MT"/>
                <a:cs typeface="Arial MT"/>
              </a:rPr>
              <a:t>could </a:t>
            </a:r>
            <a:r>
              <a:rPr sz="1200" spc="-320" dirty="0">
                <a:solidFill>
                  <a:srgbClr val="0D0708"/>
                </a:solidFill>
                <a:latin typeface="Arial MT"/>
                <a:cs typeface="Arial MT"/>
              </a:rPr>
              <a:t> </a:t>
            </a:r>
            <a:r>
              <a:rPr sz="1200" dirty="0">
                <a:solidFill>
                  <a:srgbClr val="0D0708"/>
                </a:solidFill>
                <a:latin typeface="Arial MT"/>
                <a:cs typeface="Arial MT"/>
              </a:rPr>
              <a:t>be adopted faster. </a:t>
            </a:r>
            <a:r>
              <a:rPr sz="1200" spc="5" dirty="0">
                <a:solidFill>
                  <a:srgbClr val="0D0708"/>
                </a:solidFill>
                <a:latin typeface="Arial MT"/>
                <a:cs typeface="Arial MT"/>
              </a:rPr>
              <a:t>This </a:t>
            </a:r>
            <a:r>
              <a:rPr sz="1200" dirty="0">
                <a:solidFill>
                  <a:srgbClr val="0D0708"/>
                </a:solidFill>
                <a:latin typeface="Arial MT"/>
                <a:cs typeface="Arial MT"/>
              </a:rPr>
              <a:t>research </a:t>
            </a:r>
            <a:r>
              <a:rPr sz="1200" spc="5" dirty="0">
                <a:solidFill>
                  <a:srgbClr val="0D0708"/>
                </a:solidFill>
                <a:latin typeface="Arial MT"/>
                <a:cs typeface="Arial MT"/>
              </a:rPr>
              <a:t>could help </a:t>
            </a:r>
            <a:r>
              <a:rPr sz="1200" spc="-5" dirty="0">
                <a:solidFill>
                  <a:srgbClr val="0D0708"/>
                </a:solidFill>
                <a:latin typeface="Arial MT"/>
                <a:cs typeface="Arial MT"/>
              </a:rPr>
              <a:t>with </a:t>
            </a:r>
            <a:r>
              <a:rPr sz="1200" spc="5" dirty="0">
                <a:solidFill>
                  <a:srgbClr val="0D0708"/>
                </a:solidFill>
                <a:latin typeface="Arial MT"/>
                <a:cs typeface="Arial MT"/>
              </a:rPr>
              <a:t>early </a:t>
            </a:r>
            <a:r>
              <a:rPr sz="1200" dirty="0">
                <a:solidFill>
                  <a:srgbClr val="0D0708"/>
                </a:solidFill>
                <a:latin typeface="Arial MT"/>
                <a:cs typeface="Arial MT"/>
              </a:rPr>
              <a:t>and </a:t>
            </a:r>
            <a:r>
              <a:rPr sz="1200" spc="-5" dirty="0">
                <a:solidFill>
                  <a:srgbClr val="0D0708"/>
                </a:solidFill>
                <a:latin typeface="Arial MT"/>
                <a:cs typeface="Arial MT"/>
              </a:rPr>
              <a:t>automated </a:t>
            </a:r>
            <a:r>
              <a:rPr sz="1200" dirty="0">
                <a:solidFill>
                  <a:srgbClr val="0D0708"/>
                </a:solidFill>
                <a:latin typeface="Arial MT"/>
                <a:cs typeface="Arial MT"/>
              </a:rPr>
              <a:t> </a:t>
            </a:r>
            <a:r>
              <a:rPr sz="1200" spc="-5" dirty="0">
                <a:solidFill>
                  <a:srgbClr val="0D0708"/>
                </a:solidFill>
                <a:latin typeface="Arial MT"/>
                <a:cs typeface="Arial MT"/>
              </a:rPr>
              <a:t>emotion.The </a:t>
            </a:r>
            <a:r>
              <a:rPr sz="1200" dirty="0">
                <a:solidFill>
                  <a:srgbClr val="0D0708"/>
                </a:solidFill>
                <a:latin typeface="Arial MT"/>
                <a:cs typeface="Arial MT"/>
              </a:rPr>
              <a:t>proposed structure </a:t>
            </a:r>
            <a:r>
              <a:rPr sz="1200" spc="-5" dirty="0">
                <a:solidFill>
                  <a:srgbClr val="0D0708"/>
                </a:solidFill>
                <a:latin typeface="Arial MT"/>
                <a:cs typeface="Arial MT"/>
              </a:rPr>
              <a:t>can </a:t>
            </a:r>
            <a:r>
              <a:rPr sz="1200" dirty="0">
                <a:solidFill>
                  <a:srgbClr val="0D0708"/>
                </a:solidFill>
                <a:latin typeface="Arial MT"/>
                <a:cs typeface="Arial MT"/>
              </a:rPr>
              <a:t>be </a:t>
            </a:r>
            <a:r>
              <a:rPr sz="1200" spc="-5" dirty="0">
                <a:solidFill>
                  <a:srgbClr val="0D0708"/>
                </a:solidFill>
                <a:latin typeface="Arial MT"/>
                <a:cs typeface="Arial MT"/>
              </a:rPr>
              <a:t>combined with a </a:t>
            </a:r>
            <a:r>
              <a:rPr sz="1200" dirty="0">
                <a:solidFill>
                  <a:srgbClr val="0D0708"/>
                </a:solidFill>
                <a:latin typeface="Arial MT"/>
                <a:cs typeface="Arial MT"/>
              </a:rPr>
              <a:t>feedback system </a:t>
            </a:r>
            <a:r>
              <a:rPr sz="1200" spc="5" dirty="0">
                <a:solidFill>
                  <a:srgbClr val="0D0708"/>
                </a:solidFill>
                <a:latin typeface="Arial MT"/>
                <a:cs typeface="Arial MT"/>
              </a:rPr>
              <a:t> </a:t>
            </a:r>
            <a:r>
              <a:rPr sz="1200" dirty="0">
                <a:solidFill>
                  <a:srgbClr val="0D0708"/>
                </a:solidFill>
                <a:latin typeface="Arial MT"/>
                <a:cs typeface="Arial MT"/>
              </a:rPr>
              <a:t>that</a:t>
            </a:r>
            <a:r>
              <a:rPr sz="1200" spc="-15" dirty="0">
                <a:solidFill>
                  <a:srgbClr val="0D0708"/>
                </a:solidFill>
                <a:latin typeface="Arial MT"/>
                <a:cs typeface="Arial MT"/>
              </a:rPr>
              <a:t> </a:t>
            </a:r>
            <a:r>
              <a:rPr sz="1200" dirty="0">
                <a:solidFill>
                  <a:srgbClr val="0D0708"/>
                </a:solidFill>
                <a:latin typeface="Arial MT"/>
                <a:cs typeface="Arial MT"/>
              </a:rPr>
              <a:t>provides</a:t>
            </a:r>
            <a:r>
              <a:rPr sz="1200" spc="-65" dirty="0">
                <a:solidFill>
                  <a:srgbClr val="0D0708"/>
                </a:solidFill>
                <a:latin typeface="Arial MT"/>
                <a:cs typeface="Arial MT"/>
              </a:rPr>
              <a:t> </a:t>
            </a:r>
            <a:r>
              <a:rPr sz="1200" dirty="0">
                <a:solidFill>
                  <a:srgbClr val="0D0708"/>
                </a:solidFill>
                <a:latin typeface="Arial MT"/>
                <a:cs typeface="Arial MT"/>
              </a:rPr>
              <a:t>appropriate</a:t>
            </a:r>
            <a:r>
              <a:rPr sz="1200" spc="-60" dirty="0">
                <a:solidFill>
                  <a:srgbClr val="0D0708"/>
                </a:solidFill>
                <a:latin typeface="Arial MT"/>
                <a:cs typeface="Arial MT"/>
              </a:rPr>
              <a:t> </a:t>
            </a:r>
            <a:r>
              <a:rPr sz="1200" spc="5" dirty="0">
                <a:solidFill>
                  <a:srgbClr val="0D0708"/>
                </a:solidFill>
                <a:latin typeface="Arial MT"/>
                <a:cs typeface="Arial MT"/>
              </a:rPr>
              <a:t>insights,</a:t>
            </a:r>
            <a:r>
              <a:rPr sz="1200" spc="-65" dirty="0">
                <a:solidFill>
                  <a:srgbClr val="0D0708"/>
                </a:solidFill>
                <a:latin typeface="Arial MT"/>
                <a:cs typeface="Arial MT"/>
              </a:rPr>
              <a:t> </a:t>
            </a:r>
            <a:r>
              <a:rPr sz="1200" spc="-5" dirty="0">
                <a:solidFill>
                  <a:srgbClr val="0D0708"/>
                </a:solidFill>
                <a:latin typeface="Arial MT"/>
                <a:cs typeface="Arial MT"/>
              </a:rPr>
              <a:t>treatments,</a:t>
            </a:r>
            <a:r>
              <a:rPr lang="en-US" sz="1200" spc="-5" dirty="0">
                <a:solidFill>
                  <a:srgbClr val="0D0708"/>
                </a:solidFill>
                <a:latin typeface="Arial MT"/>
                <a:cs typeface="Arial MT"/>
              </a:rPr>
              <a:t> </a:t>
            </a:r>
            <a:r>
              <a:rPr sz="1200" spc="-10" dirty="0">
                <a:solidFill>
                  <a:srgbClr val="0D0708"/>
                </a:solidFill>
                <a:latin typeface="Arial MT"/>
                <a:cs typeface="Arial MT"/>
              </a:rPr>
              <a:t>acknowledgements</a:t>
            </a:r>
            <a:r>
              <a:rPr sz="1200" spc="20" dirty="0">
                <a:solidFill>
                  <a:srgbClr val="0D0708"/>
                </a:solidFill>
                <a:latin typeface="Arial MT"/>
                <a:cs typeface="Arial MT"/>
              </a:rPr>
              <a:t> </a:t>
            </a:r>
            <a:r>
              <a:rPr sz="1200" spc="-5" dirty="0">
                <a:solidFill>
                  <a:srgbClr val="0D0708"/>
                </a:solidFill>
                <a:latin typeface="Arial MT"/>
                <a:cs typeface="Arial MT"/>
              </a:rPr>
              <a:t>and</a:t>
            </a:r>
            <a:r>
              <a:rPr sz="1200" spc="5" dirty="0">
                <a:solidFill>
                  <a:srgbClr val="0D0708"/>
                </a:solidFill>
                <a:latin typeface="Arial MT"/>
                <a:cs typeface="Arial MT"/>
              </a:rPr>
              <a:t> </a:t>
            </a:r>
            <a:r>
              <a:rPr sz="1200" spc="-10" dirty="0">
                <a:solidFill>
                  <a:srgbClr val="0D0708"/>
                </a:solidFill>
                <a:latin typeface="Arial MT"/>
                <a:cs typeface="Arial MT"/>
              </a:rPr>
              <a:t>control</a:t>
            </a:r>
            <a:r>
              <a:rPr sz="1200" spc="30" dirty="0">
                <a:solidFill>
                  <a:srgbClr val="0D0708"/>
                </a:solidFill>
                <a:latin typeface="Arial MT"/>
                <a:cs typeface="Arial MT"/>
              </a:rPr>
              <a:t> </a:t>
            </a:r>
            <a:r>
              <a:rPr sz="1200" spc="-5" dirty="0">
                <a:solidFill>
                  <a:srgbClr val="0D0708"/>
                </a:solidFill>
                <a:latin typeface="Arial MT"/>
                <a:cs typeface="Arial MT"/>
              </a:rPr>
              <a:t>techniques</a:t>
            </a:r>
            <a:r>
              <a:rPr sz="1200" spc="305" dirty="0">
                <a:solidFill>
                  <a:srgbClr val="0D0708"/>
                </a:solidFill>
                <a:latin typeface="Arial MT"/>
                <a:cs typeface="Arial MT"/>
              </a:rPr>
              <a:t> </a:t>
            </a:r>
            <a:r>
              <a:rPr sz="1200" spc="-5" dirty="0">
                <a:solidFill>
                  <a:srgbClr val="0D0708"/>
                </a:solidFill>
                <a:latin typeface="Arial MT"/>
                <a:cs typeface="Arial MT"/>
              </a:rPr>
              <a:t>in</a:t>
            </a:r>
            <a:r>
              <a:rPr sz="1200" spc="5" dirty="0">
                <a:solidFill>
                  <a:srgbClr val="0D0708"/>
                </a:solidFill>
                <a:latin typeface="Arial MT"/>
                <a:cs typeface="Arial MT"/>
              </a:rPr>
              <a:t> </a:t>
            </a:r>
            <a:r>
              <a:rPr sz="1200" spc="-5" dirty="0">
                <a:solidFill>
                  <a:srgbClr val="0D0708"/>
                </a:solidFill>
                <a:latin typeface="Arial MT"/>
                <a:cs typeface="Arial MT"/>
              </a:rPr>
              <a:t>regard</a:t>
            </a:r>
            <a:r>
              <a:rPr sz="1200" spc="10" dirty="0">
                <a:solidFill>
                  <a:srgbClr val="0D0708"/>
                </a:solidFill>
                <a:latin typeface="Arial MT"/>
                <a:cs typeface="Arial MT"/>
              </a:rPr>
              <a:t> </a:t>
            </a:r>
            <a:r>
              <a:rPr sz="1200" spc="-15" dirty="0">
                <a:solidFill>
                  <a:srgbClr val="0D0708"/>
                </a:solidFill>
                <a:latin typeface="Arial MT"/>
                <a:cs typeface="Arial MT"/>
              </a:rPr>
              <a:t>to</a:t>
            </a:r>
            <a:r>
              <a:rPr sz="1200" spc="15" dirty="0">
                <a:solidFill>
                  <a:srgbClr val="0D0708"/>
                </a:solidFill>
                <a:latin typeface="Arial MT"/>
                <a:cs typeface="Arial MT"/>
              </a:rPr>
              <a:t> </a:t>
            </a:r>
            <a:r>
              <a:rPr sz="1200" dirty="0">
                <a:solidFill>
                  <a:srgbClr val="0D0708"/>
                </a:solidFill>
                <a:latin typeface="Arial MT"/>
                <a:cs typeface="Arial MT"/>
              </a:rPr>
              <a:t>the</a:t>
            </a:r>
            <a:r>
              <a:rPr sz="1200" spc="305" dirty="0">
                <a:solidFill>
                  <a:srgbClr val="0D0708"/>
                </a:solidFill>
                <a:latin typeface="Arial MT"/>
                <a:cs typeface="Arial MT"/>
              </a:rPr>
              <a:t> </a:t>
            </a:r>
            <a:r>
              <a:rPr sz="1200" spc="-5" dirty="0">
                <a:solidFill>
                  <a:srgbClr val="0D0708"/>
                </a:solidFill>
                <a:latin typeface="Arial MT"/>
                <a:cs typeface="Arial MT"/>
              </a:rPr>
              <a:t>individual’s </a:t>
            </a:r>
            <a:r>
              <a:rPr sz="1200" spc="-320" dirty="0">
                <a:solidFill>
                  <a:srgbClr val="0D0708"/>
                </a:solidFill>
                <a:latin typeface="Arial MT"/>
                <a:cs typeface="Arial MT"/>
              </a:rPr>
              <a:t> </a:t>
            </a:r>
            <a:r>
              <a:rPr sz="1200" spc="-10" dirty="0">
                <a:solidFill>
                  <a:srgbClr val="0D0708"/>
                </a:solidFill>
                <a:latin typeface="Arial MT"/>
                <a:cs typeface="Arial MT"/>
              </a:rPr>
              <a:t>mood.</a:t>
            </a:r>
            <a:endParaRPr sz="1200" dirty="0">
              <a:latin typeface="Arial MT"/>
              <a:cs typeface="Arial MT"/>
            </a:endParaRPr>
          </a:p>
        </p:txBody>
      </p:sp>
      <p:sp>
        <p:nvSpPr>
          <p:cNvPr id="5" name="object 6">
            <a:extLst>
              <a:ext uri="{FF2B5EF4-FFF2-40B4-BE49-F238E27FC236}">
                <a16:creationId xmlns:a16="http://schemas.microsoft.com/office/drawing/2014/main" id="{69D6DE48-88A5-33C4-85E6-12B4D55624A9}"/>
              </a:ext>
            </a:extLst>
          </p:cNvPr>
          <p:cNvSpPr/>
          <p:nvPr/>
        </p:nvSpPr>
        <p:spPr>
          <a:xfrm>
            <a:off x="2212022" y="1298366"/>
            <a:ext cx="3810000" cy="45719"/>
          </a:xfrm>
          <a:custGeom>
            <a:avLst/>
            <a:gdLst/>
            <a:ahLst/>
            <a:cxnLst/>
            <a:rect l="l" t="t" r="r" b="b"/>
            <a:pathLst>
              <a:path w="1205864">
                <a:moveTo>
                  <a:pt x="0" y="0"/>
                </a:moveTo>
                <a:lnTo>
                  <a:pt x="1205738" y="0"/>
                </a:lnTo>
              </a:path>
            </a:pathLst>
          </a:custGeom>
          <a:ln w="27432">
            <a:solidFill>
              <a:srgbClr val="EAC044"/>
            </a:solidFill>
          </a:ln>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0" y="2076703"/>
            <a:ext cx="2534792" cy="474489"/>
          </a:xfrm>
          <a:prstGeom prst="rect">
            <a:avLst/>
          </a:prstGeom>
        </p:spPr>
        <p:txBody>
          <a:bodyPr vert="horz" wrap="square" lIns="0" tIns="12700" rIns="0" bIns="0" rtlCol="0">
            <a:spAutoFit/>
          </a:bodyPr>
          <a:lstStyle/>
          <a:p>
            <a:pPr marL="12700">
              <a:lnSpc>
                <a:spcPct val="100000"/>
              </a:lnSpc>
              <a:spcBef>
                <a:spcPts val="100"/>
              </a:spcBef>
            </a:pPr>
            <a:r>
              <a:rPr lang="en-US" sz="3000" b="1" u="none" spc="110" dirty="0">
                <a:solidFill>
                  <a:srgbClr val="5C679E"/>
                </a:solidFill>
              </a:rPr>
              <a:t>THANK YOU!</a:t>
            </a:r>
            <a:endParaRPr sz="3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386730" y="4700054"/>
            <a:ext cx="164760" cy="179793"/>
          </a:xfrm>
          <a:prstGeom prst="rect">
            <a:avLst/>
          </a:prstGeom>
        </p:spPr>
      </p:pic>
      <p:pic>
        <p:nvPicPr>
          <p:cNvPr id="3" name="object 3"/>
          <p:cNvPicPr/>
          <p:nvPr/>
        </p:nvPicPr>
        <p:blipFill>
          <a:blip r:embed="rId3" cstate="print"/>
          <a:stretch>
            <a:fillRect/>
          </a:stretch>
        </p:blipFill>
        <p:spPr>
          <a:xfrm>
            <a:off x="8586216" y="1758695"/>
            <a:ext cx="109727" cy="112775"/>
          </a:xfrm>
          <a:prstGeom prst="rect">
            <a:avLst/>
          </a:prstGeom>
        </p:spPr>
      </p:pic>
      <p:sp>
        <p:nvSpPr>
          <p:cNvPr id="4" name="object 4"/>
          <p:cNvSpPr/>
          <p:nvPr/>
        </p:nvSpPr>
        <p:spPr>
          <a:xfrm>
            <a:off x="158620" y="4782311"/>
            <a:ext cx="271780" cy="274320"/>
          </a:xfrm>
          <a:custGeom>
            <a:avLst/>
            <a:gdLst/>
            <a:ahLst/>
            <a:cxnLst/>
            <a:rect l="l" t="t" r="r" b="b"/>
            <a:pathLst>
              <a:path w="271780" h="274320">
                <a:moveTo>
                  <a:pt x="212575" y="0"/>
                </a:moveTo>
                <a:lnTo>
                  <a:pt x="207050" y="0"/>
                </a:lnTo>
                <a:lnTo>
                  <a:pt x="164454" y="22169"/>
                </a:lnTo>
                <a:lnTo>
                  <a:pt x="149792" y="70942"/>
                </a:lnTo>
                <a:lnTo>
                  <a:pt x="150333" y="119714"/>
                </a:lnTo>
                <a:lnTo>
                  <a:pt x="153342" y="141884"/>
                </a:lnTo>
                <a:lnTo>
                  <a:pt x="145968" y="124106"/>
                </a:lnTo>
                <a:lnTo>
                  <a:pt x="125743" y="84994"/>
                </a:lnTo>
                <a:lnTo>
                  <a:pt x="95515" y="45883"/>
                </a:lnTo>
                <a:lnTo>
                  <a:pt x="58130" y="28105"/>
                </a:lnTo>
                <a:lnTo>
                  <a:pt x="17250" y="52033"/>
                </a:lnTo>
                <a:lnTo>
                  <a:pt x="0" y="159665"/>
                </a:lnTo>
                <a:lnTo>
                  <a:pt x="67547" y="222610"/>
                </a:lnTo>
                <a:lnTo>
                  <a:pt x="149423" y="260838"/>
                </a:lnTo>
                <a:lnTo>
                  <a:pt x="190439" y="274100"/>
                </a:lnTo>
                <a:lnTo>
                  <a:pt x="192953" y="274299"/>
                </a:lnTo>
                <a:lnTo>
                  <a:pt x="211621" y="263504"/>
                </a:lnTo>
                <a:lnTo>
                  <a:pt x="231484" y="234856"/>
                </a:lnTo>
                <a:lnTo>
                  <a:pt x="249852" y="193963"/>
                </a:lnTo>
                <a:lnTo>
                  <a:pt x="264035" y="146431"/>
                </a:lnTo>
                <a:lnTo>
                  <a:pt x="271344" y="97868"/>
                </a:lnTo>
                <a:lnTo>
                  <a:pt x="269088" y="53880"/>
                </a:lnTo>
                <a:lnTo>
                  <a:pt x="254577" y="20074"/>
                </a:lnTo>
                <a:lnTo>
                  <a:pt x="225122" y="2057"/>
                </a:lnTo>
                <a:lnTo>
                  <a:pt x="218569" y="660"/>
                </a:lnTo>
                <a:lnTo>
                  <a:pt x="212575" y="0"/>
                </a:lnTo>
                <a:close/>
              </a:path>
            </a:pathLst>
          </a:custGeom>
          <a:solidFill>
            <a:srgbClr val="E69EA0"/>
          </a:solidFill>
        </p:spPr>
        <p:txBody>
          <a:bodyPr wrap="square" lIns="0" tIns="0" rIns="0" bIns="0" rtlCol="0"/>
          <a:lstStyle/>
          <a:p>
            <a:endParaRPr/>
          </a:p>
        </p:txBody>
      </p:sp>
      <p:pic>
        <p:nvPicPr>
          <p:cNvPr id="5" name="object 5"/>
          <p:cNvPicPr/>
          <p:nvPr/>
        </p:nvPicPr>
        <p:blipFill>
          <a:blip r:embed="rId4" cstate="print"/>
          <a:stretch>
            <a:fillRect/>
          </a:stretch>
        </p:blipFill>
        <p:spPr>
          <a:xfrm>
            <a:off x="7815071" y="310895"/>
            <a:ext cx="179831" cy="179831"/>
          </a:xfrm>
          <a:prstGeom prst="rect">
            <a:avLst/>
          </a:prstGeom>
        </p:spPr>
      </p:pic>
      <p:pic>
        <p:nvPicPr>
          <p:cNvPr id="6" name="object 6"/>
          <p:cNvPicPr/>
          <p:nvPr/>
        </p:nvPicPr>
        <p:blipFill>
          <a:blip r:embed="rId5" cstate="print"/>
          <a:stretch>
            <a:fillRect/>
          </a:stretch>
        </p:blipFill>
        <p:spPr>
          <a:xfrm>
            <a:off x="378969" y="2576878"/>
            <a:ext cx="171547" cy="175318"/>
          </a:xfrm>
          <a:prstGeom prst="rect">
            <a:avLst/>
          </a:prstGeom>
        </p:spPr>
      </p:pic>
      <p:pic>
        <p:nvPicPr>
          <p:cNvPr id="7" name="object 7"/>
          <p:cNvPicPr/>
          <p:nvPr/>
        </p:nvPicPr>
        <p:blipFill>
          <a:blip r:embed="rId6" cstate="print"/>
          <a:stretch>
            <a:fillRect/>
          </a:stretch>
        </p:blipFill>
        <p:spPr>
          <a:xfrm>
            <a:off x="6199632" y="60959"/>
            <a:ext cx="179831" cy="179831"/>
          </a:xfrm>
          <a:prstGeom prst="rect">
            <a:avLst/>
          </a:prstGeom>
        </p:spPr>
      </p:pic>
      <p:sp>
        <p:nvSpPr>
          <p:cNvPr id="8" name="object 8"/>
          <p:cNvSpPr/>
          <p:nvPr/>
        </p:nvSpPr>
        <p:spPr>
          <a:xfrm>
            <a:off x="8625362" y="2775966"/>
            <a:ext cx="278765" cy="275590"/>
          </a:xfrm>
          <a:custGeom>
            <a:avLst/>
            <a:gdLst/>
            <a:ahLst/>
            <a:cxnLst/>
            <a:rect l="l" t="t" r="r" b="b"/>
            <a:pathLst>
              <a:path w="278765" h="275589">
                <a:moveTo>
                  <a:pt x="72994" y="126"/>
                </a:moveTo>
                <a:lnTo>
                  <a:pt x="27246" y="14473"/>
                </a:lnTo>
                <a:lnTo>
                  <a:pt x="0" y="89541"/>
                </a:lnTo>
                <a:lnTo>
                  <a:pt x="1223" y="138779"/>
                </a:lnTo>
                <a:lnTo>
                  <a:pt x="9632" y="187909"/>
                </a:lnTo>
                <a:lnTo>
                  <a:pt x="23192" y="231001"/>
                </a:lnTo>
                <a:lnTo>
                  <a:pt x="57627" y="275335"/>
                </a:lnTo>
                <a:lnTo>
                  <a:pt x="58897" y="275589"/>
                </a:lnTo>
                <a:lnTo>
                  <a:pt x="60294" y="275589"/>
                </a:lnTo>
                <a:lnTo>
                  <a:pt x="104063" y="267850"/>
                </a:lnTo>
                <a:lnTo>
                  <a:pt x="192961" y="240791"/>
                </a:lnTo>
                <a:lnTo>
                  <a:pt x="270358" y="187253"/>
                </a:lnTo>
                <a:lnTo>
                  <a:pt x="278353" y="100330"/>
                </a:lnTo>
                <a:lnTo>
                  <a:pt x="266598" y="77966"/>
                </a:lnTo>
                <a:lnTo>
                  <a:pt x="227807" y="48640"/>
                </a:lnTo>
                <a:lnTo>
                  <a:pt x="187153" y="61337"/>
                </a:lnTo>
                <a:lnTo>
                  <a:pt x="151083" y="96202"/>
                </a:lnTo>
                <a:lnTo>
                  <a:pt x="125276" y="132401"/>
                </a:lnTo>
                <a:lnTo>
                  <a:pt x="115412" y="149097"/>
                </a:lnTo>
                <a:lnTo>
                  <a:pt x="121357" y="127458"/>
                </a:lnTo>
                <a:lnTo>
                  <a:pt x="128207" y="79041"/>
                </a:lnTo>
                <a:lnTo>
                  <a:pt x="119484" y="28600"/>
                </a:lnTo>
                <a:lnTo>
                  <a:pt x="78709" y="888"/>
                </a:lnTo>
                <a:lnTo>
                  <a:pt x="72994" y="126"/>
                </a:lnTo>
                <a:close/>
              </a:path>
            </a:pathLst>
          </a:custGeom>
          <a:solidFill>
            <a:srgbClr val="EAC044"/>
          </a:solidFill>
        </p:spPr>
        <p:txBody>
          <a:bodyPr wrap="square" lIns="0" tIns="0" rIns="0" bIns="0" rtlCol="0"/>
          <a:lstStyle/>
          <a:p>
            <a:endParaRPr/>
          </a:p>
        </p:txBody>
      </p:sp>
      <p:pic>
        <p:nvPicPr>
          <p:cNvPr id="9" name="object 9"/>
          <p:cNvPicPr/>
          <p:nvPr/>
        </p:nvPicPr>
        <p:blipFill>
          <a:blip r:embed="rId7" cstate="print"/>
          <a:stretch>
            <a:fillRect/>
          </a:stretch>
        </p:blipFill>
        <p:spPr>
          <a:xfrm>
            <a:off x="1310105" y="199532"/>
            <a:ext cx="213874" cy="212582"/>
          </a:xfrm>
          <a:prstGeom prst="rect">
            <a:avLst/>
          </a:prstGeom>
        </p:spPr>
      </p:pic>
      <p:pic>
        <p:nvPicPr>
          <p:cNvPr id="10" name="object 10"/>
          <p:cNvPicPr/>
          <p:nvPr/>
        </p:nvPicPr>
        <p:blipFill>
          <a:blip r:embed="rId8" cstate="print"/>
          <a:stretch>
            <a:fillRect/>
          </a:stretch>
        </p:blipFill>
        <p:spPr>
          <a:xfrm>
            <a:off x="177812" y="282320"/>
            <a:ext cx="199984" cy="224154"/>
          </a:xfrm>
          <a:prstGeom prst="rect">
            <a:avLst/>
          </a:prstGeom>
        </p:spPr>
      </p:pic>
      <p:pic>
        <p:nvPicPr>
          <p:cNvPr id="11" name="object 11"/>
          <p:cNvPicPr/>
          <p:nvPr/>
        </p:nvPicPr>
        <p:blipFill>
          <a:blip r:embed="rId9" cstate="print"/>
          <a:stretch>
            <a:fillRect/>
          </a:stretch>
        </p:blipFill>
        <p:spPr>
          <a:xfrm>
            <a:off x="6199632" y="4946929"/>
            <a:ext cx="109727" cy="109678"/>
          </a:xfrm>
          <a:prstGeom prst="rect">
            <a:avLst/>
          </a:prstGeom>
        </p:spPr>
      </p:pic>
      <p:pic>
        <p:nvPicPr>
          <p:cNvPr id="12" name="object 12"/>
          <p:cNvPicPr/>
          <p:nvPr/>
        </p:nvPicPr>
        <p:blipFill>
          <a:blip r:embed="rId10" cstate="print"/>
          <a:stretch>
            <a:fillRect/>
          </a:stretch>
        </p:blipFill>
        <p:spPr>
          <a:xfrm>
            <a:off x="3221735" y="4831105"/>
            <a:ext cx="173736" cy="179781"/>
          </a:xfrm>
          <a:prstGeom prst="rect">
            <a:avLst/>
          </a:prstGeom>
        </p:spPr>
      </p:pic>
      <p:grpSp>
        <p:nvGrpSpPr>
          <p:cNvPr id="13" name="object 13"/>
          <p:cNvGrpSpPr/>
          <p:nvPr/>
        </p:nvGrpSpPr>
        <p:grpSpPr>
          <a:xfrm>
            <a:off x="8566531" y="126611"/>
            <a:ext cx="445770" cy="398780"/>
            <a:chOff x="8566531" y="126611"/>
            <a:chExt cx="445770" cy="398780"/>
          </a:xfrm>
        </p:grpSpPr>
        <p:pic>
          <p:nvPicPr>
            <p:cNvPr id="14" name="object 14"/>
            <p:cNvPicPr/>
            <p:nvPr/>
          </p:nvPicPr>
          <p:blipFill>
            <a:blip r:embed="rId11" cstate="print"/>
            <a:stretch>
              <a:fillRect/>
            </a:stretch>
          </p:blipFill>
          <p:spPr>
            <a:xfrm>
              <a:off x="8651113" y="267343"/>
              <a:ext cx="243554" cy="232528"/>
            </a:xfrm>
            <a:prstGeom prst="rect">
              <a:avLst/>
            </a:prstGeom>
          </p:spPr>
        </p:pic>
        <p:sp>
          <p:nvSpPr>
            <p:cNvPr id="15" name="object 15"/>
            <p:cNvSpPr/>
            <p:nvPr/>
          </p:nvSpPr>
          <p:spPr>
            <a:xfrm>
              <a:off x="8566531" y="126611"/>
              <a:ext cx="445770" cy="398780"/>
            </a:xfrm>
            <a:custGeom>
              <a:avLst/>
              <a:gdLst/>
              <a:ahLst/>
              <a:cxnLst/>
              <a:rect l="l" t="t" r="r" b="b"/>
              <a:pathLst>
                <a:path w="445770" h="398780">
                  <a:moveTo>
                    <a:pt x="246337" y="0"/>
                  </a:moveTo>
                  <a:lnTo>
                    <a:pt x="194915" y="4650"/>
                  </a:lnTo>
                  <a:lnTo>
                    <a:pt x="148712" y="23440"/>
                  </a:lnTo>
                  <a:lnTo>
                    <a:pt x="108065" y="52011"/>
                  </a:lnTo>
                  <a:lnTo>
                    <a:pt x="73313" y="86003"/>
                  </a:lnTo>
                  <a:lnTo>
                    <a:pt x="44793" y="121056"/>
                  </a:lnTo>
                  <a:lnTo>
                    <a:pt x="22842" y="152810"/>
                  </a:lnTo>
                  <a:lnTo>
                    <a:pt x="7798" y="176906"/>
                  </a:lnTo>
                  <a:lnTo>
                    <a:pt x="0" y="188982"/>
                  </a:lnTo>
                  <a:lnTo>
                    <a:pt x="347" y="194525"/>
                  </a:lnTo>
                  <a:lnTo>
                    <a:pt x="7159" y="202556"/>
                  </a:lnTo>
                  <a:lnTo>
                    <a:pt x="19091" y="212468"/>
                  </a:lnTo>
                  <a:lnTo>
                    <a:pt x="34798" y="223653"/>
                  </a:lnTo>
                  <a:lnTo>
                    <a:pt x="55407" y="193396"/>
                  </a:lnTo>
                  <a:lnTo>
                    <a:pt x="82634" y="158764"/>
                  </a:lnTo>
                  <a:lnTo>
                    <a:pt x="115524" y="124122"/>
                  </a:lnTo>
                  <a:lnTo>
                    <a:pt x="153122" y="93838"/>
                  </a:lnTo>
                  <a:lnTo>
                    <a:pt x="194471" y="72275"/>
                  </a:lnTo>
                  <a:lnTo>
                    <a:pt x="238618" y="63800"/>
                  </a:lnTo>
                  <a:lnTo>
                    <a:pt x="284607" y="72777"/>
                  </a:lnTo>
                  <a:lnTo>
                    <a:pt x="330720" y="98698"/>
                  </a:lnTo>
                  <a:lnTo>
                    <a:pt x="362126" y="129497"/>
                  </a:lnTo>
                  <a:lnTo>
                    <a:pt x="382796" y="165579"/>
                  </a:lnTo>
                  <a:lnTo>
                    <a:pt x="393779" y="206080"/>
                  </a:lnTo>
                  <a:lnTo>
                    <a:pt x="396124" y="250135"/>
                  </a:lnTo>
                  <a:lnTo>
                    <a:pt x="390880" y="296879"/>
                  </a:lnTo>
                  <a:lnTo>
                    <a:pt x="379096" y="345448"/>
                  </a:lnTo>
                  <a:lnTo>
                    <a:pt x="361823" y="394976"/>
                  </a:lnTo>
                  <a:lnTo>
                    <a:pt x="384430" y="398382"/>
                  </a:lnTo>
                  <a:lnTo>
                    <a:pt x="425703" y="377450"/>
                  </a:lnTo>
                  <a:lnTo>
                    <a:pt x="436887" y="333725"/>
                  </a:lnTo>
                  <a:lnTo>
                    <a:pt x="445452" y="230623"/>
                  </a:lnTo>
                  <a:lnTo>
                    <a:pt x="413916" y="110256"/>
                  </a:lnTo>
                  <a:lnTo>
                    <a:pt x="304800" y="14738"/>
                  </a:lnTo>
                  <a:lnTo>
                    <a:pt x="303402" y="14103"/>
                  </a:lnTo>
                  <a:lnTo>
                    <a:pt x="246337" y="0"/>
                  </a:lnTo>
                  <a:close/>
                </a:path>
              </a:pathLst>
            </a:custGeom>
            <a:solidFill>
              <a:srgbClr val="E69EA0"/>
            </a:solidFill>
          </p:spPr>
          <p:txBody>
            <a:bodyPr wrap="square" lIns="0" tIns="0" rIns="0" bIns="0" rtlCol="0"/>
            <a:lstStyle/>
            <a:p>
              <a:endParaRPr/>
            </a:p>
          </p:txBody>
        </p:sp>
        <p:sp>
          <p:nvSpPr>
            <p:cNvPr id="16" name="object 16"/>
            <p:cNvSpPr/>
            <p:nvPr/>
          </p:nvSpPr>
          <p:spPr>
            <a:xfrm>
              <a:off x="8601329" y="190492"/>
              <a:ext cx="361950" cy="331470"/>
            </a:xfrm>
            <a:custGeom>
              <a:avLst/>
              <a:gdLst/>
              <a:ahLst/>
              <a:cxnLst/>
              <a:rect l="l" t="t" r="r" b="b"/>
              <a:pathLst>
                <a:path w="361950" h="331470">
                  <a:moveTo>
                    <a:pt x="203940" y="0"/>
                  </a:moveTo>
                  <a:lnTo>
                    <a:pt x="159840" y="8506"/>
                  </a:lnTo>
                  <a:lnTo>
                    <a:pt x="118483" y="30064"/>
                  </a:lnTo>
                  <a:lnTo>
                    <a:pt x="80846" y="60322"/>
                  </a:lnTo>
                  <a:lnTo>
                    <a:pt x="47903" y="94927"/>
                  </a:lnTo>
                  <a:lnTo>
                    <a:pt x="20629" y="129528"/>
                  </a:lnTo>
                  <a:lnTo>
                    <a:pt x="0" y="159773"/>
                  </a:lnTo>
                  <a:lnTo>
                    <a:pt x="11725" y="167869"/>
                  </a:lnTo>
                  <a:lnTo>
                    <a:pt x="24177" y="176061"/>
                  </a:lnTo>
                  <a:lnTo>
                    <a:pt x="49784" y="192158"/>
                  </a:lnTo>
                  <a:lnTo>
                    <a:pt x="71283" y="158402"/>
                  </a:lnTo>
                  <a:lnTo>
                    <a:pt x="101537" y="122336"/>
                  </a:lnTo>
                  <a:lnTo>
                    <a:pt x="139696" y="92379"/>
                  </a:lnTo>
                  <a:lnTo>
                    <a:pt x="184916" y="76948"/>
                  </a:lnTo>
                  <a:lnTo>
                    <a:pt x="236347" y="84462"/>
                  </a:lnTo>
                  <a:lnTo>
                    <a:pt x="238760" y="85478"/>
                  </a:lnTo>
                  <a:lnTo>
                    <a:pt x="274902" y="112876"/>
                  </a:lnTo>
                  <a:lnTo>
                    <a:pt x="291464" y="150864"/>
                  </a:lnTo>
                  <a:lnTo>
                    <a:pt x="293338" y="194476"/>
                  </a:lnTo>
                  <a:lnTo>
                    <a:pt x="285411" y="238743"/>
                  </a:lnTo>
                  <a:lnTo>
                    <a:pt x="272573" y="278700"/>
                  </a:lnTo>
                  <a:lnTo>
                    <a:pt x="259715" y="309379"/>
                  </a:lnTo>
                  <a:lnTo>
                    <a:pt x="276036" y="315826"/>
                  </a:lnTo>
                  <a:lnTo>
                    <a:pt x="293036" y="321904"/>
                  </a:lnTo>
                  <a:lnTo>
                    <a:pt x="310203" y="327149"/>
                  </a:lnTo>
                  <a:lnTo>
                    <a:pt x="327025" y="331096"/>
                  </a:lnTo>
                  <a:lnTo>
                    <a:pt x="344314" y="281572"/>
                  </a:lnTo>
                  <a:lnTo>
                    <a:pt x="356137" y="233016"/>
                  </a:lnTo>
                  <a:lnTo>
                    <a:pt x="361433" y="186288"/>
                  </a:lnTo>
                  <a:lnTo>
                    <a:pt x="359140" y="142247"/>
                  </a:lnTo>
                  <a:lnTo>
                    <a:pt x="348197" y="101754"/>
                  </a:lnTo>
                  <a:lnTo>
                    <a:pt x="327542" y="65670"/>
                  </a:lnTo>
                  <a:lnTo>
                    <a:pt x="296116" y="34854"/>
                  </a:lnTo>
                  <a:lnTo>
                    <a:pt x="252856" y="10167"/>
                  </a:lnTo>
                  <a:lnTo>
                    <a:pt x="249809" y="8897"/>
                  </a:lnTo>
                  <a:lnTo>
                    <a:pt x="203940" y="0"/>
                  </a:lnTo>
                  <a:close/>
                </a:path>
              </a:pathLst>
            </a:custGeom>
            <a:solidFill>
              <a:srgbClr val="EAC044"/>
            </a:solidFill>
          </p:spPr>
          <p:txBody>
            <a:bodyPr wrap="square" lIns="0" tIns="0" rIns="0" bIns="0" rtlCol="0"/>
            <a:lstStyle/>
            <a:p>
              <a:endParaRPr/>
            </a:p>
          </p:txBody>
        </p:sp>
      </p:grpSp>
      <p:pic>
        <p:nvPicPr>
          <p:cNvPr id="17" name="object 17"/>
          <p:cNvPicPr/>
          <p:nvPr/>
        </p:nvPicPr>
        <p:blipFill>
          <a:blip r:embed="rId12" cstate="print"/>
          <a:stretch>
            <a:fillRect/>
          </a:stretch>
        </p:blipFill>
        <p:spPr>
          <a:xfrm>
            <a:off x="3901440" y="243839"/>
            <a:ext cx="109727" cy="112775"/>
          </a:xfrm>
          <a:prstGeom prst="rect">
            <a:avLst/>
          </a:prstGeom>
        </p:spPr>
      </p:pic>
      <p:sp>
        <p:nvSpPr>
          <p:cNvPr id="18" name="object 18"/>
          <p:cNvSpPr txBox="1">
            <a:spLocks noGrp="1"/>
          </p:cNvSpPr>
          <p:nvPr>
            <p:ph type="title"/>
          </p:nvPr>
        </p:nvSpPr>
        <p:spPr>
          <a:xfrm>
            <a:off x="3297427" y="1491400"/>
            <a:ext cx="904240" cy="391795"/>
          </a:xfrm>
          <a:prstGeom prst="rect">
            <a:avLst/>
          </a:prstGeom>
        </p:spPr>
        <p:txBody>
          <a:bodyPr vert="horz" wrap="square" lIns="0" tIns="12700" rIns="0" bIns="0" rtlCol="0">
            <a:spAutoFit/>
          </a:bodyPr>
          <a:lstStyle/>
          <a:p>
            <a:pPr marL="12700">
              <a:lnSpc>
                <a:spcPct val="100000"/>
              </a:lnSpc>
              <a:spcBef>
                <a:spcPts val="100"/>
              </a:spcBef>
            </a:pPr>
            <a:r>
              <a:rPr sz="2400" u="heavy" spc="60" dirty="0">
                <a:solidFill>
                  <a:srgbClr val="844751"/>
                </a:solidFill>
                <a:uFill>
                  <a:solidFill>
                    <a:srgbClr val="844751"/>
                  </a:solidFill>
                </a:uFill>
              </a:rPr>
              <a:t>TEAM</a:t>
            </a:r>
            <a:endParaRPr sz="2400"/>
          </a:p>
        </p:txBody>
      </p:sp>
      <p:sp>
        <p:nvSpPr>
          <p:cNvPr id="19" name="object 19"/>
          <p:cNvSpPr txBox="1"/>
          <p:nvPr/>
        </p:nvSpPr>
        <p:spPr>
          <a:xfrm>
            <a:off x="2984054" y="2242502"/>
            <a:ext cx="2959546" cy="941091"/>
          </a:xfrm>
          <a:prstGeom prst="rect">
            <a:avLst/>
          </a:prstGeom>
        </p:spPr>
        <p:txBody>
          <a:bodyPr vert="horz" wrap="square" lIns="0" tIns="11430" rIns="0" bIns="0" rtlCol="0">
            <a:spAutoFit/>
          </a:bodyPr>
          <a:lstStyle/>
          <a:p>
            <a:pPr marL="12700">
              <a:lnSpc>
                <a:spcPct val="150000"/>
              </a:lnSpc>
              <a:spcBef>
                <a:spcPts val="90"/>
              </a:spcBef>
            </a:pPr>
            <a:r>
              <a:rPr sz="1400" spc="-10" dirty="0">
                <a:latin typeface="Arial MT"/>
                <a:cs typeface="Arial MT"/>
              </a:rPr>
              <a:t>2103A5</a:t>
            </a:r>
            <a:r>
              <a:rPr lang="en-US" sz="1400" spc="-10" dirty="0">
                <a:latin typeface="Arial MT"/>
                <a:cs typeface="Arial MT"/>
              </a:rPr>
              <a:t>1456</a:t>
            </a:r>
            <a:r>
              <a:rPr sz="1400" spc="-10" dirty="0">
                <a:latin typeface="Arial MT"/>
                <a:cs typeface="Arial MT"/>
              </a:rPr>
              <a:t>-</a:t>
            </a:r>
            <a:r>
              <a:rPr lang="en-US" sz="1400" spc="-10" dirty="0">
                <a:latin typeface="Arial MT"/>
                <a:cs typeface="Arial MT"/>
              </a:rPr>
              <a:t>D.SRI DEEKSHITHA</a:t>
            </a:r>
            <a:endParaRPr sz="1400" dirty="0">
              <a:latin typeface="Arial MT"/>
              <a:cs typeface="Arial MT"/>
            </a:endParaRPr>
          </a:p>
          <a:p>
            <a:pPr marL="12700">
              <a:lnSpc>
                <a:spcPct val="150000"/>
              </a:lnSpc>
            </a:pPr>
            <a:r>
              <a:rPr sz="1400" spc="-10" dirty="0">
                <a:latin typeface="Arial MT"/>
                <a:cs typeface="Arial MT"/>
              </a:rPr>
              <a:t>2103A5</a:t>
            </a:r>
            <a:r>
              <a:rPr lang="en-US" sz="1400" spc="-10" dirty="0">
                <a:latin typeface="Arial MT"/>
                <a:cs typeface="Arial MT"/>
              </a:rPr>
              <a:t>1473</a:t>
            </a:r>
            <a:r>
              <a:rPr sz="1400" spc="-10" dirty="0">
                <a:latin typeface="Arial MT"/>
                <a:cs typeface="Arial MT"/>
              </a:rPr>
              <a:t>-</a:t>
            </a:r>
            <a:r>
              <a:rPr lang="en-US" sz="1400" spc="-10" dirty="0">
                <a:latin typeface="Arial MT"/>
                <a:cs typeface="Arial MT"/>
              </a:rPr>
              <a:t>MAHVISH ISHAQ</a:t>
            </a:r>
            <a:endParaRPr sz="1400" dirty="0">
              <a:latin typeface="Arial MT"/>
              <a:cs typeface="Arial MT"/>
            </a:endParaRPr>
          </a:p>
          <a:p>
            <a:pPr marL="12700">
              <a:lnSpc>
                <a:spcPct val="150000"/>
              </a:lnSpc>
              <a:spcBef>
                <a:spcPts val="5"/>
              </a:spcBef>
            </a:pPr>
            <a:r>
              <a:rPr sz="1400" spc="-15" dirty="0">
                <a:latin typeface="Arial MT"/>
                <a:cs typeface="Arial MT"/>
              </a:rPr>
              <a:t>2103A5</a:t>
            </a:r>
            <a:r>
              <a:rPr lang="en-US" sz="1400" spc="-15" dirty="0">
                <a:latin typeface="Arial MT"/>
                <a:cs typeface="Arial MT"/>
              </a:rPr>
              <a:t>1179</a:t>
            </a:r>
            <a:r>
              <a:rPr sz="1400" spc="-15" dirty="0">
                <a:latin typeface="Arial MT"/>
                <a:cs typeface="Arial MT"/>
              </a:rPr>
              <a:t>-</a:t>
            </a:r>
            <a:r>
              <a:rPr lang="en-US" sz="1400" spc="-15" dirty="0">
                <a:latin typeface="Arial MT"/>
                <a:cs typeface="Arial MT"/>
              </a:rPr>
              <a:t>NASHEER FATIMA</a:t>
            </a:r>
            <a:endParaRPr sz="1400" dirty="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128003" y="1363979"/>
            <a:ext cx="1434465" cy="2082164"/>
          </a:xfrm>
          <a:custGeom>
            <a:avLst/>
            <a:gdLst/>
            <a:ahLst/>
            <a:cxnLst/>
            <a:rect l="l" t="t" r="r" b="b"/>
            <a:pathLst>
              <a:path w="1434465" h="2082164">
                <a:moveTo>
                  <a:pt x="0" y="0"/>
                </a:moveTo>
                <a:lnTo>
                  <a:pt x="51216" y="878"/>
                </a:lnTo>
                <a:lnTo>
                  <a:pt x="102376" y="3484"/>
                </a:lnTo>
                <a:lnTo>
                  <a:pt x="153419" y="7776"/>
                </a:lnTo>
                <a:lnTo>
                  <a:pt x="204289" y="13712"/>
                </a:lnTo>
                <a:lnTo>
                  <a:pt x="254926" y="21249"/>
                </a:lnTo>
                <a:lnTo>
                  <a:pt x="305274" y="30346"/>
                </a:lnTo>
                <a:lnTo>
                  <a:pt x="355273" y="40961"/>
                </a:lnTo>
                <a:lnTo>
                  <a:pt x="404866" y="53050"/>
                </a:lnTo>
                <a:lnTo>
                  <a:pt x="453995" y="66573"/>
                </a:lnTo>
                <a:lnTo>
                  <a:pt x="502601" y="81486"/>
                </a:lnTo>
                <a:lnTo>
                  <a:pt x="550627" y="97748"/>
                </a:lnTo>
                <a:lnTo>
                  <a:pt x="598014" y="115317"/>
                </a:lnTo>
                <a:lnTo>
                  <a:pt x="644704" y="134150"/>
                </a:lnTo>
                <a:lnTo>
                  <a:pt x="690640" y="154206"/>
                </a:lnTo>
                <a:lnTo>
                  <a:pt x="735762" y="175441"/>
                </a:lnTo>
                <a:lnTo>
                  <a:pt x="780013" y="197815"/>
                </a:lnTo>
                <a:lnTo>
                  <a:pt x="823335" y="221285"/>
                </a:lnTo>
                <a:lnTo>
                  <a:pt x="865670" y="245808"/>
                </a:lnTo>
                <a:lnTo>
                  <a:pt x="906960" y="271343"/>
                </a:lnTo>
                <a:lnTo>
                  <a:pt x="947146" y="297847"/>
                </a:lnTo>
                <a:lnTo>
                  <a:pt x="986170" y="325278"/>
                </a:lnTo>
                <a:lnTo>
                  <a:pt x="1023975" y="353595"/>
                </a:lnTo>
                <a:lnTo>
                  <a:pt x="1060502" y="382754"/>
                </a:lnTo>
                <a:lnTo>
                  <a:pt x="1095693" y="412715"/>
                </a:lnTo>
                <a:lnTo>
                  <a:pt x="1129490" y="443434"/>
                </a:lnTo>
                <a:lnTo>
                  <a:pt x="1161836" y="474869"/>
                </a:lnTo>
                <a:lnTo>
                  <a:pt x="1192670" y="506979"/>
                </a:lnTo>
                <a:lnTo>
                  <a:pt x="1221937" y="539721"/>
                </a:lnTo>
                <a:lnTo>
                  <a:pt x="1249577" y="573053"/>
                </a:lnTo>
                <a:lnTo>
                  <a:pt x="1275533" y="606934"/>
                </a:lnTo>
                <a:lnTo>
                  <a:pt x="1299746" y="641320"/>
                </a:lnTo>
                <a:lnTo>
                  <a:pt x="1322159" y="676169"/>
                </a:lnTo>
                <a:lnTo>
                  <a:pt x="1342713" y="711440"/>
                </a:lnTo>
                <a:lnTo>
                  <a:pt x="1361349" y="747090"/>
                </a:lnTo>
                <a:lnTo>
                  <a:pt x="1378011" y="783078"/>
                </a:lnTo>
                <a:lnTo>
                  <a:pt x="1392640" y="819361"/>
                </a:lnTo>
                <a:lnTo>
                  <a:pt x="1405178" y="855896"/>
                </a:lnTo>
                <a:lnTo>
                  <a:pt x="1415566" y="892642"/>
                </a:lnTo>
                <a:lnTo>
                  <a:pt x="1429662" y="966598"/>
                </a:lnTo>
                <a:lnTo>
                  <a:pt x="1434465" y="1040892"/>
                </a:lnTo>
                <a:lnTo>
                  <a:pt x="1433799" y="1108732"/>
                </a:lnTo>
                <a:lnTo>
                  <a:pt x="1431843" y="1176315"/>
                </a:lnTo>
                <a:lnTo>
                  <a:pt x="1428655" y="1243383"/>
                </a:lnTo>
                <a:lnTo>
                  <a:pt x="1424292" y="1309681"/>
                </a:lnTo>
                <a:lnTo>
                  <a:pt x="1418814" y="1374951"/>
                </a:lnTo>
                <a:lnTo>
                  <a:pt x="1412280" y="1438936"/>
                </a:lnTo>
                <a:lnTo>
                  <a:pt x="1404748" y="1501381"/>
                </a:lnTo>
                <a:lnTo>
                  <a:pt x="1396276" y="1562029"/>
                </a:lnTo>
                <a:lnTo>
                  <a:pt x="1386924" y="1620624"/>
                </a:lnTo>
                <a:lnTo>
                  <a:pt x="1376749" y="1676908"/>
                </a:lnTo>
                <a:lnTo>
                  <a:pt x="1365811" y="1730625"/>
                </a:lnTo>
                <a:lnTo>
                  <a:pt x="1354168" y="1781519"/>
                </a:lnTo>
                <a:lnTo>
                  <a:pt x="1341879" y="1829334"/>
                </a:lnTo>
                <a:lnTo>
                  <a:pt x="1329002" y="1873812"/>
                </a:lnTo>
                <a:lnTo>
                  <a:pt x="1315597" y="1914697"/>
                </a:lnTo>
                <a:lnTo>
                  <a:pt x="1301720" y="1951734"/>
                </a:lnTo>
                <a:lnTo>
                  <a:pt x="1272791" y="2013232"/>
                </a:lnTo>
                <a:lnTo>
                  <a:pt x="1242684" y="2056254"/>
                </a:lnTo>
                <a:lnTo>
                  <a:pt x="1211867" y="2078748"/>
                </a:lnTo>
                <a:lnTo>
                  <a:pt x="1196340" y="2081657"/>
                </a:lnTo>
              </a:path>
            </a:pathLst>
          </a:custGeom>
          <a:ln w="27432">
            <a:solidFill>
              <a:srgbClr val="EAC044"/>
            </a:solidFill>
          </a:ln>
        </p:spPr>
        <p:txBody>
          <a:bodyPr wrap="square" lIns="0" tIns="0" rIns="0" bIns="0" rtlCol="0"/>
          <a:lstStyle/>
          <a:p>
            <a:endParaRPr/>
          </a:p>
        </p:txBody>
      </p:sp>
      <p:sp>
        <p:nvSpPr>
          <p:cNvPr id="3" name="object 3"/>
          <p:cNvSpPr/>
          <p:nvPr/>
        </p:nvSpPr>
        <p:spPr>
          <a:xfrm>
            <a:off x="3409188" y="1461515"/>
            <a:ext cx="1163955" cy="0"/>
          </a:xfrm>
          <a:custGeom>
            <a:avLst/>
            <a:gdLst/>
            <a:ahLst/>
            <a:cxnLst/>
            <a:rect l="l" t="t" r="r" b="b"/>
            <a:pathLst>
              <a:path w="1163954">
                <a:moveTo>
                  <a:pt x="0" y="0"/>
                </a:moveTo>
                <a:lnTo>
                  <a:pt x="1163447" y="0"/>
                </a:lnTo>
              </a:path>
            </a:pathLst>
          </a:custGeom>
          <a:ln w="27432">
            <a:solidFill>
              <a:srgbClr val="D184B7"/>
            </a:solidFill>
          </a:ln>
        </p:spPr>
        <p:txBody>
          <a:bodyPr wrap="square" lIns="0" tIns="0" rIns="0" bIns="0" rtlCol="0"/>
          <a:lstStyle/>
          <a:p>
            <a:endParaRPr/>
          </a:p>
        </p:txBody>
      </p:sp>
      <p:sp>
        <p:nvSpPr>
          <p:cNvPr id="4" name="object 4"/>
          <p:cNvSpPr/>
          <p:nvPr/>
        </p:nvSpPr>
        <p:spPr>
          <a:xfrm>
            <a:off x="4704588" y="1461515"/>
            <a:ext cx="1311910" cy="0"/>
          </a:xfrm>
          <a:custGeom>
            <a:avLst/>
            <a:gdLst/>
            <a:ahLst/>
            <a:cxnLst/>
            <a:rect l="l" t="t" r="r" b="b"/>
            <a:pathLst>
              <a:path w="1311910">
                <a:moveTo>
                  <a:pt x="0" y="0"/>
                </a:moveTo>
                <a:lnTo>
                  <a:pt x="1311402" y="0"/>
                </a:lnTo>
              </a:path>
            </a:pathLst>
          </a:custGeom>
          <a:ln w="27432">
            <a:solidFill>
              <a:srgbClr val="D184B7"/>
            </a:solidFill>
          </a:ln>
        </p:spPr>
        <p:txBody>
          <a:bodyPr wrap="square" lIns="0" tIns="0" rIns="0" bIns="0" rtlCol="0"/>
          <a:lstStyle/>
          <a:p>
            <a:endParaRPr/>
          </a:p>
        </p:txBody>
      </p:sp>
      <p:grpSp>
        <p:nvGrpSpPr>
          <p:cNvPr id="5" name="object 5"/>
          <p:cNvGrpSpPr/>
          <p:nvPr/>
        </p:nvGrpSpPr>
        <p:grpSpPr>
          <a:xfrm>
            <a:off x="745634" y="1280159"/>
            <a:ext cx="2566670" cy="3021330"/>
            <a:chOff x="745634" y="1280159"/>
            <a:chExt cx="2566670" cy="3021330"/>
          </a:xfrm>
        </p:grpSpPr>
        <p:sp>
          <p:nvSpPr>
            <p:cNvPr id="6" name="object 6"/>
            <p:cNvSpPr/>
            <p:nvPr/>
          </p:nvSpPr>
          <p:spPr>
            <a:xfrm>
              <a:off x="1881759" y="1293875"/>
              <a:ext cx="1417320" cy="2082164"/>
            </a:xfrm>
            <a:custGeom>
              <a:avLst/>
              <a:gdLst/>
              <a:ahLst/>
              <a:cxnLst/>
              <a:rect l="l" t="t" r="r" b="b"/>
              <a:pathLst>
                <a:path w="1417320" h="2082164">
                  <a:moveTo>
                    <a:pt x="238125" y="2081657"/>
                  </a:moveTo>
                  <a:lnTo>
                    <a:pt x="191818" y="2056254"/>
                  </a:lnTo>
                  <a:lnTo>
                    <a:pt x="161724" y="2013232"/>
                  </a:lnTo>
                  <a:lnTo>
                    <a:pt x="132800" y="1951734"/>
                  </a:lnTo>
                  <a:lnTo>
                    <a:pt x="118924" y="1914697"/>
                  </a:lnTo>
                  <a:lnTo>
                    <a:pt x="105517" y="1873812"/>
                  </a:lnTo>
                  <a:lnTo>
                    <a:pt x="92638" y="1829334"/>
                  </a:lnTo>
                  <a:lnTo>
                    <a:pt x="80345" y="1781519"/>
                  </a:lnTo>
                  <a:lnTo>
                    <a:pt x="68698" y="1730625"/>
                  </a:lnTo>
                  <a:lnTo>
                    <a:pt x="57755" y="1676908"/>
                  </a:lnTo>
                  <a:lnTo>
                    <a:pt x="47576" y="1620624"/>
                  </a:lnTo>
                  <a:lnTo>
                    <a:pt x="38218" y="1562029"/>
                  </a:lnTo>
                  <a:lnTo>
                    <a:pt x="29741" y="1501381"/>
                  </a:lnTo>
                  <a:lnTo>
                    <a:pt x="22203" y="1438936"/>
                  </a:lnTo>
                  <a:lnTo>
                    <a:pt x="15664" y="1374951"/>
                  </a:lnTo>
                  <a:lnTo>
                    <a:pt x="10181" y="1309681"/>
                  </a:lnTo>
                  <a:lnTo>
                    <a:pt x="5815" y="1243383"/>
                  </a:lnTo>
                  <a:lnTo>
                    <a:pt x="2623" y="1176315"/>
                  </a:lnTo>
                  <a:lnTo>
                    <a:pt x="665" y="1108732"/>
                  </a:lnTo>
                  <a:lnTo>
                    <a:pt x="0" y="1040892"/>
                  </a:lnTo>
                  <a:lnTo>
                    <a:pt x="1253" y="1002818"/>
                  </a:lnTo>
                  <a:lnTo>
                    <a:pt x="4974" y="964789"/>
                  </a:lnTo>
                  <a:lnTo>
                    <a:pt x="11100" y="926851"/>
                  </a:lnTo>
                  <a:lnTo>
                    <a:pt x="19570" y="889049"/>
                  </a:lnTo>
                  <a:lnTo>
                    <a:pt x="30321" y="851428"/>
                  </a:lnTo>
                  <a:lnTo>
                    <a:pt x="43293" y="814034"/>
                  </a:lnTo>
                  <a:lnTo>
                    <a:pt x="58423" y="776912"/>
                  </a:lnTo>
                  <a:lnTo>
                    <a:pt x="75649" y="740106"/>
                  </a:lnTo>
                  <a:lnTo>
                    <a:pt x="94911" y="703664"/>
                  </a:lnTo>
                  <a:lnTo>
                    <a:pt x="116147" y="667629"/>
                  </a:lnTo>
                  <a:lnTo>
                    <a:pt x="139294" y="632047"/>
                  </a:lnTo>
                  <a:lnTo>
                    <a:pt x="164291" y="596963"/>
                  </a:lnTo>
                  <a:lnTo>
                    <a:pt x="191077" y="562423"/>
                  </a:lnTo>
                  <a:lnTo>
                    <a:pt x="219590" y="528473"/>
                  </a:lnTo>
                  <a:lnTo>
                    <a:pt x="249768" y="495156"/>
                  </a:lnTo>
                  <a:lnTo>
                    <a:pt x="281549" y="462519"/>
                  </a:lnTo>
                  <a:lnTo>
                    <a:pt x="314872" y="430607"/>
                  </a:lnTo>
                  <a:lnTo>
                    <a:pt x="349675" y="399465"/>
                  </a:lnTo>
                  <a:lnTo>
                    <a:pt x="385896" y="369139"/>
                  </a:lnTo>
                  <a:lnTo>
                    <a:pt x="423475" y="339674"/>
                  </a:lnTo>
                  <a:lnTo>
                    <a:pt x="462348" y="311115"/>
                  </a:lnTo>
                  <a:lnTo>
                    <a:pt x="502455" y="283507"/>
                  </a:lnTo>
                  <a:lnTo>
                    <a:pt x="543733" y="256896"/>
                  </a:lnTo>
                  <a:lnTo>
                    <a:pt x="586122" y="231327"/>
                  </a:lnTo>
                  <a:lnTo>
                    <a:pt x="629559" y="206846"/>
                  </a:lnTo>
                  <a:lnTo>
                    <a:pt x="673983" y="183497"/>
                  </a:lnTo>
                  <a:lnTo>
                    <a:pt x="719332" y="161326"/>
                  </a:lnTo>
                  <a:lnTo>
                    <a:pt x="765544" y="140379"/>
                  </a:lnTo>
                  <a:lnTo>
                    <a:pt x="812558" y="120700"/>
                  </a:lnTo>
                  <a:lnTo>
                    <a:pt x="860312" y="102335"/>
                  </a:lnTo>
                  <a:lnTo>
                    <a:pt x="908744" y="85330"/>
                  </a:lnTo>
                  <a:lnTo>
                    <a:pt x="957793" y="69729"/>
                  </a:lnTo>
                  <a:lnTo>
                    <a:pt x="1007397" y="55577"/>
                  </a:lnTo>
                  <a:lnTo>
                    <a:pt x="1057495" y="42921"/>
                  </a:lnTo>
                  <a:lnTo>
                    <a:pt x="1108024" y="31806"/>
                  </a:lnTo>
                  <a:lnTo>
                    <a:pt x="1158923" y="22276"/>
                  </a:lnTo>
                  <a:lnTo>
                    <a:pt x="1210131" y="14377"/>
                  </a:lnTo>
                  <a:lnTo>
                    <a:pt x="1261585" y="8155"/>
                  </a:lnTo>
                  <a:lnTo>
                    <a:pt x="1313225" y="3654"/>
                  </a:lnTo>
                  <a:lnTo>
                    <a:pt x="1364987" y="921"/>
                  </a:lnTo>
                  <a:lnTo>
                    <a:pt x="1416812" y="0"/>
                  </a:lnTo>
                </a:path>
              </a:pathLst>
            </a:custGeom>
            <a:ln w="27432">
              <a:solidFill>
                <a:srgbClr val="38955D"/>
              </a:solidFill>
            </a:ln>
          </p:spPr>
          <p:txBody>
            <a:bodyPr wrap="square" lIns="0" tIns="0" rIns="0" bIns="0" rtlCol="0"/>
            <a:lstStyle/>
            <a:p>
              <a:endParaRPr/>
            </a:p>
          </p:txBody>
        </p:sp>
        <p:pic>
          <p:nvPicPr>
            <p:cNvPr id="7" name="object 7"/>
            <p:cNvPicPr/>
            <p:nvPr/>
          </p:nvPicPr>
          <p:blipFill>
            <a:blip r:embed="rId2" cstate="print"/>
            <a:stretch>
              <a:fillRect/>
            </a:stretch>
          </p:blipFill>
          <p:spPr>
            <a:xfrm>
              <a:off x="777240" y="3078480"/>
              <a:ext cx="1177290" cy="1223010"/>
            </a:xfrm>
            <a:prstGeom prst="rect">
              <a:avLst/>
            </a:prstGeom>
          </p:spPr>
        </p:pic>
        <p:pic>
          <p:nvPicPr>
            <p:cNvPr id="8" name="object 8"/>
            <p:cNvPicPr/>
            <p:nvPr/>
          </p:nvPicPr>
          <p:blipFill>
            <a:blip r:embed="rId3" cstate="print"/>
            <a:stretch>
              <a:fillRect/>
            </a:stretch>
          </p:blipFill>
          <p:spPr>
            <a:xfrm>
              <a:off x="745634" y="3050666"/>
              <a:ext cx="1170432" cy="1218998"/>
            </a:xfrm>
            <a:prstGeom prst="rect">
              <a:avLst/>
            </a:prstGeom>
          </p:spPr>
        </p:pic>
      </p:grpSp>
      <p:sp>
        <p:nvSpPr>
          <p:cNvPr id="9" name="object 9"/>
          <p:cNvSpPr txBox="1">
            <a:spLocks noGrp="1"/>
          </p:cNvSpPr>
          <p:nvPr>
            <p:ph type="title"/>
          </p:nvPr>
        </p:nvSpPr>
        <p:spPr>
          <a:xfrm>
            <a:off x="3361182" y="1126312"/>
            <a:ext cx="2684145" cy="329565"/>
          </a:xfrm>
          <a:prstGeom prst="rect">
            <a:avLst/>
          </a:prstGeom>
        </p:spPr>
        <p:txBody>
          <a:bodyPr vert="horz" wrap="square" lIns="0" tIns="12065" rIns="0" bIns="0" rtlCol="0">
            <a:spAutoFit/>
          </a:bodyPr>
          <a:lstStyle/>
          <a:p>
            <a:pPr marL="12700">
              <a:lnSpc>
                <a:spcPct val="100000"/>
              </a:lnSpc>
              <a:spcBef>
                <a:spcPts val="95"/>
              </a:spcBef>
            </a:pPr>
            <a:r>
              <a:rPr sz="2000" u="none" spc="100" dirty="0">
                <a:solidFill>
                  <a:srgbClr val="5C679E"/>
                </a:solidFill>
              </a:rPr>
              <a:t>TA</a:t>
            </a:r>
            <a:r>
              <a:rPr sz="2000" u="none" spc="75" dirty="0">
                <a:solidFill>
                  <a:srgbClr val="5C679E"/>
                </a:solidFill>
              </a:rPr>
              <a:t>B</a:t>
            </a:r>
            <a:r>
              <a:rPr sz="2000" u="none" spc="-75" dirty="0">
                <a:solidFill>
                  <a:srgbClr val="5C679E"/>
                </a:solidFill>
              </a:rPr>
              <a:t>LE</a:t>
            </a:r>
            <a:r>
              <a:rPr sz="2000" u="none" spc="-55" dirty="0">
                <a:solidFill>
                  <a:srgbClr val="5C679E"/>
                </a:solidFill>
              </a:rPr>
              <a:t> OF</a:t>
            </a:r>
            <a:r>
              <a:rPr sz="2000" u="none" spc="-90" dirty="0">
                <a:solidFill>
                  <a:srgbClr val="5C679E"/>
                </a:solidFill>
              </a:rPr>
              <a:t> </a:t>
            </a:r>
            <a:r>
              <a:rPr sz="2000" u="none" spc="-155" dirty="0">
                <a:solidFill>
                  <a:srgbClr val="5C679E"/>
                </a:solidFill>
              </a:rPr>
              <a:t>C</a:t>
            </a:r>
            <a:r>
              <a:rPr sz="2000" u="none" spc="-20" dirty="0">
                <a:solidFill>
                  <a:srgbClr val="5C679E"/>
                </a:solidFill>
              </a:rPr>
              <a:t>ONT</a:t>
            </a:r>
            <a:r>
              <a:rPr sz="2000" u="none" spc="-15" dirty="0">
                <a:solidFill>
                  <a:srgbClr val="5C679E"/>
                </a:solidFill>
              </a:rPr>
              <a:t>E</a:t>
            </a:r>
            <a:r>
              <a:rPr sz="2000" u="none" spc="20" dirty="0">
                <a:solidFill>
                  <a:srgbClr val="5C679E"/>
                </a:solidFill>
              </a:rPr>
              <a:t>NTS</a:t>
            </a:r>
            <a:endParaRPr sz="2000"/>
          </a:p>
        </p:txBody>
      </p:sp>
      <p:grpSp>
        <p:nvGrpSpPr>
          <p:cNvPr id="10" name="object 10"/>
          <p:cNvGrpSpPr/>
          <p:nvPr/>
        </p:nvGrpSpPr>
        <p:grpSpPr>
          <a:xfrm>
            <a:off x="7352792" y="3166992"/>
            <a:ext cx="1212850" cy="1207770"/>
            <a:chOff x="7352792" y="3166992"/>
            <a:chExt cx="1212850" cy="1207770"/>
          </a:xfrm>
        </p:grpSpPr>
        <p:pic>
          <p:nvPicPr>
            <p:cNvPr id="11" name="object 11"/>
            <p:cNvPicPr/>
            <p:nvPr/>
          </p:nvPicPr>
          <p:blipFill>
            <a:blip r:embed="rId4" cstate="print"/>
            <a:stretch>
              <a:fillRect/>
            </a:stretch>
          </p:blipFill>
          <p:spPr>
            <a:xfrm>
              <a:off x="7385304" y="3194303"/>
              <a:ext cx="1180338" cy="1180338"/>
            </a:xfrm>
            <a:prstGeom prst="rect">
              <a:avLst/>
            </a:prstGeom>
          </p:spPr>
        </p:pic>
        <p:pic>
          <p:nvPicPr>
            <p:cNvPr id="12" name="object 12"/>
            <p:cNvPicPr/>
            <p:nvPr/>
          </p:nvPicPr>
          <p:blipFill>
            <a:blip r:embed="rId5" cstate="print"/>
            <a:stretch>
              <a:fillRect/>
            </a:stretch>
          </p:blipFill>
          <p:spPr>
            <a:xfrm>
              <a:off x="7352792" y="3166992"/>
              <a:ext cx="1175085" cy="1176419"/>
            </a:xfrm>
            <a:prstGeom prst="rect">
              <a:avLst/>
            </a:prstGeom>
          </p:spPr>
        </p:pic>
      </p:grpSp>
      <p:sp>
        <p:nvSpPr>
          <p:cNvPr id="13" name="object 13"/>
          <p:cNvSpPr txBox="1"/>
          <p:nvPr/>
        </p:nvSpPr>
        <p:spPr>
          <a:xfrm>
            <a:off x="2514600" y="1760346"/>
            <a:ext cx="3905295" cy="2233753"/>
          </a:xfrm>
          <a:prstGeom prst="rect">
            <a:avLst/>
          </a:prstGeom>
        </p:spPr>
        <p:txBody>
          <a:bodyPr vert="horz" wrap="square" lIns="0" tIns="11430" rIns="0" bIns="0" rtlCol="0">
            <a:spAutoFit/>
          </a:bodyPr>
          <a:lstStyle/>
          <a:p>
            <a:pPr marL="12700" algn="just">
              <a:lnSpc>
                <a:spcPct val="150000"/>
              </a:lnSpc>
              <a:spcBef>
                <a:spcPts val="90"/>
              </a:spcBef>
            </a:pPr>
            <a:r>
              <a:rPr sz="1400" spc="-10" dirty="0">
                <a:solidFill>
                  <a:srgbClr val="62363C"/>
                </a:solidFill>
                <a:latin typeface="Arial MT"/>
                <a:cs typeface="Arial MT"/>
              </a:rPr>
              <a:t>1—INTRODUCTION</a:t>
            </a:r>
            <a:endParaRPr sz="1400" dirty="0">
              <a:latin typeface="Arial MT"/>
              <a:cs typeface="Arial MT"/>
            </a:endParaRPr>
          </a:p>
          <a:p>
            <a:pPr marL="208915" indent="-196850" algn="just">
              <a:lnSpc>
                <a:spcPct val="150000"/>
              </a:lnSpc>
              <a:buSzPct val="92857"/>
              <a:buAutoNum type="arabicPeriod" startAt="2"/>
              <a:tabLst>
                <a:tab pos="209550" algn="l"/>
                <a:tab pos="402590" algn="l"/>
              </a:tabLst>
            </a:pPr>
            <a:r>
              <a:rPr sz="1400" u="sng" spc="-5" dirty="0">
                <a:solidFill>
                  <a:srgbClr val="62363C"/>
                </a:solidFill>
                <a:uFill>
                  <a:solidFill>
                    <a:srgbClr val="61353B"/>
                  </a:solidFill>
                </a:uFill>
                <a:latin typeface="Arial MT"/>
                <a:cs typeface="Arial MT"/>
              </a:rPr>
              <a:t> </a:t>
            </a:r>
            <a:r>
              <a:rPr sz="1400" u="sng" dirty="0">
                <a:solidFill>
                  <a:srgbClr val="62363C"/>
                </a:solidFill>
                <a:uFill>
                  <a:solidFill>
                    <a:srgbClr val="61353B"/>
                  </a:solidFill>
                </a:uFill>
                <a:latin typeface="Arial MT"/>
                <a:cs typeface="Arial MT"/>
              </a:rPr>
              <a:t>	</a:t>
            </a:r>
            <a:r>
              <a:rPr sz="1400" spc="-5" dirty="0">
                <a:solidFill>
                  <a:srgbClr val="62363C"/>
                </a:solidFill>
                <a:latin typeface="Arial MT"/>
                <a:cs typeface="Arial MT"/>
              </a:rPr>
              <a:t>ABSTRACT</a:t>
            </a:r>
            <a:endParaRPr sz="1400" dirty="0">
              <a:latin typeface="Arial MT"/>
              <a:cs typeface="Arial MT"/>
            </a:endParaRPr>
          </a:p>
          <a:p>
            <a:pPr marL="208915" indent="-196850" algn="just">
              <a:lnSpc>
                <a:spcPct val="150000"/>
              </a:lnSpc>
              <a:buSzPct val="92857"/>
              <a:buAutoNum type="arabicPeriod" startAt="2"/>
              <a:tabLst>
                <a:tab pos="209550" algn="l"/>
                <a:tab pos="402590" algn="l"/>
              </a:tabLst>
            </a:pPr>
            <a:r>
              <a:rPr sz="1400" u="sng" spc="-5" dirty="0">
                <a:solidFill>
                  <a:srgbClr val="62363C"/>
                </a:solidFill>
                <a:uFill>
                  <a:solidFill>
                    <a:srgbClr val="61353B"/>
                  </a:solidFill>
                </a:uFill>
                <a:latin typeface="Arial MT"/>
                <a:cs typeface="Arial MT"/>
              </a:rPr>
              <a:t> </a:t>
            </a:r>
            <a:r>
              <a:rPr sz="1400" u="sng" dirty="0">
                <a:solidFill>
                  <a:srgbClr val="62363C"/>
                </a:solidFill>
                <a:uFill>
                  <a:solidFill>
                    <a:srgbClr val="61353B"/>
                  </a:solidFill>
                </a:uFill>
                <a:latin typeface="Arial MT"/>
                <a:cs typeface="Arial MT"/>
              </a:rPr>
              <a:t>	</a:t>
            </a:r>
            <a:r>
              <a:rPr sz="1400" spc="-20" dirty="0">
                <a:solidFill>
                  <a:srgbClr val="62363C"/>
                </a:solidFill>
                <a:latin typeface="Arial MT"/>
                <a:cs typeface="Arial MT"/>
              </a:rPr>
              <a:t>IMAGES</a:t>
            </a:r>
            <a:endParaRPr sz="1400" dirty="0">
              <a:latin typeface="Arial MT"/>
              <a:cs typeface="Arial MT"/>
            </a:endParaRPr>
          </a:p>
          <a:p>
            <a:pPr marL="208915" indent="-196850" algn="just">
              <a:lnSpc>
                <a:spcPct val="150000"/>
              </a:lnSpc>
              <a:buSzPct val="92857"/>
              <a:buAutoNum type="arabicPeriod" startAt="2"/>
              <a:tabLst>
                <a:tab pos="209550" algn="l"/>
                <a:tab pos="402590" algn="l"/>
              </a:tabLst>
            </a:pPr>
            <a:r>
              <a:rPr sz="1400" u="sng" spc="-5" dirty="0">
                <a:solidFill>
                  <a:srgbClr val="62363C"/>
                </a:solidFill>
                <a:uFill>
                  <a:solidFill>
                    <a:srgbClr val="61353B"/>
                  </a:solidFill>
                </a:uFill>
                <a:latin typeface="Arial MT"/>
                <a:cs typeface="Arial MT"/>
              </a:rPr>
              <a:t> </a:t>
            </a:r>
            <a:r>
              <a:rPr sz="1400" u="sng" dirty="0">
                <a:solidFill>
                  <a:srgbClr val="62363C"/>
                </a:solidFill>
                <a:uFill>
                  <a:solidFill>
                    <a:srgbClr val="61353B"/>
                  </a:solidFill>
                </a:uFill>
                <a:latin typeface="Arial MT"/>
                <a:cs typeface="Arial MT"/>
              </a:rPr>
              <a:t>	</a:t>
            </a:r>
            <a:r>
              <a:rPr sz="1400" dirty="0">
                <a:solidFill>
                  <a:srgbClr val="62363C"/>
                </a:solidFill>
                <a:latin typeface="Arial MT"/>
                <a:cs typeface="Arial MT"/>
              </a:rPr>
              <a:t>DATA</a:t>
            </a:r>
            <a:r>
              <a:rPr sz="1400" spc="-30" dirty="0">
                <a:solidFill>
                  <a:srgbClr val="62363C"/>
                </a:solidFill>
                <a:latin typeface="Arial MT"/>
                <a:cs typeface="Arial MT"/>
              </a:rPr>
              <a:t> </a:t>
            </a:r>
            <a:r>
              <a:rPr sz="1400" spc="-10" dirty="0">
                <a:solidFill>
                  <a:srgbClr val="62363C"/>
                </a:solidFill>
                <a:latin typeface="Arial MT"/>
                <a:cs typeface="Arial MT"/>
              </a:rPr>
              <a:t>CONVERSION</a:t>
            </a:r>
            <a:endParaRPr sz="1400" dirty="0">
              <a:latin typeface="Arial MT"/>
              <a:cs typeface="Arial MT"/>
            </a:endParaRPr>
          </a:p>
          <a:p>
            <a:pPr marL="208915" indent="-196850" algn="just">
              <a:lnSpc>
                <a:spcPct val="150000"/>
              </a:lnSpc>
              <a:spcBef>
                <a:spcPts val="5"/>
              </a:spcBef>
              <a:buSzPct val="92857"/>
              <a:buAutoNum type="arabicPeriod" startAt="2"/>
              <a:tabLst>
                <a:tab pos="209550" algn="l"/>
                <a:tab pos="402590" algn="l"/>
              </a:tabLst>
            </a:pPr>
            <a:r>
              <a:rPr sz="1400" u="sng" spc="-5" dirty="0">
                <a:solidFill>
                  <a:srgbClr val="62363C"/>
                </a:solidFill>
                <a:uFill>
                  <a:solidFill>
                    <a:srgbClr val="61353B"/>
                  </a:solidFill>
                </a:uFill>
                <a:latin typeface="Arial MT"/>
                <a:cs typeface="Arial MT"/>
              </a:rPr>
              <a:t> </a:t>
            </a:r>
            <a:r>
              <a:rPr sz="1400" u="sng" dirty="0">
                <a:solidFill>
                  <a:srgbClr val="62363C"/>
                </a:solidFill>
                <a:uFill>
                  <a:solidFill>
                    <a:srgbClr val="61353B"/>
                  </a:solidFill>
                </a:uFill>
                <a:latin typeface="Arial MT"/>
                <a:cs typeface="Arial MT"/>
              </a:rPr>
              <a:t>	</a:t>
            </a:r>
            <a:r>
              <a:rPr sz="1400" spc="-10" dirty="0">
                <a:solidFill>
                  <a:srgbClr val="62363C"/>
                </a:solidFill>
                <a:latin typeface="Arial MT"/>
                <a:cs typeface="Arial MT"/>
              </a:rPr>
              <a:t>CODE</a:t>
            </a:r>
            <a:endParaRPr sz="1400" dirty="0">
              <a:latin typeface="Arial MT"/>
              <a:cs typeface="Arial MT"/>
            </a:endParaRPr>
          </a:p>
          <a:p>
            <a:pPr marL="208915" indent="-196850" algn="just">
              <a:lnSpc>
                <a:spcPct val="150000"/>
              </a:lnSpc>
              <a:buSzPct val="92857"/>
              <a:buAutoNum type="arabicPeriod" startAt="2"/>
              <a:tabLst>
                <a:tab pos="209550" algn="l"/>
                <a:tab pos="402590" algn="l"/>
              </a:tabLst>
            </a:pPr>
            <a:r>
              <a:rPr sz="1400" u="sng" spc="-5" dirty="0">
                <a:solidFill>
                  <a:srgbClr val="62363C"/>
                </a:solidFill>
                <a:uFill>
                  <a:solidFill>
                    <a:srgbClr val="61353B"/>
                  </a:solidFill>
                </a:uFill>
                <a:latin typeface="Arial MT"/>
                <a:cs typeface="Arial MT"/>
              </a:rPr>
              <a:t> </a:t>
            </a:r>
            <a:r>
              <a:rPr sz="1400" u="sng" dirty="0">
                <a:solidFill>
                  <a:srgbClr val="62363C"/>
                </a:solidFill>
                <a:uFill>
                  <a:solidFill>
                    <a:srgbClr val="61353B"/>
                  </a:solidFill>
                </a:uFill>
                <a:latin typeface="Arial MT"/>
                <a:cs typeface="Arial MT"/>
              </a:rPr>
              <a:t>	</a:t>
            </a:r>
            <a:r>
              <a:rPr sz="1400" spc="-10" dirty="0">
                <a:solidFill>
                  <a:srgbClr val="62363C"/>
                </a:solidFill>
                <a:latin typeface="Arial MT"/>
                <a:cs typeface="Arial MT"/>
              </a:rPr>
              <a:t>LEARNING</a:t>
            </a:r>
            <a:r>
              <a:rPr sz="1400" spc="50" dirty="0">
                <a:solidFill>
                  <a:srgbClr val="62363C"/>
                </a:solidFill>
                <a:latin typeface="Arial MT"/>
                <a:cs typeface="Arial MT"/>
              </a:rPr>
              <a:t> </a:t>
            </a:r>
            <a:r>
              <a:rPr sz="1400" spc="-15" dirty="0">
                <a:solidFill>
                  <a:srgbClr val="62363C"/>
                </a:solidFill>
                <a:latin typeface="Arial MT"/>
                <a:cs typeface="Arial MT"/>
              </a:rPr>
              <a:t>MODEL</a:t>
            </a:r>
            <a:endParaRPr sz="1400" dirty="0">
              <a:latin typeface="Arial MT"/>
              <a:cs typeface="Arial MT"/>
            </a:endParaRPr>
          </a:p>
          <a:p>
            <a:pPr marL="208915" indent="-196850" algn="just">
              <a:lnSpc>
                <a:spcPct val="150000"/>
              </a:lnSpc>
              <a:buSzPct val="92857"/>
              <a:buAutoNum type="arabicPeriod" startAt="2"/>
              <a:tabLst>
                <a:tab pos="209550" algn="l"/>
                <a:tab pos="402590" algn="l"/>
              </a:tabLst>
            </a:pPr>
            <a:r>
              <a:rPr sz="1400" u="sng" spc="-5" dirty="0">
                <a:solidFill>
                  <a:srgbClr val="62363C"/>
                </a:solidFill>
                <a:uFill>
                  <a:solidFill>
                    <a:srgbClr val="61353B"/>
                  </a:solidFill>
                </a:uFill>
                <a:latin typeface="Arial MT"/>
                <a:cs typeface="Arial MT"/>
              </a:rPr>
              <a:t> </a:t>
            </a:r>
            <a:r>
              <a:rPr sz="1400" u="sng" dirty="0">
                <a:solidFill>
                  <a:srgbClr val="62363C"/>
                </a:solidFill>
                <a:uFill>
                  <a:solidFill>
                    <a:srgbClr val="61353B"/>
                  </a:solidFill>
                </a:uFill>
                <a:latin typeface="Arial MT"/>
                <a:cs typeface="Arial MT"/>
              </a:rPr>
              <a:t>	</a:t>
            </a:r>
            <a:r>
              <a:rPr sz="1400" spc="-10" dirty="0">
                <a:solidFill>
                  <a:srgbClr val="62363C"/>
                </a:solidFill>
                <a:latin typeface="Arial MT"/>
                <a:cs typeface="Arial MT"/>
              </a:rPr>
              <a:t>CONCLUSION</a:t>
            </a:r>
            <a:endParaRPr sz="1400" dirty="0">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43200" y="669925"/>
            <a:ext cx="2743200" cy="382156"/>
          </a:xfrm>
          <a:prstGeom prst="rect">
            <a:avLst/>
          </a:prstGeom>
        </p:spPr>
        <p:txBody>
          <a:bodyPr vert="horz" wrap="square" lIns="0" tIns="12700" rIns="0" bIns="0" rtlCol="0">
            <a:spAutoFit/>
          </a:bodyPr>
          <a:lstStyle/>
          <a:p>
            <a:pPr marL="12700">
              <a:lnSpc>
                <a:spcPct val="100000"/>
              </a:lnSpc>
              <a:spcBef>
                <a:spcPts val="100"/>
              </a:spcBef>
            </a:pPr>
            <a:r>
              <a:rPr sz="2400" spc="-80" dirty="0">
                <a:solidFill>
                  <a:srgbClr val="C00000"/>
                </a:solidFill>
                <a:latin typeface="Microsoft Sans Serif"/>
                <a:cs typeface="Microsoft Sans Serif"/>
              </a:rPr>
              <a:t>1.</a:t>
            </a:r>
            <a:r>
              <a:rPr lang="en-US" sz="2400" spc="-80" dirty="0">
                <a:solidFill>
                  <a:srgbClr val="C00000"/>
                </a:solidFill>
                <a:latin typeface="Microsoft Sans Serif"/>
                <a:cs typeface="Microsoft Sans Serif"/>
              </a:rPr>
              <a:t> </a:t>
            </a:r>
            <a:r>
              <a:rPr lang="en-IN" sz="2400" u="none" spc="70" dirty="0">
                <a:solidFill>
                  <a:srgbClr val="C00000"/>
                </a:solidFill>
              </a:rPr>
              <a:t>IN</a:t>
            </a:r>
            <a:r>
              <a:rPr lang="en-IN" sz="2400" u="none" spc="95" dirty="0">
                <a:solidFill>
                  <a:srgbClr val="C00000"/>
                </a:solidFill>
              </a:rPr>
              <a:t>T</a:t>
            </a:r>
            <a:r>
              <a:rPr lang="en-IN" sz="2400" u="none" spc="-10" dirty="0">
                <a:solidFill>
                  <a:srgbClr val="C00000"/>
                </a:solidFill>
              </a:rPr>
              <a:t>R</a:t>
            </a:r>
            <a:r>
              <a:rPr lang="en-IN" sz="2400" u="none" spc="-35" dirty="0">
                <a:solidFill>
                  <a:srgbClr val="C00000"/>
                </a:solidFill>
              </a:rPr>
              <a:t>O</a:t>
            </a:r>
            <a:r>
              <a:rPr lang="en-IN" sz="2400" u="none" spc="20" dirty="0">
                <a:solidFill>
                  <a:srgbClr val="C00000"/>
                </a:solidFill>
              </a:rPr>
              <a:t>D</a:t>
            </a:r>
            <a:r>
              <a:rPr lang="en-IN" sz="2400" u="none" spc="-5" dirty="0">
                <a:solidFill>
                  <a:srgbClr val="C00000"/>
                </a:solidFill>
              </a:rPr>
              <a:t>U</a:t>
            </a:r>
            <a:r>
              <a:rPr lang="en-IN" sz="2400" u="none" spc="30" dirty="0">
                <a:solidFill>
                  <a:srgbClr val="C00000"/>
                </a:solidFill>
              </a:rPr>
              <a:t>CTI</a:t>
            </a:r>
            <a:r>
              <a:rPr lang="en-IN" sz="2400" u="none" spc="-35" dirty="0">
                <a:solidFill>
                  <a:srgbClr val="C00000"/>
                </a:solidFill>
              </a:rPr>
              <a:t>O</a:t>
            </a:r>
            <a:r>
              <a:rPr lang="en-IN" sz="2400" u="none" spc="20" dirty="0">
                <a:solidFill>
                  <a:srgbClr val="C00000"/>
                </a:solidFill>
              </a:rPr>
              <a:t>N</a:t>
            </a:r>
            <a:endParaRPr sz="2400" dirty="0">
              <a:solidFill>
                <a:srgbClr val="C00000"/>
              </a:solidFill>
              <a:latin typeface="Microsoft Sans Serif"/>
              <a:cs typeface="Microsoft Sans Serif"/>
            </a:endParaRPr>
          </a:p>
        </p:txBody>
      </p:sp>
      <p:sp>
        <p:nvSpPr>
          <p:cNvPr id="4" name="object 4"/>
          <p:cNvSpPr txBox="1"/>
          <p:nvPr/>
        </p:nvSpPr>
        <p:spPr>
          <a:xfrm>
            <a:off x="731553" y="1265236"/>
            <a:ext cx="6343015" cy="3848939"/>
          </a:xfrm>
          <a:prstGeom prst="rect">
            <a:avLst/>
          </a:prstGeom>
        </p:spPr>
        <p:txBody>
          <a:bodyPr vert="horz" wrap="square" lIns="0" tIns="5080" rIns="0" bIns="0" rtlCol="0">
            <a:spAutoFit/>
          </a:bodyPr>
          <a:lstStyle/>
          <a:p>
            <a:pPr marL="12700" marR="132715" algn="just">
              <a:lnSpc>
                <a:spcPct val="150000"/>
              </a:lnSpc>
              <a:spcBef>
                <a:spcPts val="40"/>
              </a:spcBef>
            </a:pPr>
            <a:r>
              <a:rPr sz="1200" dirty="0">
                <a:latin typeface="Arial MT"/>
                <a:cs typeface="Arial MT"/>
              </a:rPr>
              <a:t>If </a:t>
            </a:r>
            <a:r>
              <a:rPr sz="1200" spc="-5" dirty="0">
                <a:latin typeface="Arial MT"/>
                <a:cs typeface="Arial MT"/>
              </a:rPr>
              <a:t>someone showed </a:t>
            </a:r>
            <a:r>
              <a:rPr sz="1200" dirty="0">
                <a:latin typeface="Arial MT"/>
                <a:cs typeface="Arial MT"/>
              </a:rPr>
              <a:t>you a picture of a person and asked you to guess </a:t>
            </a:r>
            <a:r>
              <a:rPr sz="1200" spc="-10" dirty="0">
                <a:latin typeface="Arial MT"/>
                <a:cs typeface="Arial MT"/>
              </a:rPr>
              <a:t>what </a:t>
            </a:r>
            <a:r>
              <a:rPr sz="1200" dirty="0">
                <a:latin typeface="Arial MT"/>
                <a:cs typeface="Arial MT"/>
              </a:rPr>
              <a:t>they’re feeling, </a:t>
            </a:r>
            <a:r>
              <a:rPr sz="1200" spc="5" dirty="0">
                <a:latin typeface="Arial MT"/>
                <a:cs typeface="Arial MT"/>
              </a:rPr>
              <a:t> </a:t>
            </a:r>
            <a:r>
              <a:rPr sz="1200" spc="-5" dirty="0">
                <a:latin typeface="Arial MT"/>
                <a:cs typeface="Arial MT"/>
              </a:rPr>
              <a:t>chances </a:t>
            </a:r>
            <a:r>
              <a:rPr sz="1200" dirty="0">
                <a:latin typeface="Arial MT"/>
                <a:cs typeface="Arial MT"/>
              </a:rPr>
              <a:t>are you’d have a pretty good </a:t>
            </a:r>
            <a:r>
              <a:rPr sz="1200" spc="5" dirty="0">
                <a:latin typeface="Arial MT"/>
                <a:cs typeface="Arial MT"/>
              </a:rPr>
              <a:t>idea </a:t>
            </a:r>
            <a:r>
              <a:rPr sz="1200" dirty="0">
                <a:latin typeface="Arial MT"/>
                <a:cs typeface="Arial MT"/>
              </a:rPr>
              <a:t>about </a:t>
            </a:r>
            <a:r>
              <a:rPr sz="1200" spc="5" dirty="0">
                <a:latin typeface="Arial MT"/>
                <a:cs typeface="Arial MT"/>
              </a:rPr>
              <a:t>it. </a:t>
            </a:r>
            <a:r>
              <a:rPr sz="1200" spc="10" dirty="0">
                <a:latin typeface="Arial MT"/>
                <a:cs typeface="Arial MT"/>
              </a:rPr>
              <a:t>What if </a:t>
            </a:r>
            <a:r>
              <a:rPr sz="1200" dirty="0">
                <a:latin typeface="Arial MT"/>
                <a:cs typeface="Arial MT"/>
              </a:rPr>
              <a:t>your </a:t>
            </a:r>
            <a:r>
              <a:rPr sz="1200" spc="-5" dirty="0">
                <a:latin typeface="Arial MT"/>
                <a:cs typeface="Arial MT"/>
              </a:rPr>
              <a:t>computer </a:t>
            </a:r>
            <a:r>
              <a:rPr sz="1200" spc="5" dirty="0">
                <a:latin typeface="Arial MT"/>
                <a:cs typeface="Arial MT"/>
              </a:rPr>
              <a:t>could </a:t>
            </a:r>
            <a:r>
              <a:rPr sz="1200" spc="-5" dirty="0">
                <a:latin typeface="Arial MT"/>
                <a:cs typeface="Arial MT"/>
              </a:rPr>
              <a:t>do </a:t>
            </a:r>
            <a:r>
              <a:rPr sz="1200" dirty="0">
                <a:latin typeface="Arial MT"/>
                <a:cs typeface="Arial MT"/>
              </a:rPr>
              <a:t>the </a:t>
            </a:r>
            <a:r>
              <a:rPr sz="1200" spc="5" dirty="0">
                <a:latin typeface="Arial MT"/>
                <a:cs typeface="Arial MT"/>
              </a:rPr>
              <a:t> </a:t>
            </a:r>
            <a:r>
              <a:rPr sz="1200" spc="-10" dirty="0">
                <a:latin typeface="Arial MT"/>
                <a:cs typeface="Arial MT"/>
              </a:rPr>
              <a:t>same? </a:t>
            </a:r>
            <a:r>
              <a:rPr sz="1200" dirty="0">
                <a:latin typeface="Arial MT"/>
                <a:cs typeface="Arial MT"/>
              </a:rPr>
              <a:t>Face detection </a:t>
            </a:r>
            <a:r>
              <a:rPr sz="1200" spc="-5" dirty="0">
                <a:latin typeface="Arial MT"/>
                <a:cs typeface="Arial MT"/>
              </a:rPr>
              <a:t>has been </a:t>
            </a:r>
            <a:r>
              <a:rPr sz="1200" dirty="0">
                <a:latin typeface="Arial MT"/>
                <a:cs typeface="Arial MT"/>
              </a:rPr>
              <a:t>around for ages. Taking </a:t>
            </a:r>
            <a:r>
              <a:rPr sz="1200" spc="-5" dirty="0">
                <a:latin typeface="Arial MT"/>
                <a:cs typeface="Arial MT"/>
              </a:rPr>
              <a:t>a </a:t>
            </a:r>
            <a:r>
              <a:rPr sz="1200" dirty="0">
                <a:latin typeface="Arial MT"/>
                <a:cs typeface="Arial MT"/>
              </a:rPr>
              <a:t>step </a:t>
            </a:r>
            <a:r>
              <a:rPr sz="1200" spc="-5" dirty="0">
                <a:latin typeface="Arial MT"/>
                <a:cs typeface="Arial MT"/>
              </a:rPr>
              <a:t>forward, </a:t>
            </a:r>
            <a:r>
              <a:rPr sz="1200" spc="-10" dirty="0">
                <a:latin typeface="Arial MT"/>
                <a:cs typeface="Arial MT"/>
              </a:rPr>
              <a:t>human </a:t>
            </a:r>
            <a:r>
              <a:rPr sz="1200" spc="-5" dirty="0">
                <a:latin typeface="Arial MT"/>
                <a:cs typeface="Arial MT"/>
              </a:rPr>
              <a:t>emotion </a:t>
            </a:r>
            <a:r>
              <a:rPr sz="1200" dirty="0">
                <a:latin typeface="Arial MT"/>
                <a:cs typeface="Arial MT"/>
              </a:rPr>
              <a:t> displayed by face and </a:t>
            </a:r>
            <a:r>
              <a:rPr sz="1200" spc="5" dirty="0">
                <a:latin typeface="Arial MT"/>
                <a:cs typeface="Arial MT"/>
              </a:rPr>
              <a:t>felt </a:t>
            </a:r>
            <a:r>
              <a:rPr sz="1200" dirty="0">
                <a:latin typeface="Arial MT"/>
                <a:cs typeface="Arial MT"/>
              </a:rPr>
              <a:t>by </a:t>
            </a:r>
            <a:r>
              <a:rPr sz="1200" spc="5" dirty="0">
                <a:latin typeface="Arial MT"/>
                <a:cs typeface="Arial MT"/>
              </a:rPr>
              <a:t>brain, </a:t>
            </a:r>
            <a:r>
              <a:rPr sz="1200" dirty="0">
                <a:latin typeface="Arial MT"/>
                <a:cs typeface="Arial MT"/>
              </a:rPr>
              <a:t>captured </a:t>
            </a:r>
            <a:r>
              <a:rPr sz="1200" spc="10" dirty="0">
                <a:latin typeface="Arial MT"/>
                <a:cs typeface="Arial MT"/>
              </a:rPr>
              <a:t>in </a:t>
            </a:r>
            <a:r>
              <a:rPr sz="1200" dirty="0">
                <a:latin typeface="Arial MT"/>
                <a:cs typeface="Arial MT"/>
              </a:rPr>
              <a:t>either video, electric signal </a:t>
            </a:r>
            <a:r>
              <a:rPr sz="1200" spc="-5" dirty="0">
                <a:latin typeface="Arial MT"/>
                <a:cs typeface="Arial MT"/>
              </a:rPr>
              <a:t>(EEG) </a:t>
            </a:r>
            <a:r>
              <a:rPr sz="1200" dirty="0">
                <a:latin typeface="Arial MT"/>
                <a:cs typeface="Arial MT"/>
              </a:rPr>
              <a:t>or </a:t>
            </a:r>
            <a:r>
              <a:rPr sz="1200" spc="-5" dirty="0">
                <a:latin typeface="Arial MT"/>
                <a:cs typeface="Arial MT"/>
              </a:rPr>
              <a:t>image </a:t>
            </a:r>
            <a:r>
              <a:rPr sz="1200" dirty="0">
                <a:latin typeface="Arial MT"/>
                <a:cs typeface="Arial MT"/>
              </a:rPr>
              <a:t> form</a:t>
            </a:r>
            <a:r>
              <a:rPr sz="1200" spc="-10" dirty="0">
                <a:latin typeface="Arial MT"/>
                <a:cs typeface="Arial MT"/>
              </a:rPr>
              <a:t> </a:t>
            </a:r>
            <a:r>
              <a:rPr sz="1200" spc="-5" dirty="0">
                <a:latin typeface="Arial MT"/>
                <a:cs typeface="Arial MT"/>
              </a:rPr>
              <a:t>can</a:t>
            </a:r>
            <a:r>
              <a:rPr sz="1200" spc="-15" dirty="0">
                <a:latin typeface="Arial MT"/>
                <a:cs typeface="Arial MT"/>
              </a:rPr>
              <a:t> </a:t>
            </a:r>
            <a:r>
              <a:rPr sz="1200" spc="-5" dirty="0">
                <a:latin typeface="Arial MT"/>
                <a:cs typeface="Arial MT"/>
              </a:rPr>
              <a:t>be</a:t>
            </a:r>
            <a:r>
              <a:rPr sz="1200" spc="10" dirty="0">
                <a:latin typeface="Arial MT"/>
                <a:cs typeface="Arial MT"/>
              </a:rPr>
              <a:t> </a:t>
            </a:r>
            <a:r>
              <a:rPr sz="1200" spc="-5" dirty="0">
                <a:latin typeface="Arial MT"/>
                <a:cs typeface="Arial MT"/>
              </a:rPr>
              <a:t>approximated.</a:t>
            </a:r>
            <a:r>
              <a:rPr sz="1200" spc="-40" dirty="0">
                <a:latin typeface="Arial MT"/>
                <a:cs typeface="Arial MT"/>
              </a:rPr>
              <a:t> </a:t>
            </a:r>
            <a:r>
              <a:rPr sz="1200" spc="-10" dirty="0">
                <a:latin typeface="Arial MT"/>
                <a:cs typeface="Arial MT"/>
              </a:rPr>
              <a:t>Human</a:t>
            </a:r>
            <a:r>
              <a:rPr sz="1200" spc="35" dirty="0">
                <a:latin typeface="Arial MT"/>
                <a:cs typeface="Arial MT"/>
              </a:rPr>
              <a:t> </a:t>
            </a:r>
            <a:r>
              <a:rPr sz="1200" spc="-5" dirty="0">
                <a:latin typeface="Arial MT"/>
                <a:cs typeface="Arial MT"/>
              </a:rPr>
              <a:t>emotion</a:t>
            </a:r>
            <a:r>
              <a:rPr sz="1200" spc="-15" dirty="0">
                <a:latin typeface="Arial MT"/>
                <a:cs typeface="Arial MT"/>
              </a:rPr>
              <a:t> </a:t>
            </a:r>
            <a:r>
              <a:rPr sz="1200" dirty="0">
                <a:latin typeface="Arial MT"/>
                <a:cs typeface="Arial MT"/>
              </a:rPr>
              <a:t>detection</a:t>
            </a:r>
            <a:r>
              <a:rPr sz="1200" spc="-65" dirty="0">
                <a:latin typeface="Arial MT"/>
                <a:cs typeface="Arial MT"/>
              </a:rPr>
              <a:t> </a:t>
            </a:r>
            <a:r>
              <a:rPr sz="1200" spc="5" dirty="0">
                <a:latin typeface="Arial MT"/>
                <a:cs typeface="Arial MT"/>
              </a:rPr>
              <a:t>is</a:t>
            </a:r>
            <a:r>
              <a:rPr sz="1200" spc="-15" dirty="0">
                <a:latin typeface="Arial MT"/>
                <a:cs typeface="Arial MT"/>
              </a:rPr>
              <a:t> </a:t>
            </a:r>
            <a:r>
              <a:rPr sz="1200" dirty="0">
                <a:latin typeface="Arial MT"/>
                <a:cs typeface="Arial MT"/>
              </a:rPr>
              <a:t>the</a:t>
            </a:r>
            <a:r>
              <a:rPr sz="1200" spc="-15" dirty="0">
                <a:latin typeface="Arial MT"/>
                <a:cs typeface="Arial MT"/>
              </a:rPr>
              <a:t> </a:t>
            </a:r>
            <a:r>
              <a:rPr sz="1200" spc="-5" dirty="0">
                <a:latin typeface="Arial MT"/>
                <a:cs typeface="Arial MT"/>
              </a:rPr>
              <a:t>need</a:t>
            </a:r>
            <a:r>
              <a:rPr sz="1200" spc="-15" dirty="0">
                <a:latin typeface="Arial MT"/>
                <a:cs typeface="Arial MT"/>
              </a:rPr>
              <a:t> </a:t>
            </a:r>
            <a:r>
              <a:rPr sz="1200" dirty="0">
                <a:latin typeface="Arial MT"/>
                <a:cs typeface="Arial MT"/>
              </a:rPr>
              <a:t>of</a:t>
            </a:r>
            <a:r>
              <a:rPr sz="1200" spc="10" dirty="0">
                <a:latin typeface="Arial MT"/>
                <a:cs typeface="Arial MT"/>
              </a:rPr>
              <a:t> </a:t>
            </a:r>
            <a:r>
              <a:rPr sz="1200" dirty="0">
                <a:latin typeface="Arial MT"/>
                <a:cs typeface="Arial MT"/>
              </a:rPr>
              <a:t>the</a:t>
            </a:r>
            <a:r>
              <a:rPr sz="1200" spc="-15" dirty="0">
                <a:latin typeface="Arial MT"/>
                <a:cs typeface="Arial MT"/>
              </a:rPr>
              <a:t> </a:t>
            </a:r>
            <a:r>
              <a:rPr sz="1200" spc="-5" dirty="0">
                <a:latin typeface="Arial MT"/>
                <a:cs typeface="Arial MT"/>
              </a:rPr>
              <a:t>hour</a:t>
            </a:r>
            <a:r>
              <a:rPr sz="1200" spc="-35" dirty="0">
                <a:latin typeface="Arial MT"/>
                <a:cs typeface="Arial MT"/>
              </a:rPr>
              <a:t> </a:t>
            </a:r>
            <a:r>
              <a:rPr sz="1200" spc="-5" dirty="0">
                <a:latin typeface="Arial MT"/>
                <a:cs typeface="Arial MT"/>
              </a:rPr>
              <a:t>so</a:t>
            </a:r>
            <a:r>
              <a:rPr sz="1200" spc="10" dirty="0">
                <a:latin typeface="Arial MT"/>
                <a:cs typeface="Arial MT"/>
              </a:rPr>
              <a:t> </a:t>
            </a:r>
            <a:r>
              <a:rPr sz="1200" dirty="0">
                <a:latin typeface="Arial MT"/>
                <a:cs typeface="Arial MT"/>
              </a:rPr>
              <a:t>that</a:t>
            </a:r>
            <a:r>
              <a:rPr sz="1200" spc="5" dirty="0">
                <a:latin typeface="Arial MT"/>
                <a:cs typeface="Arial MT"/>
              </a:rPr>
              <a:t> </a:t>
            </a:r>
            <a:r>
              <a:rPr sz="1200" spc="-10" dirty="0">
                <a:latin typeface="Arial MT"/>
                <a:cs typeface="Arial MT"/>
              </a:rPr>
              <a:t>modern</a:t>
            </a:r>
            <a:endParaRPr sz="1200" dirty="0">
              <a:latin typeface="Arial MT"/>
              <a:cs typeface="Arial MT"/>
            </a:endParaRPr>
          </a:p>
          <a:p>
            <a:pPr marL="12700" marR="5080" algn="just">
              <a:lnSpc>
                <a:spcPct val="150000"/>
              </a:lnSpc>
            </a:pPr>
            <a:r>
              <a:rPr sz="1200" dirty="0">
                <a:latin typeface="Arial MT"/>
                <a:cs typeface="Arial MT"/>
              </a:rPr>
              <a:t>artificial intelligent </a:t>
            </a:r>
            <a:r>
              <a:rPr sz="1200" spc="-5" dirty="0">
                <a:latin typeface="Arial MT"/>
                <a:cs typeface="Arial MT"/>
              </a:rPr>
              <a:t>systems can emulate </a:t>
            </a:r>
            <a:r>
              <a:rPr sz="1200" dirty="0">
                <a:latin typeface="Arial MT"/>
                <a:cs typeface="Arial MT"/>
              </a:rPr>
              <a:t>and </a:t>
            </a:r>
            <a:r>
              <a:rPr sz="1200" spc="-5" dirty="0">
                <a:latin typeface="Arial MT"/>
                <a:cs typeface="Arial MT"/>
              </a:rPr>
              <a:t>gauge </a:t>
            </a:r>
            <a:r>
              <a:rPr sz="1200" dirty="0">
                <a:latin typeface="Arial MT"/>
                <a:cs typeface="Arial MT"/>
              </a:rPr>
              <a:t>reactions from face. </a:t>
            </a:r>
            <a:r>
              <a:rPr sz="1200" spc="5" dirty="0">
                <a:latin typeface="Arial MT"/>
                <a:cs typeface="Arial MT"/>
              </a:rPr>
              <a:t>This </a:t>
            </a:r>
            <a:r>
              <a:rPr sz="1200" spc="-5" dirty="0">
                <a:latin typeface="Arial MT"/>
                <a:cs typeface="Arial MT"/>
              </a:rPr>
              <a:t>can </a:t>
            </a:r>
            <a:r>
              <a:rPr sz="1200" dirty="0">
                <a:latin typeface="Arial MT"/>
                <a:cs typeface="Arial MT"/>
              </a:rPr>
              <a:t>be helpful to </a:t>
            </a:r>
            <a:r>
              <a:rPr sz="1200" spc="-320" dirty="0">
                <a:latin typeface="Arial MT"/>
                <a:cs typeface="Arial MT"/>
              </a:rPr>
              <a:t> </a:t>
            </a:r>
            <a:r>
              <a:rPr sz="1200" spc="-10" dirty="0">
                <a:latin typeface="Arial MT"/>
                <a:cs typeface="Arial MT"/>
              </a:rPr>
              <a:t>make </a:t>
            </a:r>
            <a:r>
              <a:rPr sz="1200" spc="-5" dirty="0">
                <a:latin typeface="Arial MT"/>
                <a:cs typeface="Arial MT"/>
              </a:rPr>
              <a:t>informed </a:t>
            </a:r>
            <a:r>
              <a:rPr sz="1200" dirty="0">
                <a:latin typeface="Arial MT"/>
                <a:cs typeface="Arial MT"/>
              </a:rPr>
              <a:t>decisions be </a:t>
            </a:r>
            <a:r>
              <a:rPr sz="1200" spc="10" dirty="0">
                <a:latin typeface="Arial MT"/>
                <a:cs typeface="Arial MT"/>
              </a:rPr>
              <a:t>it </a:t>
            </a:r>
            <a:r>
              <a:rPr sz="1200" dirty="0">
                <a:latin typeface="Arial MT"/>
                <a:cs typeface="Arial MT"/>
              </a:rPr>
              <a:t>regarding identification of intent, </a:t>
            </a:r>
            <a:r>
              <a:rPr sz="1200" spc="-5" dirty="0">
                <a:latin typeface="Arial MT"/>
                <a:cs typeface="Arial MT"/>
              </a:rPr>
              <a:t>promotion </a:t>
            </a:r>
            <a:r>
              <a:rPr sz="1200" dirty="0">
                <a:latin typeface="Arial MT"/>
                <a:cs typeface="Arial MT"/>
              </a:rPr>
              <a:t>of offers or security </a:t>
            </a:r>
            <a:r>
              <a:rPr sz="1200" spc="5" dirty="0">
                <a:latin typeface="Arial MT"/>
                <a:cs typeface="Arial MT"/>
              </a:rPr>
              <a:t> </a:t>
            </a:r>
            <a:r>
              <a:rPr sz="1200" dirty="0">
                <a:latin typeface="Arial MT"/>
                <a:cs typeface="Arial MT"/>
              </a:rPr>
              <a:t>related</a:t>
            </a:r>
            <a:r>
              <a:rPr sz="1200" spc="-70" dirty="0">
                <a:latin typeface="Arial MT"/>
                <a:cs typeface="Arial MT"/>
              </a:rPr>
              <a:t> </a:t>
            </a:r>
            <a:r>
              <a:rPr sz="1200" dirty="0">
                <a:latin typeface="Arial MT"/>
                <a:cs typeface="Arial MT"/>
              </a:rPr>
              <a:t>threats.</a:t>
            </a:r>
            <a:r>
              <a:rPr sz="1200" spc="-15" dirty="0">
                <a:latin typeface="Arial MT"/>
                <a:cs typeface="Arial MT"/>
              </a:rPr>
              <a:t> </a:t>
            </a:r>
            <a:r>
              <a:rPr sz="1200" dirty="0">
                <a:latin typeface="Arial MT"/>
                <a:cs typeface="Arial MT"/>
              </a:rPr>
              <a:t>Recognizing</a:t>
            </a:r>
            <a:r>
              <a:rPr sz="1200" spc="-85" dirty="0">
                <a:latin typeface="Arial MT"/>
                <a:cs typeface="Arial MT"/>
              </a:rPr>
              <a:t> </a:t>
            </a:r>
            <a:r>
              <a:rPr sz="1200" spc="-5" dirty="0">
                <a:latin typeface="Arial MT"/>
                <a:cs typeface="Arial MT"/>
              </a:rPr>
              <a:t>emotions</a:t>
            </a:r>
            <a:r>
              <a:rPr sz="1200" spc="5" dirty="0">
                <a:latin typeface="Arial MT"/>
                <a:cs typeface="Arial MT"/>
              </a:rPr>
              <a:t> </a:t>
            </a:r>
            <a:r>
              <a:rPr sz="1200" dirty="0">
                <a:latin typeface="Arial MT"/>
                <a:cs typeface="Arial MT"/>
              </a:rPr>
              <a:t>from</a:t>
            </a:r>
            <a:r>
              <a:rPr sz="1200" spc="-10" dirty="0">
                <a:latin typeface="Arial MT"/>
                <a:cs typeface="Arial MT"/>
              </a:rPr>
              <a:t> </a:t>
            </a:r>
            <a:r>
              <a:rPr sz="1200" spc="-5" dirty="0">
                <a:latin typeface="Arial MT"/>
                <a:cs typeface="Arial MT"/>
              </a:rPr>
              <a:t>images</a:t>
            </a:r>
            <a:r>
              <a:rPr sz="1200" spc="-20" dirty="0">
                <a:latin typeface="Arial MT"/>
                <a:cs typeface="Arial MT"/>
              </a:rPr>
              <a:t> </a:t>
            </a:r>
            <a:r>
              <a:rPr sz="1200" spc="-5" dirty="0">
                <a:latin typeface="Arial MT"/>
                <a:cs typeface="Arial MT"/>
              </a:rPr>
              <a:t>or</a:t>
            </a:r>
            <a:r>
              <a:rPr sz="1200" spc="-10" dirty="0">
                <a:latin typeface="Arial MT"/>
                <a:cs typeface="Arial MT"/>
              </a:rPr>
              <a:t> </a:t>
            </a:r>
            <a:r>
              <a:rPr sz="1200" dirty="0">
                <a:latin typeface="Arial MT"/>
                <a:cs typeface="Arial MT"/>
              </a:rPr>
              <a:t>video</a:t>
            </a:r>
            <a:r>
              <a:rPr sz="1200" spc="-40" dirty="0">
                <a:latin typeface="Arial MT"/>
                <a:cs typeface="Arial MT"/>
              </a:rPr>
              <a:t> </a:t>
            </a:r>
            <a:r>
              <a:rPr sz="1200" spc="5" dirty="0">
                <a:latin typeface="Arial MT"/>
                <a:cs typeface="Arial MT"/>
              </a:rPr>
              <a:t>is</a:t>
            </a:r>
            <a:r>
              <a:rPr sz="1200" spc="-20" dirty="0">
                <a:latin typeface="Arial MT"/>
                <a:cs typeface="Arial MT"/>
              </a:rPr>
              <a:t> </a:t>
            </a:r>
            <a:r>
              <a:rPr sz="1200" spc="-5" dirty="0">
                <a:latin typeface="Arial MT"/>
                <a:cs typeface="Arial MT"/>
              </a:rPr>
              <a:t>a</a:t>
            </a:r>
            <a:r>
              <a:rPr sz="1200" spc="5" dirty="0">
                <a:latin typeface="Arial MT"/>
                <a:cs typeface="Arial MT"/>
              </a:rPr>
              <a:t> trivial</a:t>
            </a:r>
            <a:r>
              <a:rPr sz="1200" spc="-70" dirty="0">
                <a:latin typeface="Arial MT"/>
                <a:cs typeface="Arial MT"/>
              </a:rPr>
              <a:t> </a:t>
            </a:r>
            <a:r>
              <a:rPr sz="1200" dirty="0">
                <a:latin typeface="Arial MT"/>
                <a:cs typeface="Arial MT"/>
              </a:rPr>
              <a:t>task</a:t>
            </a:r>
            <a:r>
              <a:rPr sz="1200" spc="5" dirty="0">
                <a:latin typeface="Arial MT"/>
                <a:cs typeface="Arial MT"/>
              </a:rPr>
              <a:t> </a:t>
            </a:r>
            <a:r>
              <a:rPr sz="1200" dirty="0">
                <a:latin typeface="Arial MT"/>
                <a:cs typeface="Arial MT"/>
              </a:rPr>
              <a:t>for</a:t>
            </a:r>
            <a:r>
              <a:rPr sz="1200" spc="-10" dirty="0">
                <a:latin typeface="Arial MT"/>
                <a:cs typeface="Arial MT"/>
              </a:rPr>
              <a:t> human</a:t>
            </a:r>
            <a:r>
              <a:rPr sz="1200" spc="5" dirty="0">
                <a:latin typeface="Arial MT"/>
                <a:cs typeface="Arial MT"/>
              </a:rPr>
              <a:t> </a:t>
            </a:r>
            <a:r>
              <a:rPr sz="1200" dirty="0">
                <a:latin typeface="Arial MT"/>
                <a:cs typeface="Arial MT"/>
              </a:rPr>
              <a:t>eye,</a:t>
            </a:r>
            <a:r>
              <a:rPr sz="1200" spc="10" dirty="0">
                <a:latin typeface="Arial MT"/>
                <a:cs typeface="Arial MT"/>
              </a:rPr>
              <a:t> </a:t>
            </a:r>
            <a:r>
              <a:rPr sz="1200" spc="-5" dirty="0">
                <a:latin typeface="Arial MT"/>
                <a:cs typeface="Arial MT"/>
              </a:rPr>
              <a:t>but </a:t>
            </a:r>
            <a:r>
              <a:rPr sz="1200" spc="-320" dirty="0">
                <a:latin typeface="Arial MT"/>
                <a:cs typeface="Arial MT"/>
              </a:rPr>
              <a:t> </a:t>
            </a:r>
            <a:r>
              <a:rPr sz="1200" dirty="0">
                <a:latin typeface="Arial MT"/>
                <a:cs typeface="Arial MT"/>
              </a:rPr>
              <a:t>proves to </a:t>
            </a:r>
            <a:r>
              <a:rPr sz="1200" spc="-5" dirty="0">
                <a:latin typeface="Arial MT"/>
                <a:cs typeface="Arial MT"/>
              </a:rPr>
              <a:t>be </a:t>
            </a:r>
            <a:r>
              <a:rPr sz="1200" dirty="0">
                <a:latin typeface="Arial MT"/>
                <a:cs typeface="Arial MT"/>
              </a:rPr>
              <a:t>very </a:t>
            </a:r>
            <a:r>
              <a:rPr sz="1200" spc="-5" dirty="0">
                <a:latin typeface="Arial MT"/>
                <a:cs typeface="Arial MT"/>
              </a:rPr>
              <a:t>challenging </a:t>
            </a:r>
            <a:r>
              <a:rPr sz="1200" dirty="0">
                <a:latin typeface="Arial MT"/>
                <a:cs typeface="Arial MT"/>
              </a:rPr>
              <a:t>for </a:t>
            </a:r>
            <a:r>
              <a:rPr sz="1200" spc="-5" dirty="0">
                <a:latin typeface="Arial MT"/>
                <a:cs typeface="Arial MT"/>
              </a:rPr>
              <a:t>machines and </a:t>
            </a:r>
            <a:r>
              <a:rPr sz="1200" dirty="0">
                <a:latin typeface="Arial MT"/>
                <a:cs typeface="Arial MT"/>
              </a:rPr>
              <a:t>requires </a:t>
            </a:r>
            <a:r>
              <a:rPr sz="1200" spc="-15" dirty="0">
                <a:latin typeface="Arial MT"/>
                <a:cs typeface="Arial MT"/>
              </a:rPr>
              <a:t>many </a:t>
            </a:r>
            <a:r>
              <a:rPr sz="1200" spc="-5" dirty="0">
                <a:latin typeface="Arial MT"/>
                <a:cs typeface="Arial MT"/>
              </a:rPr>
              <a:t>image </a:t>
            </a:r>
            <a:r>
              <a:rPr sz="1200" dirty="0">
                <a:latin typeface="Arial MT"/>
                <a:cs typeface="Arial MT"/>
              </a:rPr>
              <a:t>processing techniques </a:t>
            </a:r>
            <a:r>
              <a:rPr sz="1200" spc="5" dirty="0">
                <a:latin typeface="Arial MT"/>
                <a:cs typeface="Arial MT"/>
              </a:rPr>
              <a:t> </a:t>
            </a:r>
            <a:r>
              <a:rPr sz="1200" dirty="0">
                <a:latin typeface="Arial MT"/>
                <a:cs typeface="Arial MT"/>
              </a:rPr>
              <a:t>for feature extraction. Several </a:t>
            </a:r>
            <a:r>
              <a:rPr sz="1200" spc="-5" dirty="0">
                <a:latin typeface="Arial MT"/>
                <a:cs typeface="Arial MT"/>
              </a:rPr>
              <a:t>machine </a:t>
            </a:r>
            <a:r>
              <a:rPr sz="1200" dirty="0">
                <a:latin typeface="Arial MT"/>
                <a:cs typeface="Arial MT"/>
              </a:rPr>
              <a:t>learning algorithms are </a:t>
            </a:r>
            <a:r>
              <a:rPr sz="1200" spc="5" dirty="0">
                <a:latin typeface="Arial MT"/>
                <a:cs typeface="Arial MT"/>
              </a:rPr>
              <a:t>suitable </a:t>
            </a:r>
            <a:r>
              <a:rPr sz="1200" dirty="0">
                <a:latin typeface="Arial MT"/>
                <a:cs typeface="Arial MT"/>
              </a:rPr>
              <a:t>for </a:t>
            </a:r>
            <a:r>
              <a:rPr sz="1200" spc="5" dirty="0">
                <a:latin typeface="Arial MT"/>
                <a:cs typeface="Arial MT"/>
              </a:rPr>
              <a:t>this </a:t>
            </a:r>
            <a:r>
              <a:rPr sz="1200" spc="-10" dirty="0">
                <a:latin typeface="Arial MT"/>
                <a:cs typeface="Arial MT"/>
              </a:rPr>
              <a:t>job. </a:t>
            </a:r>
            <a:r>
              <a:rPr sz="1200" spc="-5" dirty="0">
                <a:latin typeface="Arial MT"/>
                <a:cs typeface="Arial MT"/>
              </a:rPr>
              <a:t>Any </a:t>
            </a:r>
            <a:r>
              <a:rPr sz="1200" dirty="0">
                <a:latin typeface="Arial MT"/>
                <a:cs typeface="Arial MT"/>
              </a:rPr>
              <a:t> detection </a:t>
            </a:r>
            <a:r>
              <a:rPr sz="1200" spc="-5" dirty="0">
                <a:latin typeface="Arial MT"/>
                <a:cs typeface="Arial MT"/>
              </a:rPr>
              <a:t>or </a:t>
            </a:r>
            <a:r>
              <a:rPr sz="1200" dirty="0">
                <a:latin typeface="Arial MT"/>
                <a:cs typeface="Arial MT"/>
              </a:rPr>
              <a:t>recognition </a:t>
            </a:r>
            <a:r>
              <a:rPr sz="1200" spc="-5" dirty="0">
                <a:latin typeface="Arial MT"/>
                <a:cs typeface="Arial MT"/>
              </a:rPr>
              <a:t>by machine learning </a:t>
            </a:r>
            <a:r>
              <a:rPr sz="1200" dirty="0">
                <a:latin typeface="Arial MT"/>
                <a:cs typeface="Arial MT"/>
              </a:rPr>
              <a:t>requires training algorithm </a:t>
            </a:r>
            <a:r>
              <a:rPr sz="1200" spc="-5" dirty="0">
                <a:latin typeface="Arial MT"/>
                <a:cs typeface="Arial MT"/>
              </a:rPr>
              <a:t>and </a:t>
            </a:r>
            <a:r>
              <a:rPr sz="1200" dirty="0">
                <a:latin typeface="Arial MT"/>
                <a:cs typeface="Arial MT"/>
              </a:rPr>
              <a:t>then testing them </a:t>
            </a:r>
            <a:r>
              <a:rPr sz="1200" spc="-320" dirty="0">
                <a:latin typeface="Arial MT"/>
                <a:cs typeface="Arial MT"/>
              </a:rPr>
              <a:t> </a:t>
            </a:r>
            <a:r>
              <a:rPr sz="1200" spc="-5" dirty="0">
                <a:latin typeface="Arial MT"/>
                <a:cs typeface="Arial MT"/>
              </a:rPr>
              <a:t>on a </a:t>
            </a:r>
            <a:r>
              <a:rPr sz="1200" spc="5" dirty="0">
                <a:latin typeface="Arial MT"/>
                <a:cs typeface="Arial MT"/>
              </a:rPr>
              <a:t>suitable </a:t>
            </a:r>
            <a:r>
              <a:rPr sz="1200" dirty="0">
                <a:latin typeface="Arial MT"/>
                <a:cs typeface="Arial MT"/>
              </a:rPr>
              <a:t>dataset. </a:t>
            </a:r>
            <a:r>
              <a:rPr sz="1200" spc="5" dirty="0">
                <a:latin typeface="Arial MT"/>
                <a:cs typeface="Arial MT"/>
              </a:rPr>
              <a:t>This </a:t>
            </a:r>
            <a:r>
              <a:rPr sz="1200" spc="-5" dirty="0">
                <a:latin typeface="Arial MT"/>
                <a:cs typeface="Arial MT"/>
              </a:rPr>
              <a:t>paper explores a </a:t>
            </a:r>
            <a:r>
              <a:rPr sz="1200" dirty="0">
                <a:latin typeface="Arial MT"/>
                <a:cs typeface="Arial MT"/>
              </a:rPr>
              <a:t>couple of </a:t>
            </a:r>
            <a:r>
              <a:rPr sz="1200" spc="-5" dirty="0">
                <a:latin typeface="Arial MT"/>
                <a:cs typeface="Arial MT"/>
              </a:rPr>
              <a:t>machine </a:t>
            </a:r>
            <a:r>
              <a:rPr sz="1200" dirty="0">
                <a:latin typeface="Arial MT"/>
                <a:cs typeface="Arial MT"/>
              </a:rPr>
              <a:t>learning </a:t>
            </a:r>
            <a:r>
              <a:rPr sz="1200" spc="-5" dirty="0">
                <a:latin typeface="Arial MT"/>
                <a:cs typeface="Arial MT"/>
              </a:rPr>
              <a:t>algorithms as well as </a:t>
            </a:r>
            <a:r>
              <a:rPr sz="1200" dirty="0">
                <a:latin typeface="Arial MT"/>
                <a:cs typeface="Arial MT"/>
              </a:rPr>
              <a:t> feature extraction techniques </a:t>
            </a:r>
            <a:r>
              <a:rPr sz="1200" spc="-5" dirty="0">
                <a:latin typeface="Arial MT"/>
                <a:cs typeface="Arial MT"/>
              </a:rPr>
              <a:t>which </a:t>
            </a:r>
            <a:r>
              <a:rPr sz="1200" dirty="0">
                <a:latin typeface="Arial MT"/>
                <a:cs typeface="Arial MT"/>
              </a:rPr>
              <a:t>would </a:t>
            </a:r>
            <a:r>
              <a:rPr sz="1200" spc="5" dirty="0">
                <a:latin typeface="Arial MT"/>
                <a:cs typeface="Arial MT"/>
              </a:rPr>
              <a:t>help </a:t>
            </a:r>
            <a:r>
              <a:rPr sz="1200" dirty="0">
                <a:latin typeface="Arial MT"/>
                <a:cs typeface="Arial MT"/>
              </a:rPr>
              <a:t>us </a:t>
            </a:r>
            <a:r>
              <a:rPr sz="1200" spc="10" dirty="0">
                <a:latin typeface="Arial MT"/>
                <a:cs typeface="Arial MT"/>
              </a:rPr>
              <a:t>in </a:t>
            </a:r>
            <a:r>
              <a:rPr sz="1200" dirty="0">
                <a:latin typeface="Arial MT"/>
                <a:cs typeface="Arial MT"/>
              </a:rPr>
              <a:t>accurate identification of the </a:t>
            </a:r>
            <a:r>
              <a:rPr sz="1200" spc="-10" dirty="0">
                <a:latin typeface="Arial MT"/>
                <a:cs typeface="Arial MT"/>
              </a:rPr>
              <a:t>human </a:t>
            </a:r>
            <a:r>
              <a:rPr sz="1200" spc="-5" dirty="0">
                <a:latin typeface="Arial MT"/>
                <a:cs typeface="Arial MT"/>
              </a:rPr>
              <a:t> emotion.</a:t>
            </a:r>
            <a:endParaRPr sz="1200" dirty="0">
              <a:latin typeface="Arial MT"/>
              <a:cs typeface="Arial MT"/>
            </a:endParaRPr>
          </a:p>
        </p:txBody>
      </p:sp>
      <p:sp>
        <p:nvSpPr>
          <p:cNvPr id="5" name="object 6">
            <a:extLst>
              <a:ext uri="{FF2B5EF4-FFF2-40B4-BE49-F238E27FC236}">
                <a16:creationId xmlns:a16="http://schemas.microsoft.com/office/drawing/2014/main" id="{E793D205-6EC7-94ED-6238-3A8647C19364}"/>
              </a:ext>
            </a:extLst>
          </p:cNvPr>
          <p:cNvSpPr/>
          <p:nvPr/>
        </p:nvSpPr>
        <p:spPr>
          <a:xfrm>
            <a:off x="2133600" y="1088116"/>
            <a:ext cx="3810000" cy="45719"/>
          </a:xfrm>
          <a:custGeom>
            <a:avLst/>
            <a:gdLst/>
            <a:ahLst/>
            <a:cxnLst/>
            <a:rect l="l" t="t" r="r" b="b"/>
            <a:pathLst>
              <a:path w="1205864">
                <a:moveTo>
                  <a:pt x="0" y="0"/>
                </a:moveTo>
                <a:lnTo>
                  <a:pt x="1205738" y="0"/>
                </a:lnTo>
              </a:path>
            </a:pathLst>
          </a:custGeom>
          <a:ln w="27432">
            <a:solidFill>
              <a:srgbClr val="EAC044"/>
            </a:solidFill>
          </a:ln>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4991" y="593725"/>
            <a:ext cx="4154018" cy="382156"/>
          </a:xfrm>
          <a:prstGeom prst="rect">
            <a:avLst/>
          </a:prstGeom>
        </p:spPr>
        <p:txBody>
          <a:bodyPr vert="horz" wrap="square" lIns="0" tIns="12700" rIns="0" bIns="0" rtlCol="0">
            <a:spAutoFit/>
          </a:bodyPr>
          <a:lstStyle/>
          <a:p>
            <a:pPr marL="12700" marR="5080">
              <a:lnSpc>
                <a:spcPct val="100000"/>
              </a:lnSpc>
              <a:spcBef>
                <a:spcPts val="100"/>
              </a:spcBef>
            </a:pPr>
            <a:r>
              <a:rPr sz="2400" u="none" spc="140" dirty="0"/>
              <a:t>2.</a:t>
            </a:r>
            <a:r>
              <a:rPr lang="en-US" sz="2400" u="none" spc="140" dirty="0"/>
              <a:t> </a:t>
            </a:r>
            <a:r>
              <a:rPr sz="2400" u="none" spc="114" dirty="0"/>
              <a:t>A</a:t>
            </a:r>
            <a:r>
              <a:rPr sz="2400" u="none" spc="35" dirty="0"/>
              <a:t>BST</a:t>
            </a:r>
            <a:r>
              <a:rPr sz="2400" u="none" spc="-10" dirty="0"/>
              <a:t>R</a:t>
            </a:r>
            <a:r>
              <a:rPr sz="2400" u="none" spc="114" dirty="0"/>
              <a:t>A</a:t>
            </a:r>
            <a:r>
              <a:rPr sz="2400" u="none" spc="-25" dirty="0"/>
              <a:t>CT</a:t>
            </a:r>
          </a:p>
        </p:txBody>
      </p:sp>
      <p:sp>
        <p:nvSpPr>
          <p:cNvPr id="3" name="object 3"/>
          <p:cNvSpPr txBox="1"/>
          <p:nvPr/>
        </p:nvSpPr>
        <p:spPr>
          <a:xfrm>
            <a:off x="533400" y="1203325"/>
            <a:ext cx="7529830" cy="3534301"/>
          </a:xfrm>
          <a:prstGeom prst="rect">
            <a:avLst/>
          </a:prstGeom>
        </p:spPr>
        <p:txBody>
          <a:bodyPr vert="horz" wrap="square" lIns="0" tIns="12700" rIns="0" bIns="0" rtlCol="0">
            <a:spAutoFit/>
          </a:bodyPr>
          <a:lstStyle/>
          <a:p>
            <a:pPr marL="12700" marR="5080" algn="just">
              <a:spcBef>
                <a:spcPts val="100"/>
              </a:spcBef>
            </a:pPr>
            <a:r>
              <a:rPr sz="1200" spc="-10" dirty="0">
                <a:latin typeface="Arial MT"/>
                <a:cs typeface="Arial MT"/>
              </a:rPr>
              <a:t>Human </a:t>
            </a:r>
            <a:r>
              <a:rPr sz="1200" spc="-5" dirty="0">
                <a:latin typeface="Arial MT"/>
                <a:cs typeface="Arial MT"/>
              </a:rPr>
              <a:t>emotion </a:t>
            </a:r>
            <a:r>
              <a:rPr sz="1200" dirty="0">
                <a:latin typeface="Arial MT"/>
                <a:cs typeface="Arial MT"/>
              </a:rPr>
              <a:t>detection </a:t>
            </a:r>
            <a:r>
              <a:rPr sz="1200" spc="5" dirty="0">
                <a:latin typeface="Arial MT"/>
                <a:cs typeface="Arial MT"/>
              </a:rPr>
              <a:t>is </a:t>
            </a:r>
            <a:r>
              <a:rPr sz="1200" spc="-5" dirty="0">
                <a:latin typeface="Arial MT"/>
                <a:cs typeface="Arial MT"/>
              </a:rPr>
              <a:t>implemented </a:t>
            </a:r>
            <a:r>
              <a:rPr sz="1200" spc="5" dirty="0">
                <a:latin typeface="Arial MT"/>
                <a:cs typeface="Arial MT"/>
              </a:rPr>
              <a:t>in </a:t>
            </a:r>
            <a:r>
              <a:rPr sz="1200" spc="-15" dirty="0">
                <a:latin typeface="Arial MT"/>
                <a:cs typeface="Arial MT"/>
              </a:rPr>
              <a:t>many </a:t>
            </a:r>
            <a:r>
              <a:rPr sz="1200" dirty="0">
                <a:latin typeface="Arial MT"/>
                <a:cs typeface="Arial MT"/>
              </a:rPr>
              <a:t>areas requiring additional security </a:t>
            </a:r>
            <a:r>
              <a:rPr sz="1200" spc="-5" dirty="0">
                <a:latin typeface="Arial MT"/>
                <a:cs typeface="Arial MT"/>
              </a:rPr>
              <a:t>or </a:t>
            </a:r>
            <a:r>
              <a:rPr sz="1200" dirty="0">
                <a:latin typeface="Arial MT"/>
                <a:cs typeface="Arial MT"/>
              </a:rPr>
              <a:t>information </a:t>
            </a:r>
            <a:r>
              <a:rPr sz="1200" spc="-5" dirty="0">
                <a:latin typeface="Arial MT"/>
                <a:cs typeface="Arial MT"/>
              </a:rPr>
              <a:t>about </a:t>
            </a:r>
            <a:r>
              <a:rPr sz="1200" dirty="0">
                <a:latin typeface="Arial MT"/>
                <a:cs typeface="Arial MT"/>
              </a:rPr>
              <a:t>the </a:t>
            </a:r>
            <a:r>
              <a:rPr sz="1200" spc="5" dirty="0">
                <a:latin typeface="Arial MT"/>
                <a:cs typeface="Arial MT"/>
              </a:rPr>
              <a:t> </a:t>
            </a:r>
            <a:r>
              <a:rPr sz="1200" dirty="0">
                <a:latin typeface="Arial MT"/>
                <a:cs typeface="Arial MT"/>
              </a:rPr>
              <a:t>person.</a:t>
            </a:r>
            <a:r>
              <a:rPr sz="1200" spc="-25" dirty="0">
                <a:latin typeface="Arial MT"/>
                <a:cs typeface="Arial MT"/>
              </a:rPr>
              <a:t> </a:t>
            </a:r>
            <a:r>
              <a:rPr sz="1200" dirty="0">
                <a:latin typeface="Arial MT"/>
                <a:cs typeface="Arial MT"/>
              </a:rPr>
              <a:t>It</a:t>
            </a:r>
            <a:r>
              <a:rPr sz="1200" spc="25" dirty="0">
                <a:latin typeface="Arial MT"/>
                <a:cs typeface="Arial MT"/>
              </a:rPr>
              <a:t> </a:t>
            </a:r>
            <a:r>
              <a:rPr sz="1200" dirty="0">
                <a:latin typeface="Arial MT"/>
                <a:cs typeface="Arial MT"/>
              </a:rPr>
              <a:t>can</a:t>
            </a:r>
            <a:r>
              <a:rPr sz="1200" spc="30" dirty="0">
                <a:latin typeface="Arial MT"/>
                <a:cs typeface="Arial MT"/>
              </a:rPr>
              <a:t> </a:t>
            </a:r>
            <a:r>
              <a:rPr sz="1200" dirty="0">
                <a:latin typeface="Arial MT"/>
                <a:cs typeface="Arial MT"/>
              </a:rPr>
              <a:t>be</a:t>
            </a:r>
            <a:r>
              <a:rPr sz="1200" spc="5" dirty="0">
                <a:latin typeface="Arial MT"/>
                <a:cs typeface="Arial MT"/>
              </a:rPr>
              <a:t> </a:t>
            </a:r>
            <a:r>
              <a:rPr sz="1200" dirty="0">
                <a:latin typeface="Arial MT"/>
                <a:cs typeface="Arial MT"/>
              </a:rPr>
              <a:t>seen</a:t>
            </a:r>
            <a:r>
              <a:rPr sz="1200" spc="5" dirty="0">
                <a:latin typeface="Arial MT"/>
                <a:cs typeface="Arial MT"/>
              </a:rPr>
              <a:t> </a:t>
            </a:r>
            <a:r>
              <a:rPr sz="1200" dirty="0">
                <a:latin typeface="Arial MT"/>
                <a:cs typeface="Arial MT"/>
              </a:rPr>
              <a:t>as</a:t>
            </a:r>
            <a:r>
              <a:rPr sz="1200" spc="5" dirty="0">
                <a:latin typeface="Arial MT"/>
                <a:cs typeface="Arial MT"/>
              </a:rPr>
              <a:t> </a:t>
            </a:r>
            <a:r>
              <a:rPr sz="1200" dirty="0">
                <a:latin typeface="Arial MT"/>
                <a:cs typeface="Arial MT"/>
              </a:rPr>
              <a:t>a</a:t>
            </a:r>
            <a:r>
              <a:rPr sz="1200" spc="25" dirty="0">
                <a:latin typeface="Arial MT"/>
                <a:cs typeface="Arial MT"/>
              </a:rPr>
              <a:t> </a:t>
            </a:r>
            <a:r>
              <a:rPr sz="1200" dirty="0">
                <a:latin typeface="Arial MT"/>
                <a:cs typeface="Arial MT"/>
              </a:rPr>
              <a:t>second step</a:t>
            </a:r>
            <a:r>
              <a:rPr sz="1200" spc="5" dirty="0">
                <a:latin typeface="Arial MT"/>
                <a:cs typeface="Arial MT"/>
              </a:rPr>
              <a:t> </a:t>
            </a:r>
            <a:r>
              <a:rPr sz="1200" dirty="0">
                <a:latin typeface="Arial MT"/>
                <a:cs typeface="Arial MT"/>
              </a:rPr>
              <a:t>to</a:t>
            </a:r>
            <a:r>
              <a:rPr sz="1200" spc="25" dirty="0">
                <a:latin typeface="Arial MT"/>
                <a:cs typeface="Arial MT"/>
              </a:rPr>
              <a:t> </a:t>
            </a:r>
            <a:r>
              <a:rPr sz="1200" dirty="0">
                <a:latin typeface="Arial MT"/>
                <a:cs typeface="Arial MT"/>
              </a:rPr>
              <a:t>face</a:t>
            </a:r>
            <a:r>
              <a:rPr sz="1200" spc="5" dirty="0">
                <a:latin typeface="Arial MT"/>
                <a:cs typeface="Arial MT"/>
              </a:rPr>
              <a:t> </a:t>
            </a:r>
            <a:r>
              <a:rPr sz="1200" dirty="0">
                <a:latin typeface="Arial MT"/>
                <a:cs typeface="Arial MT"/>
              </a:rPr>
              <a:t>detection</a:t>
            </a:r>
            <a:r>
              <a:rPr sz="1200" spc="-40" dirty="0">
                <a:latin typeface="Arial MT"/>
                <a:cs typeface="Arial MT"/>
              </a:rPr>
              <a:t> </a:t>
            </a:r>
            <a:r>
              <a:rPr sz="1200" spc="-5" dirty="0">
                <a:latin typeface="Arial MT"/>
                <a:cs typeface="Arial MT"/>
              </a:rPr>
              <a:t>where</a:t>
            </a:r>
            <a:r>
              <a:rPr sz="1200" spc="25" dirty="0">
                <a:latin typeface="Arial MT"/>
                <a:cs typeface="Arial MT"/>
              </a:rPr>
              <a:t> </a:t>
            </a:r>
            <a:r>
              <a:rPr sz="1200" spc="-15" dirty="0">
                <a:latin typeface="Arial MT"/>
                <a:cs typeface="Arial MT"/>
              </a:rPr>
              <a:t>we</a:t>
            </a:r>
            <a:r>
              <a:rPr sz="1200" spc="25" dirty="0">
                <a:latin typeface="Arial MT"/>
                <a:cs typeface="Arial MT"/>
              </a:rPr>
              <a:t> </a:t>
            </a:r>
            <a:r>
              <a:rPr sz="1200" spc="-15" dirty="0">
                <a:latin typeface="Arial MT"/>
                <a:cs typeface="Arial MT"/>
              </a:rPr>
              <a:t>may</a:t>
            </a:r>
            <a:r>
              <a:rPr sz="1200" spc="75" dirty="0">
                <a:latin typeface="Arial MT"/>
                <a:cs typeface="Arial MT"/>
              </a:rPr>
              <a:t> </a:t>
            </a:r>
            <a:r>
              <a:rPr sz="1200" dirty="0">
                <a:latin typeface="Arial MT"/>
                <a:cs typeface="Arial MT"/>
              </a:rPr>
              <a:t>be </a:t>
            </a:r>
            <a:r>
              <a:rPr sz="1200" spc="5" dirty="0">
                <a:latin typeface="Arial MT"/>
                <a:cs typeface="Arial MT"/>
              </a:rPr>
              <a:t>required</a:t>
            </a:r>
            <a:r>
              <a:rPr sz="1200" spc="-65" dirty="0">
                <a:latin typeface="Arial MT"/>
                <a:cs typeface="Arial MT"/>
              </a:rPr>
              <a:t> </a:t>
            </a:r>
            <a:r>
              <a:rPr sz="1200" dirty="0">
                <a:latin typeface="Arial MT"/>
                <a:cs typeface="Arial MT"/>
              </a:rPr>
              <a:t>to</a:t>
            </a:r>
            <a:r>
              <a:rPr sz="1200" spc="25" dirty="0">
                <a:latin typeface="Arial MT"/>
                <a:cs typeface="Arial MT"/>
              </a:rPr>
              <a:t> </a:t>
            </a:r>
            <a:r>
              <a:rPr sz="1200" dirty="0">
                <a:latin typeface="Arial MT"/>
                <a:cs typeface="Arial MT"/>
              </a:rPr>
              <a:t>set</a:t>
            </a:r>
            <a:r>
              <a:rPr sz="1200" spc="25" dirty="0">
                <a:latin typeface="Arial MT"/>
                <a:cs typeface="Arial MT"/>
              </a:rPr>
              <a:t> </a:t>
            </a:r>
            <a:r>
              <a:rPr sz="1200" dirty="0">
                <a:latin typeface="Arial MT"/>
                <a:cs typeface="Arial MT"/>
              </a:rPr>
              <a:t>up</a:t>
            </a:r>
            <a:r>
              <a:rPr sz="1200" spc="5" dirty="0">
                <a:latin typeface="Arial MT"/>
                <a:cs typeface="Arial MT"/>
              </a:rPr>
              <a:t> </a:t>
            </a:r>
            <a:r>
              <a:rPr sz="1200" dirty="0">
                <a:latin typeface="Arial MT"/>
                <a:cs typeface="Arial MT"/>
              </a:rPr>
              <a:t>a</a:t>
            </a:r>
            <a:r>
              <a:rPr sz="1200" spc="25" dirty="0">
                <a:latin typeface="Arial MT"/>
                <a:cs typeface="Arial MT"/>
              </a:rPr>
              <a:t> </a:t>
            </a:r>
            <a:r>
              <a:rPr sz="1200" dirty="0">
                <a:latin typeface="Arial MT"/>
                <a:cs typeface="Arial MT"/>
              </a:rPr>
              <a:t>second</a:t>
            </a:r>
            <a:r>
              <a:rPr sz="1200" spc="-15" dirty="0">
                <a:latin typeface="Arial MT"/>
                <a:cs typeface="Arial MT"/>
              </a:rPr>
              <a:t> </a:t>
            </a:r>
            <a:r>
              <a:rPr sz="1200" dirty="0">
                <a:latin typeface="Arial MT"/>
                <a:cs typeface="Arial MT"/>
              </a:rPr>
              <a:t>layer </a:t>
            </a:r>
            <a:r>
              <a:rPr sz="1200" spc="5" dirty="0">
                <a:latin typeface="Arial MT"/>
                <a:cs typeface="Arial MT"/>
              </a:rPr>
              <a:t> </a:t>
            </a:r>
            <a:r>
              <a:rPr sz="1200" dirty="0">
                <a:latin typeface="Arial MT"/>
                <a:cs typeface="Arial MT"/>
              </a:rPr>
              <a:t>of security, </a:t>
            </a:r>
            <a:r>
              <a:rPr sz="1200" spc="-10" dirty="0">
                <a:latin typeface="Arial MT"/>
                <a:cs typeface="Arial MT"/>
              </a:rPr>
              <a:t>where </a:t>
            </a:r>
            <a:r>
              <a:rPr sz="1200" dirty="0">
                <a:latin typeface="Arial MT"/>
                <a:cs typeface="Arial MT"/>
              </a:rPr>
              <a:t>along </a:t>
            </a:r>
            <a:r>
              <a:rPr sz="1200" spc="-5" dirty="0">
                <a:latin typeface="Arial MT"/>
                <a:cs typeface="Arial MT"/>
              </a:rPr>
              <a:t>with </a:t>
            </a:r>
            <a:r>
              <a:rPr sz="1200" dirty="0">
                <a:latin typeface="Arial MT"/>
                <a:cs typeface="Arial MT"/>
              </a:rPr>
              <a:t>the face, the </a:t>
            </a:r>
            <a:r>
              <a:rPr sz="1200" spc="-5" dirty="0">
                <a:latin typeface="Arial MT"/>
                <a:cs typeface="Arial MT"/>
              </a:rPr>
              <a:t>emotion </a:t>
            </a:r>
            <a:r>
              <a:rPr sz="1200" spc="5" dirty="0">
                <a:latin typeface="Arial MT"/>
                <a:cs typeface="Arial MT"/>
              </a:rPr>
              <a:t>is </a:t>
            </a:r>
            <a:r>
              <a:rPr sz="1200" dirty="0">
                <a:latin typeface="Arial MT"/>
                <a:cs typeface="Arial MT"/>
              </a:rPr>
              <a:t>also detected. </a:t>
            </a:r>
            <a:r>
              <a:rPr sz="1200" spc="5" dirty="0">
                <a:latin typeface="Arial MT"/>
                <a:cs typeface="Arial MT"/>
              </a:rPr>
              <a:t>This </a:t>
            </a:r>
            <a:r>
              <a:rPr sz="1200" spc="-5" dirty="0">
                <a:latin typeface="Arial MT"/>
                <a:cs typeface="Arial MT"/>
              </a:rPr>
              <a:t>can </a:t>
            </a:r>
            <a:r>
              <a:rPr sz="1200" dirty="0">
                <a:latin typeface="Arial MT"/>
                <a:cs typeface="Arial MT"/>
              </a:rPr>
              <a:t>be useful to verify that the person </a:t>
            </a:r>
            <a:r>
              <a:rPr sz="1200" spc="5" dirty="0">
                <a:latin typeface="Arial MT"/>
                <a:cs typeface="Arial MT"/>
              </a:rPr>
              <a:t> </a:t>
            </a:r>
            <a:r>
              <a:rPr sz="1200" dirty="0">
                <a:latin typeface="Arial MT"/>
                <a:cs typeface="Arial MT"/>
              </a:rPr>
              <a:t>standing </a:t>
            </a:r>
            <a:r>
              <a:rPr sz="1200" spc="5" dirty="0">
                <a:latin typeface="Arial MT"/>
                <a:cs typeface="Arial MT"/>
              </a:rPr>
              <a:t>in </a:t>
            </a:r>
            <a:r>
              <a:rPr sz="1200" dirty="0">
                <a:latin typeface="Arial MT"/>
                <a:cs typeface="Arial MT"/>
              </a:rPr>
              <a:t>front of the </a:t>
            </a:r>
            <a:r>
              <a:rPr sz="1200" spc="-10" dirty="0">
                <a:latin typeface="Arial MT"/>
                <a:cs typeface="Arial MT"/>
              </a:rPr>
              <a:t>camera </a:t>
            </a:r>
            <a:r>
              <a:rPr sz="1200" spc="5" dirty="0">
                <a:latin typeface="Arial MT"/>
                <a:cs typeface="Arial MT"/>
              </a:rPr>
              <a:t>is </a:t>
            </a:r>
            <a:r>
              <a:rPr sz="1200" spc="-5" dirty="0">
                <a:latin typeface="Arial MT"/>
                <a:cs typeface="Arial MT"/>
              </a:rPr>
              <a:t>not </a:t>
            </a:r>
            <a:r>
              <a:rPr sz="1200" spc="-10" dirty="0">
                <a:latin typeface="Arial MT"/>
                <a:cs typeface="Arial MT"/>
              </a:rPr>
              <a:t>just </a:t>
            </a:r>
            <a:r>
              <a:rPr sz="1200" spc="-5" dirty="0">
                <a:latin typeface="Arial MT"/>
                <a:cs typeface="Arial MT"/>
              </a:rPr>
              <a:t>a </a:t>
            </a:r>
            <a:r>
              <a:rPr sz="1200" dirty="0">
                <a:latin typeface="Arial MT"/>
                <a:cs typeface="Arial MT"/>
              </a:rPr>
              <a:t>2-dimensional </a:t>
            </a:r>
            <a:r>
              <a:rPr sz="1200" spc="-5" dirty="0">
                <a:latin typeface="Arial MT"/>
                <a:cs typeface="Arial MT"/>
              </a:rPr>
              <a:t>representation. Another important domain </a:t>
            </a:r>
            <a:r>
              <a:rPr sz="1200" spc="-10" dirty="0">
                <a:latin typeface="Arial MT"/>
                <a:cs typeface="Arial MT"/>
              </a:rPr>
              <a:t>where </a:t>
            </a:r>
            <a:r>
              <a:rPr sz="1200" spc="-20" dirty="0">
                <a:latin typeface="Arial MT"/>
                <a:cs typeface="Arial MT"/>
              </a:rPr>
              <a:t>we </a:t>
            </a:r>
            <a:r>
              <a:rPr sz="1200" spc="-15" dirty="0">
                <a:latin typeface="Arial MT"/>
                <a:cs typeface="Arial MT"/>
              </a:rPr>
              <a:t> </a:t>
            </a:r>
            <a:r>
              <a:rPr sz="1200" dirty="0">
                <a:latin typeface="Arial MT"/>
                <a:cs typeface="Arial MT"/>
              </a:rPr>
              <a:t>see the </a:t>
            </a:r>
            <a:r>
              <a:rPr sz="1200" spc="-5" dirty="0">
                <a:latin typeface="Arial MT"/>
                <a:cs typeface="Arial MT"/>
              </a:rPr>
              <a:t>importance </a:t>
            </a:r>
            <a:r>
              <a:rPr sz="1200" dirty="0">
                <a:latin typeface="Arial MT"/>
                <a:cs typeface="Arial MT"/>
              </a:rPr>
              <a:t>of </a:t>
            </a:r>
            <a:r>
              <a:rPr sz="1200" spc="-5" dirty="0">
                <a:latin typeface="Arial MT"/>
                <a:cs typeface="Arial MT"/>
              </a:rPr>
              <a:t>emotion </a:t>
            </a:r>
            <a:r>
              <a:rPr sz="1200" dirty="0">
                <a:latin typeface="Arial MT"/>
                <a:cs typeface="Arial MT"/>
              </a:rPr>
              <a:t>detection </a:t>
            </a:r>
            <a:r>
              <a:rPr sz="1200" spc="10" dirty="0">
                <a:latin typeface="Arial MT"/>
                <a:cs typeface="Arial MT"/>
              </a:rPr>
              <a:t>is </a:t>
            </a:r>
            <a:r>
              <a:rPr sz="1200" dirty="0">
                <a:latin typeface="Arial MT"/>
                <a:cs typeface="Arial MT"/>
              </a:rPr>
              <a:t>for business promotions. </a:t>
            </a:r>
            <a:r>
              <a:rPr sz="1200" spc="-5" dirty="0">
                <a:latin typeface="Arial MT"/>
                <a:cs typeface="Arial MT"/>
              </a:rPr>
              <a:t>Most </a:t>
            </a:r>
            <a:r>
              <a:rPr sz="1200" dirty="0">
                <a:latin typeface="Arial MT"/>
                <a:cs typeface="Arial MT"/>
              </a:rPr>
              <a:t>of the businesses </a:t>
            </a:r>
            <a:r>
              <a:rPr sz="1200" spc="5" dirty="0">
                <a:latin typeface="Arial MT"/>
                <a:cs typeface="Arial MT"/>
              </a:rPr>
              <a:t>thrive </a:t>
            </a:r>
            <a:r>
              <a:rPr sz="1200" dirty="0">
                <a:latin typeface="Arial MT"/>
                <a:cs typeface="Arial MT"/>
              </a:rPr>
              <a:t>on </a:t>
            </a:r>
            <a:r>
              <a:rPr sz="1200" spc="-5" dirty="0">
                <a:latin typeface="Arial MT"/>
                <a:cs typeface="Arial MT"/>
              </a:rPr>
              <a:t>customer </a:t>
            </a:r>
            <a:r>
              <a:rPr sz="1200" dirty="0">
                <a:latin typeface="Arial MT"/>
                <a:cs typeface="Arial MT"/>
              </a:rPr>
              <a:t> responses to </a:t>
            </a:r>
            <a:r>
              <a:rPr sz="1200" spc="5" dirty="0">
                <a:latin typeface="Arial MT"/>
                <a:cs typeface="Arial MT"/>
              </a:rPr>
              <a:t>all </a:t>
            </a:r>
            <a:r>
              <a:rPr sz="1200" dirty="0">
                <a:latin typeface="Arial MT"/>
                <a:cs typeface="Arial MT"/>
              </a:rPr>
              <a:t>their products </a:t>
            </a:r>
            <a:r>
              <a:rPr sz="1200" spc="-5" dirty="0">
                <a:latin typeface="Arial MT"/>
                <a:cs typeface="Arial MT"/>
              </a:rPr>
              <a:t>and </a:t>
            </a:r>
            <a:r>
              <a:rPr sz="1200" dirty="0">
                <a:latin typeface="Arial MT"/>
                <a:cs typeface="Arial MT"/>
              </a:rPr>
              <a:t>offers. If an artificial intelligent system </a:t>
            </a:r>
            <a:r>
              <a:rPr sz="1200" spc="-5" dirty="0">
                <a:latin typeface="Arial MT"/>
                <a:cs typeface="Arial MT"/>
              </a:rPr>
              <a:t>can </a:t>
            </a:r>
            <a:r>
              <a:rPr sz="1200" dirty="0">
                <a:latin typeface="Arial MT"/>
                <a:cs typeface="Arial MT"/>
              </a:rPr>
              <a:t>capture </a:t>
            </a:r>
            <a:r>
              <a:rPr sz="1200" spc="-5" dirty="0">
                <a:latin typeface="Arial MT"/>
                <a:cs typeface="Arial MT"/>
              </a:rPr>
              <a:t>and </a:t>
            </a:r>
            <a:r>
              <a:rPr sz="1200" dirty="0">
                <a:latin typeface="Arial MT"/>
                <a:cs typeface="Arial MT"/>
              </a:rPr>
              <a:t>identify real </a:t>
            </a:r>
            <a:r>
              <a:rPr sz="1200" spc="-5" dirty="0">
                <a:latin typeface="Arial MT"/>
                <a:cs typeface="Arial MT"/>
              </a:rPr>
              <a:t>time </a:t>
            </a:r>
            <a:r>
              <a:rPr sz="1200" dirty="0">
                <a:latin typeface="Arial MT"/>
                <a:cs typeface="Arial MT"/>
              </a:rPr>
              <a:t> </a:t>
            </a:r>
            <a:r>
              <a:rPr sz="1200" spc="-5" dirty="0">
                <a:latin typeface="Arial MT"/>
                <a:cs typeface="Arial MT"/>
              </a:rPr>
              <a:t>emotions</a:t>
            </a:r>
            <a:r>
              <a:rPr sz="1200" spc="10" dirty="0">
                <a:latin typeface="Arial MT"/>
                <a:cs typeface="Arial MT"/>
              </a:rPr>
              <a:t> </a:t>
            </a:r>
            <a:r>
              <a:rPr sz="1200" spc="-5" dirty="0">
                <a:latin typeface="Arial MT"/>
                <a:cs typeface="Arial MT"/>
              </a:rPr>
              <a:t>based</a:t>
            </a:r>
            <a:r>
              <a:rPr sz="1200" spc="20" dirty="0">
                <a:latin typeface="Arial MT"/>
                <a:cs typeface="Arial MT"/>
              </a:rPr>
              <a:t> </a:t>
            </a:r>
            <a:r>
              <a:rPr sz="1200" spc="-5" dirty="0">
                <a:latin typeface="Arial MT"/>
                <a:cs typeface="Arial MT"/>
              </a:rPr>
              <a:t>on</a:t>
            </a:r>
            <a:r>
              <a:rPr sz="1200" spc="20" dirty="0">
                <a:latin typeface="Arial MT"/>
                <a:cs typeface="Arial MT"/>
              </a:rPr>
              <a:t> </a:t>
            </a:r>
            <a:r>
              <a:rPr sz="1200" spc="-5" dirty="0">
                <a:latin typeface="Arial MT"/>
                <a:cs typeface="Arial MT"/>
              </a:rPr>
              <a:t>user</a:t>
            </a:r>
            <a:r>
              <a:rPr sz="1200" spc="25" dirty="0">
                <a:latin typeface="Arial MT"/>
                <a:cs typeface="Arial MT"/>
              </a:rPr>
              <a:t> </a:t>
            </a:r>
            <a:r>
              <a:rPr sz="1200" spc="-5" dirty="0">
                <a:latin typeface="Arial MT"/>
                <a:cs typeface="Arial MT"/>
              </a:rPr>
              <a:t>image</a:t>
            </a:r>
            <a:r>
              <a:rPr sz="1200" spc="20" dirty="0">
                <a:latin typeface="Arial MT"/>
                <a:cs typeface="Arial MT"/>
              </a:rPr>
              <a:t> </a:t>
            </a:r>
            <a:r>
              <a:rPr sz="1200" spc="-5" dirty="0">
                <a:latin typeface="Arial MT"/>
                <a:cs typeface="Arial MT"/>
              </a:rPr>
              <a:t>or</a:t>
            </a:r>
            <a:r>
              <a:rPr sz="1200" spc="45" dirty="0">
                <a:latin typeface="Arial MT"/>
                <a:cs typeface="Arial MT"/>
              </a:rPr>
              <a:t> </a:t>
            </a:r>
            <a:r>
              <a:rPr sz="1200" dirty="0">
                <a:latin typeface="Arial MT"/>
                <a:cs typeface="Arial MT"/>
              </a:rPr>
              <a:t>video,</a:t>
            </a:r>
            <a:r>
              <a:rPr sz="1200" spc="-5" dirty="0">
                <a:latin typeface="Arial MT"/>
                <a:cs typeface="Arial MT"/>
              </a:rPr>
              <a:t> </a:t>
            </a:r>
            <a:r>
              <a:rPr sz="1200" dirty="0">
                <a:latin typeface="Arial MT"/>
                <a:cs typeface="Arial MT"/>
              </a:rPr>
              <a:t>they</a:t>
            </a:r>
            <a:r>
              <a:rPr sz="1200" spc="15" dirty="0">
                <a:latin typeface="Arial MT"/>
                <a:cs typeface="Arial MT"/>
              </a:rPr>
              <a:t> </a:t>
            </a:r>
            <a:r>
              <a:rPr sz="1200" spc="-5" dirty="0">
                <a:latin typeface="Arial MT"/>
                <a:cs typeface="Arial MT"/>
              </a:rPr>
              <a:t>can</a:t>
            </a:r>
            <a:r>
              <a:rPr sz="1200" spc="20" dirty="0">
                <a:latin typeface="Arial MT"/>
                <a:cs typeface="Arial MT"/>
              </a:rPr>
              <a:t> </a:t>
            </a:r>
            <a:r>
              <a:rPr sz="1200" spc="-15" dirty="0">
                <a:latin typeface="Arial MT"/>
                <a:cs typeface="Arial MT"/>
              </a:rPr>
              <a:t>make</a:t>
            </a:r>
            <a:r>
              <a:rPr sz="1200" spc="65" dirty="0">
                <a:latin typeface="Arial MT"/>
                <a:cs typeface="Arial MT"/>
              </a:rPr>
              <a:t> </a:t>
            </a:r>
            <a:r>
              <a:rPr sz="1200" spc="-5" dirty="0">
                <a:latin typeface="Arial MT"/>
                <a:cs typeface="Arial MT"/>
              </a:rPr>
              <a:t>a</a:t>
            </a:r>
            <a:r>
              <a:rPr sz="1200" spc="40" dirty="0">
                <a:latin typeface="Arial MT"/>
                <a:cs typeface="Arial MT"/>
              </a:rPr>
              <a:t> </a:t>
            </a:r>
            <a:r>
              <a:rPr sz="1200" dirty="0">
                <a:latin typeface="Arial MT"/>
                <a:cs typeface="Arial MT"/>
              </a:rPr>
              <a:t>decision</a:t>
            </a:r>
            <a:r>
              <a:rPr sz="1200" spc="-35" dirty="0">
                <a:latin typeface="Arial MT"/>
                <a:cs typeface="Arial MT"/>
              </a:rPr>
              <a:t> </a:t>
            </a:r>
            <a:r>
              <a:rPr sz="1200" spc="-5" dirty="0">
                <a:latin typeface="Arial MT"/>
                <a:cs typeface="Arial MT"/>
              </a:rPr>
              <a:t>on</a:t>
            </a:r>
            <a:r>
              <a:rPr sz="1200" spc="20" dirty="0">
                <a:latin typeface="Arial MT"/>
                <a:cs typeface="Arial MT"/>
              </a:rPr>
              <a:t> </a:t>
            </a:r>
            <a:r>
              <a:rPr sz="1200" spc="-5" dirty="0">
                <a:latin typeface="Arial MT"/>
                <a:cs typeface="Arial MT"/>
              </a:rPr>
              <a:t>whether</a:t>
            </a:r>
            <a:r>
              <a:rPr sz="1200" spc="45" dirty="0">
                <a:latin typeface="Arial MT"/>
                <a:cs typeface="Arial MT"/>
              </a:rPr>
              <a:t> </a:t>
            </a:r>
            <a:r>
              <a:rPr sz="1200" spc="-5" dirty="0">
                <a:latin typeface="Arial MT"/>
                <a:cs typeface="Arial MT"/>
              </a:rPr>
              <a:t>the</a:t>
            </a:r>
            <a:r>
              <a:rPr sz="1200" spc="20" dirty="0">
                <a:latin typeface="Arial MT"/>
                <a:cs typeface="Arial MT"/>
              </a:rPr>
              <a:t> </a:t>
            </a:r>
            <a:r>
              <a:rPr sz="1200" spc="-5" dirty="0">
                <a:latin typeface="Arial MT"/>
                <a:cs typeface="Arial MT"/>
              </a:rPr>
              <a:t>customer</a:t>
            </a:r>
            <a:r>
              <a:rPr sz="1200" spc="45" dirty="0">
                <a:latin typeface="Arial MT"/>
                <a:cs typeface="Arial MT"/>
              </a:rPr>
              <a:t> </a:t>
            </a:r>
            <a:r>
              <a:rPr sz="1200" spc="5" dirty="0">
                <a:latin typeface="Arial MT"/>
                <a:cs typeface="Arial MT"/>
              </a:rPr>
              <a:t>liked</a:t>
            </a:r>
            <a:r>
              <a:rPr sz="1200" spc="-30" dirty="0">
                <a:latin typeface="Arial MT"/>
                <a:cs typeface="Arial MT"/>
              </a:rPr>
              <a:t> </a:t>
            </a:r>
            <a:r>
              <a:rPr sz="1200" spc="-5" dirty="0">
                <a:latin typeface="Arial MT"/>
                <a:cs typeface="Arial MT"/>
              </a:rPr>
              <a:t>or</a:t>
            </a:r>
            <a:r>
              <a:rPr sz="1200" spc="45" dirty="0">
                <a:latin typeface="Arial MT"/>
                <a:cs typeface="Arial MT"/>
              </a:rPr>
              <a:t> </a:t>
            </a:r>
            <a:r>
              <a:rPr sz="1200" spc="5" dirty="0">
                <a:latin typeface="Arial MT"/>
                <a:cs typeface="Arial MT"/>
              </a:rPr>
              <a:t>disliked </a:t>
            </a:r>
            <a:r>
              <a:rPr sz="1200" spc="10" dirty="0">
                <a:latin typeface="Arial MT"/>
                <a:cs typeface="Arial MT"/>
              </a:rPr>
              <a:t> </a:t>
            </a:r>
            <a:r>
              <a:rPr sz="1200" dirty="0">
                <a:latin typeface="Arial MT"/>
                <a:cs typeface="Arial MT"/>
              </a:rPr>
              <a:t>the product or offer. </a:t>
            </a:r>
            <a:r>
              <a:rPr sz="1200" spc="30" dirty="0">
                <a:latin typeface="Arial MT"/>
                <a:cs typeface="Arial MT"/>
              </a:rPr>
              <a:t>We </a:t>
            </a:r>
            <a:r>
              <a:rPr sz="1200" dirty="0">
                <a:latin typeface="Arial MT"/>
                <a:cs typeface="Arial MT"/>
              </a:rPr>
              <a:t>have seen that security </a:t>
            </a:r>
            <a:r>
              <a:rPr sz="1200" spc="10" dirty="0">
                <a:latin typeface="Arial MT"/>
                <a:cs typeface="Arial MT"/>
              </a:rPr>
              <a:t>is </a:t>
            </a:r>
            <a:r>
              <a:rPr sz="1200" dirty="0">
                <a:latin typeface="Arial MT"/>
                <a:cs typeface="Arial MT"/>
              </a:rPr>
              <a:t>the </a:t>
            </a:r>
            <a:r>
              <a:rPr sz="1200" spc="-10" dirty="0">
                <a:latin typeface="Arial MT"/>
                <a:cs typeface="Arial MT"/>
              </a:rPr>
              <a:t>main </a:t>
            </a:r>
            <a:r>
              <a:rPr sz="1200" dirty="0">
                <a:latin typeface="Arial MT"/>
                <a:cs typeface="Arial MT"/>
              </a:rPr>
              <a:t>reason for identifying any person. It can be based </a:t>
            </a:r>
            <a:r>
              <a:rPr sz="1200" spc="5" dirty="0">
                <a:latin typeface="Arial MT"/>
                <a:cs typeface="Arial MT"/>
              </a:rPr>
              <a:t> </a:t>
            </a:r>
            <a:r>
              <a:rPr sz="1200" spc="-5" dirty="0">
                <a:latin typeface="Arial MT"/>
                <a:cs typeface="Arial MT"/>
              </a:rPr>
              <a:t>on </a:t>
            </a:r>
            <a:r>
              <a:rPr sz="1200" dirty="0">
                <a:latin typeface="Arial MT"/>
                <a:cs typeface="Arial MT"/>
              </a:rPr>
              <a:t>finger-print </a:t>
            </a:r>
            <a:r>
              <a:rPr sz="1200" spc="-5" dirty="0">
                <a:latin typeface="Arial MT"/>
                <a:cs typeface="Arial MT"/>
              </a:rPr>
              <a:t>matching, </a:t>
            </a:r>
            <a:r>
              <a:rPr sz="1200" dirty="0">
                <a:latin typeface="Arial MT"/>
                <a:cs typeface="Arial MT"/>
              </a:rPr>
              <a:t>voice recognition, </a:t>
            </a:r>
            <a:r>
              <a:rPr sz="1200" spc="-5" dirty="0">
                <a:latin typeface="Arial MT"/>
                <a:cs typeface="Arial MT"/>
              </a:rPr>
              <a:t>passwords, </a:t>
            </a:r>
            <a:r>
              <a:rPr sz="1200" dirty="0">
                <a:latin typeface="Arial MT"/>
                <a:cs typeface="Arial MT"/>
              </a:rPr>
              <a:t>retina detection etc. Identifying the intent of the person </a:t>
            </a:r>
            <a:r>
              <a:rPr sz="1200" spc="5" dirty="0">
                <a:latin typeface="Arial MT"/>
                <a:cs typeface="Arial MT"/>
              </a:rPr>
              <a:t> </a:t>
            </a:r>
            <a:r>
              <a:rPr sz="1200" spc="-5" dirty="0">
                <a:latin typeface="Arial MT"/>
                <a:cs typeface="Arial MT"/>
              </a:rPr>
              <a:t>can </a:t>
            </a:r>
            <a:r>
              <a:rPr sz="1200" dirty="0">
                <a:latin typeface="Arial MT"/>
                <a:cs typeface="Arial MT"/>
              </a:rPr>
              <a:t>also </a:t>
            </a:r>
            <a:r>
              <a:rPr sz="1200" spc="-5" dirty="0">
                <a:latin typeface="Arial MT"/>
                <a:cs typeface="Arial MT"/>
              </a:rPr>
              <a:t>be important </a:t>
            </a:r>
            <a:r>
              <a:rPr sz="1200" dirty="0">
                <a:latin typeface="Arial MT"/>
                <a:cs typeface="Arial MT"/>
              </a:rPr>
              <a:t>to avert threats. </a:t>
            </a:r>
            <a:endParaRPr lang="en-US" sz="1200" dirty="0">
              <a:latin typeface="Arial MT"/>
              <a:cs typeface="Arial MT"/>
            </a:endParaRPr>
          </a:p>
          <a:p>
            <a:pPr marL="12700" marR="5080" algn="just">
              <a:spcBef>
                <a:spcPts val="100"/>
              </a:spcBef>
            </a:pPr>
            <a:r>
              <a:rPr sz="1200" spc="5" dirty="0">
                <a:latin typeface="Arial MT"/>
                <a:cs typeface="Arial MT"/>
              </a:rPr>
              <a:t>This </a:t>
            </a:r>
            <a:r>
              <a:rPr sz="1200" spc="-5" dirty="0">
                <a:latin typeface="Arial MT"/>
                <a:cs typeface="Arial MT"/>
              </a:rPr>
              <a:t>can </a:t>
            </a:r>
            <a:r>
              <a:rPr sz="1200" dirty="0">
                <a:latin typeface="Arial MT"/>
                <a:cs typeface="Arial MT"/>
              </a:rPr>
              <a:t>be helpful </a:t>
            </a:r>
            <a:r>
              <a:rPr sz="1200" spc="5" dirty="0">
                <a:latin typeface="Arial MT"/>
                <a:cs typeface="Arial MT"/>
              </a:rPr>
              <a:t>in </a:t>
            </a:r>
            <a:r>
              <a:rPr sz="1200" dirty="0">
                <a:latin typeface="Arial MT"/>
                <a:cs typeface="Arial MT"/>
              </a:rPr>
              <a:t>vulnerable areas </a:t>
            </a:r>
            <a:r>
              <a:rPr sz="1200" spc="5" dirty="0">
                <a:latin typeface="Arial MT"/>
                <a:cs typeface="Arial MT"/>
              </a:rPr>
              <a:t>like </a:t>
            </a:r>
            <a:r>
              <a:rPr sz="1200" dirty="0">
                <a:latin typeface="Arial MT"/>
                <a:cs typeface="Arial MT"/>
              </a:rPr>
              <a:t>airports, concerts </a:t>
            </a:r>
            <a:r>
              <a:rPr sz="1200" spc="-5" dirty="0">
                <a:latin typeface="Arial MT"/>
                <a:cs typeface="Arial MT"/>
              </a:rPr>
              <a:t>and </a:t>
            </a:r>
            <a:r>
              <a:rPr sz="1200" spc="-15" dirty="0">
                <a:latin typeface="Arial MT"/>
                <a:cs typeface="Arial MT"/>
              </a:rPr>
              <a:t>major </a:t>
            </a:r>
            <a:r>
              <a:rPr sz="1200" spc="-10" dirty="0">
                <a:latin typeface="Arial MT"/>
                <a:cs typeface="Arial MT"/>
              </a:rPr>
              <a:t> </a:t>
            </a:r>
            <a:r>
              <a:rPr sz="1200" spc="5" dirty="0">
                <a:latin typeface="Arial MT"/>
                <a:cs typeface="Arial MT"/>
              </a:rPr>
              <a:t>public </a:t>
            </a:r>
            <a:r>
              <a:rPr sz="1200" dirty="0">
                <a:latin typeface="Arial MT"/>
                <a:cs typeface="Arial MT"/>
              </a:rPr>
              <a:t>gatherings </a:t>
            </a:r>
            <a:r>
              <a:rPr sz="1200" spc="-5" dirty="0">
                <a:latin typeface="Arial MT"/>
                <a:cs typeface="Arial MT"/>
              </a:rPr>
              <a:t>which have seen </a:t>
            </a:r>
            <a:r>
              <a:rPr sz="1200" spc="-15" dirty="0">
                <a:latin typeface="Arial MT"/>
                <a:cs typeface="Arial MT"/>
              </a:rPr>
              <a:t>many </a:t>
            </a:r>
            <a:r>
              <a:rPr sz="1200" dirty="0">
                <a:latin typeface="Arial MT"/>
                <a:cs typeface="Arial MT"/>
              </a:rPr>
              <a:t>breaches </a:t>
            </a:r>
            <a:r>
              <a:rPr sz="1200" spc="5" dirty="0">
                <a:latin typeface="Arial MT"/>
                <a:cs typeface="Arial MT"/>
              </a:rPr>
              <a:t>in </a:t>
            </a:r>
            <a:r>
              <a:rPr sz="1200" dirty="0">
                <a:latin typeface="Arial MT"/>
                <a:cs typeface="Arial MT"/>
              </a:rPr>
              <a:t>recent years. </a:t>
            </a:r>
            <a:r>
              <a:rPr sz="1200" spc="-10" dirty="0">
                <a:latin typeface="Arial MT"/>
                <a:cs typeface="Arial MT"/>
              </a:rPr>
              <a:t>Human </a:t>
            </a:r>
            <a:r>
              <a:rPr sz="1200" spc="-5" dirty="0">
                <a:latin typeface="Arial MT"/>
                <a:cs typeface="Arial MT"/>
              </a:rPr>
              <a:t>emotions </a:t>
            </a:r>
            <a:r>
              <a:rPr sz="1200" dirty="0">
                <a:latin typeface="Arial MT"/>
                <a:cs typeface="Arial MT"/>
              </a:rPr>
              <a:t>can </a:t>
            </a:r>
            <a:r>
              <a:rPr sz="1200" spc="-5" dirty="0">
                <a:latin typeface="Arial MT"/>
                <a:cs typeface="Arial MT"/>
              </a:rPr>
              <a:t>be </a:t>
            </a:r>
            <a:r>
              <a:rPr sz="1200" dirty="0">
                <a:latin typeface="Arial MT"/>
                <a:cs typeface="Arial MT"/>
              </a:rPr>
              <a:t>classified as: fear, </a:t>
            </a:r>
            <a:r>
              <a:rPr sz="1200" spc="5" dirty="0">
                <a:latin typeface="Arial MT"/>
                <a:cs typeface="Arial MT"/>
              </a:rPr>
              <a:t> </a:t>
            </a:r>
            <a:r>
              <a:rPr sz="1200" spc="-5" dirty="0">
                <a:latin typeface="Arial MT"/>
                <a:cs typeface="Arial MT"/>
              </a:rPr>
              <a:t>contempt, </a:t>
            </a:r>
            <a:r>
              <a:rPr sz="1200" dirty="0">
                <a:latin typeface="Arial MT"/>
                <a:cs typeface="Arial MT"/>
              </a:rPr>
              <a:t>disgust, anger, surprise, sad, </a:t>
            </a:r>
            <a:r>
              <a:rPr sz="1200" spc="-5" dirty="0">
                <a:latin typeface="Arial MT"/>
                <a:cs typeface="Arial MT"/>
              </a:rPr>
              <a:t>happy, and </a:t>
            </a:r>
            <a:r>
              <a:rPr sz="1200" dirty="0">
                <a:latin typeface="Arial MT"/>
                <a:cs typeface="Arial MT"/>
              </a:rPr>
              <a:t>neutral. These </a:t>
            </a:r>
            <a:r>
              <a:rPr sz="1200" spc="-5" dirty="0">
                <a:latin typeface="Arial MT"/>
                <a:cs typeface="Arial MT"/>
              </a:rPr>
              <a:t>emotions </a:t>
            </a:r>
            <a:r>
              <a:rPr sz="1200" dirty="0">
                <a:latin typeface="Arial MT"/>
                <a:cs typeface="Arial MT"/>
              </a:rPr>
              <a:t>are very subtle. Facial </a:t>
            </a:r>
            <a:r>
              <a:rPr sz="1200" spc="-5" dirty="0">
                <a:latin typeface="Arial MT"/>
                <a:cs typeface="Arial MT"/>
              </a:rPr>
              <a:t>muscle </a:t>
            </a:r>
            <a:r>
              <a:rPr sz="1200" dirty="0">
                <a:latin typeface="Arial MT"/>
                <a:cs typeface="Arial MT"/>
              </a:rPr>
              <a:t> contortions</a:t>
            </a:r>
            <a:r>
              <a:rPr sz="1200" spc="-70" dirty="0">
                <a:latin typeface="Arial MT"/>
                <a:cs typeface="Arial MT"/>
              </a:rPr>
              <a:t> </a:t>
            </a:r>
            <a:r>
              <a:rPr sz="1200" dirty="0">
                <a:latin typeface="Arial MT"/>
                <a:cs typeface="Arial MT"/>
              </a:rPr>
              <a:t>are</a:t>
            </a:r>
            <a:r>
              <a:rPr sz="1200" spc="-5" dirty="0">
                <a:latin typeface="Arial MT"/>
                <a:cs typeface="Arial MT"/>
              </a:rPr>
              <a:t> </a:t>
            </a:r>
            <a:r>
              <a:rPr sz="1200" dirty="0">
                <a:latin typeface="Arial MT"/>
                <a:cs typeface="Arial MT"/>
              </a:rPr>
              <a:t>very</a:t>
            </a:r>
            <a:r>
              <a:rPr sz="1200" spc="-15" dirty="0">
                <a:latin typeface="Arial MT"/>
                <a:cs typeface="Arial MT"/>
              </a:rPr>
              <a:t> </a:t>
            </a:r>
            <a:r>
              <a:rPr sz="1200" spc="-10" dirty="0">
                <a:latin typeface="Arial MT"/>
                <a:cs typeface="Arial MT"/>
              </a:rPr>
              <a:t>minimal</a:t>
            </a:r>
            <a:r>
              <a:rPr sz="1200" spc="30" dirty="0">
                <a:latin typeface="Arial MT"/>
                <a:cs typeface="Arial MT"/>
              </a:rPr>
              <a:t> </a:t>
            </a:r>
            <a:r>
              <a:rPr sz="1200" dirty="0">
                <a:latin typeface="Arial MT"/>
                <a:cs typeface="Arial MT"/>
              </a:rPr>
              <a:t>and</a:t>
            </a:r>
            <a:r>
              <a:rPr sz="1200" spc="-30" dirty="0">
                <a:latin typeface="Arial MT"/>
                <a:cs typeface="Arial MT"/>
              </a:rPr>
              <a:t> </a:t>
            </a:r>
            <a:r>
              <a:rPr sz="1200" dirty="0">
                <a:latin typeface="Arial MT"/>
                <a:cs typeface="Arial MT"/>
              </a:rPr>
              <a:t>detecting</a:t>
            </a:r>
            <a:r>
              <a:rPr sz="1200" spc="-30" dirty="0">
                <a:latin typeface="Arial MT"/>
                <a:cs typeface="Arial MT"/>
              </a:rPr>
              <a:t> </a:t>
            </a:r>
            <a:r>
              <a:rPr sz="1200" dirty="0">
                <a:latin typeface="Arial MT"/>
                <a:cs typeface="Arial MT"/>
              </a:rPr>
              <a:t>these</a:t>
            </a:r>
            <a:r>
              <a:rPr sz="1200" spc="-25" dirty="0">
                <a:latin typeface="Arial MT"/>
                <a:cs typeface="Arial MT"/>
              </a:rPr>
              <a:t> </a:t>
            </a:r>
            <a:r>
              <a:rPr sz="1200" dirty="0">
                <a:latin typeface="Arial MT"/>
                <a:cs typeface="Arial MT"/>
              </a:rPr>
              <a:t>differences</a:t>
            </a:r>
            <a:r>
              <a:rPr sz="1200" spc="-65" dirty="0">
                <a:latin typeface="Arial MT"/>
                <a:cs typeface="Arial MT"/>
              </a:rPr>
              <a:t> </a:t>
            </a:r>
            <a:r>
              <a:rPr sz="1200" dirty="0">
                <a:latin typeface="Arial MT"/>
                <a:cs typeface="Arial MT"/>
              </a:rPr>
              <a:t>can</a:t>
            </a:r>
            <a:r>
              <a:rPr sz="1200" spc="20" dirty="0">
                <a:latin typeface="Arial MT"/>
                <a:cs typeface="Arial MT"/>
              </a:rPr>
              <a:t> </a:t>
            </a:r>
            <a:r>
              <a:rPr sz="1200" dirty="0">
                <a:latin typeface="Arial MT"/>
                <a:cs typeface="Arial MT"/>
              </a:rPr>
              <a:t>be</a:t>
            </a:r>
            <a:r>
              <a:rPr sz="1200" spc="-10" dirty="0">
                <a:latin typeface="Arial MT"/>
                <a:cs typeface="Arial MT"/>
              </a:rPr>
              <a:t> </a:t>
            </a:r>
            <a:r>
              <a:rPr sz="1200" dirty="0">
                <a:latin typeface="Arial MT"/>
                <a:cs typeface="Arial MT"/>
              </a:rPr>
              <a:t>very</a:t>
            </a:r>
            <a:r>
              <a:rPr sz="1200" spc="-15" dirty="0">
                <a:latin typeface="Arial MT"/>
                <a:cs typeface="Arial MT"/>
              </a:rPr>
              <a:t> </a:t>
            </a:r>
            <a:r>
              <a:rPr sz="1200" dirty="0">
                <a:latin typeface="Arial MT"/>
                <a:cs typeface="Arial MT"/>
              </a:rPr>
              <a:t>challenging</a:t>
            </a:r>
            <a:r>
              <a:rPr sz="1200" spc="-80" dirty="0">
                <a:latin typeface="Arial MT"/>
                <a:cs typeface="Arial MT"/>
              </a:rPr>
              <a:t> </a:t>
            </a:r>
            <a:r>
              <a:rPr sz="1200" dirty="0">
                <a:latin typeface="Arial MT"/>
                <a:cs typeface="Arial MT"/>
              </a:rPr>
              <a:t>as</a:t>
            </a:r>
            <a:r>
              <a:rPr sz="1200" spc="10" dirty="0">
                <a:latin typeface="Arial MT"/>
                <a:cs typeface="Arial MT"/>
              </a:rPr>
              <a:t> </a:t>
            </a:r>
            <a:r>
              <a:rPr sz="1200" dirty="0">
                <a:latin typeface="Arial MT"/>
                <a:cs typeface="Arial MT"/>
              </a:rPr>
              <a:t>even</a:t>
            </a:r>
            <a:r>
              <a:rPr sz="1200" spc="-5" dirty="0">
                <a:latin typeface="Arial MT"/>
                <a:cs typeface="Arial MT"/>
              </a:rPr>
              <a:t> </a:t>
            </a:r>
            <a:r>
              <a:rPr sz="1200" dirty="0">
                <a:latin typeface="Arial MT"/>
                <a:cs typeface="Arial MT"/>
              </a:rPr>
              <a:t>a</a:t>
            </a:r>
            <a:r>
              <a:rPr sz="1200" spc="-10" dirty="0">
                <a:latin typeface="Arial MT"/>
                <a:cs typeface="Arial MT"/>
              </a:rPr>
              <a:t> </a:t>
            </a:r>
            <a:r>
              <a:rPr sz="1200" spc="-5" dirty="0">
                <a:latin typeface="Arial MT"/>
                <a:cs typeface="Arial MT"/>
              </a:rPr>
              <a:t>small</a:t>
            </a:r>
            <a:r>
              <a:rPr sz="1200" spc="30" dirty="0">
                <a:latin typeface="Arial MT"/>
                <a:cs typeface="Arial MT"/>
              </a:rPr>
              <a:t> </a:t>
            </a:r>
            <a:r>
              <a:rPr sz="1200" dirty="0">
                <a:latin typeface="Arial MT"/>
                <a:cs typeface="Arial MT"/>
              </a:rPr>
              <a:t>difference </a:t>
            </a:r>
            <a:r>
              <a:rPr sz="1200" spc="-315" dirty="0">
                <a:latin typeface="Arial MT"/>
                <a:cs typeface="Arial MT"/>
              </a:rPr>
              <a:t> </a:t>
            </a:r>
            <a:r>
              <a:rPr sz="1200" dirty="0">
                <a:latin typeface="Arial MT"/>
                <a:cs typeface="Arial MT"/>
              </a:rPr>
              <a:t>results </a:t>
            </a:r>
            <a:r>
              <a:rPr sz="1200" spc="5" dirty="0">
                <a:latin typeface="Arial MT"/>
                <a:cs typeface="Arial MT"/>
              </a:rPr>
              <a:t>in </a:t>
            </a:r>
            <a:r>
              <a:rPr sz="1200" dirty="0">
                <a:latin typeface="Arial MT"/>
                <a:cs typeface="Arial MT"/>
              </a:rPr>
              <a:t>different expressions. Also, expressions of </a:t>
            </a:r>
            <a:r>
              <a:rPr sz="1200" spc="5" dirty="0">
                <a:latin typeface="Arial MT"/>
                <a:cs typeface="Arial MT"/>
              </a:rPr>
              <a:t>different </a:t>
            </a:r>
            <a:r>
              <a:rPr sz="1200" dirty="0">
                <a:latin typeface="Arial MT"/>
                <a:cs typeface="Arial MT"/>
              </a:rPr>
              <a:t>or even the </a:t>
            </a:r>
            <a:r>
              <a:rPr sz="1200" spc="-10" dirty="0">
                <a:latin typeface="Arial MT"/>
                <a:cs typeface="Arial MT"/>
              </a:rPr>
              <a:t>same </a:t>
            </a:r>
            <a:r>
              <a:rPr sz="1200" spc="5" dirty="0">
                <a:latin typeface="Arial MT"/>
                <a:cs typeface="Arial MT"/>
              </a:rPr>
              <a:t>people </a:t>
            </a:r>
            <a:r>
              <a:rPr sz="1200" spc="-5" dirty="0">
                <a:latin typeface="Arial MT"/>
                <a:cs typeface="Arial MT"/>
              </a:rPr>
              <a:t>might </a:t>
            </a:r>
            <a:r>
              <a:rPr sz="1200" dirty="0">
                <a:latin typeface="Arial MT"/>
                <a:cs typeface="Arial MT"/>
              </a:rPr>
              <a:t>vary for the </a:t>
            </a:r>
            <a:r>
              <a:rPr sz="1200" spc="-10" dirty="0">
                <a:latin typeface="Arial MT"/>
                <a:cs typeface="Arial MT"/>
              </a:rPr>
              <a:t>same </a:t>
            </a:r>
            <a:r>
              <a:rPr sz="1200" spc="-5" dirty="0">
                <a:latin typeface="Arial MT"/>
                <a:cs typeface="Arial MT"/>
              </a:rPr>
              <a:t> emotion, as emotions </a:t>
            </a:r>
            <a:r>
              <a:rPr sz="1200" dirty="0">
                <a:latin typeface="Arial MT"/>
                <a:cs typeface="Arial MT"/>
              </a:rPr>
              <a:t>are hugely </a:t>
            </a:r>
            <a:r>
              <a:rPr sz="1200" spc="-5" dirty="0">
                <a:latin typeface="Arial MT"/>
                <a:cs typeface="Arial MT"/>
              </a:rPr>
              <a:t>context dependent </a:t>
            </a:r>
            <a:r>
              <a:rPr sz="1200" dirty="0">
                <a:latin typeface="Arial MT"/>
                <a:cs typeface="Arial MT"/>
              </a:rPr>
              <a:t>. </a:t>
            </a:r>
            <a:r>
              <a:rPr sz="1200" spc="10" dirty="0">
                <a:latin typeface="Arial MT"/>
                <a:cs typeface="Arial MT"/>
              </a:rPr>
              <a:t>While </a:t>
            </a:r>
            <a:r>
              <a:rPr sz="1200" spc="-20" dirty="0">
                <a:latin typeface="Arial MT"/>
                <a:cs typeface="Arial MT"/>
              </a:rPr>
              <a:t>we </a:t>
            </a:r>
            <a:r>
              <a:rPr sz="1200" spc="-5" dirty="0">
                <a:latin typeface="Arial MT"/>
                <a:cs typeface="Arial MT"/>
              </a:rPr>
              <a:t>can </a:t>
            </a:r>
            <a:r>
              <a:rPr sz="1200" dirty="0">
                <a:latin typeface="Arial MT"/>
                <a:cs typeface="Arial MT"/>
              </a:rPr>
              <a:t>focus </a:t>
            </a:r>
            <a:r>
              <a:rPr sz="1200" spc="-5" dirty="0">
                <a:latin typeface="Arial MT"/>
                <a:cs typeface="Arial MT"/>
              </a:rPr>
              <a:t>on </a:t>
            </a:r>
            <a:r>
              <a:rPr sz="1200" dirty="0">
                <a:latin typeface="Arial MT"/>
                <a:cs typeface="Arial MT"/>
              </a:rPr>
              <a:t>only those areas of the face </a:t>
            </a:r>
            <a:r>
              <a:rPr sz="1200" spc="-5" dirty="0">
                <a:latin typeface="Arial MT"/>
                <a:cs typeface="Arial MT"/>
              </a:rPr>
              <a:t>which </a:t>
            </a:r>
            <a:r>
              <a:rPr sz="1200" spc="-320" dirty="0">
                <a:latin typeface="Arial MT"/>
                <a:cs typeface="Arial MT"/>
              </a:rPr>
              <a:t> </a:t>
            </a:r>
            <a:r>
              <a:rPr sz="1200" spc="5" dirty="0">
                <a:latin typeface="Arial MT"/>
                <a:cs typeface="Arial MT"/>
              </a:rPr>
              <a:t>display </a:t>
            </a:r>
            <a:r>
              <a:rPr sz="1200" dirty="0">
                <a:latin typeface="Arial MT"/>
                <a:cs typeface="Arial MT"/>
              </a:rPr>
              <a:t>a </a:t>
            </a:r>
            <a:r>
              <a:rPr sz="1200" spc="-15" dirty="0">
                <a:latin typeface="Arial MT"/>
                <a:cs typeface="Arial MT"/>
              </a:rPr>
              <a:t>maximum </a:t>
            </a:r>
            <a:r>
              <a:rPr sz="1200" dirty="0">
                <a:latin typeface="Arial MT"/>
                <a:cs typeface="Arial MT"/>
              </a:rPr>
              <a:t>of </a:t>
            </a:r>
            <a:r>
              <a:rPr sz="1200" spc="-5" dirty="0">
                <a:latin typeface="Arial MT"/>
                <a:cs typeface="Arial MT"/>
              </a:rPr>
              <a:t>emotions </a:t>
            </a:r>
            <a:r>
              <a:rPr sz="1200" spc="10" dirty="0">
                <a:latin typeface="Arial MT"/>
                <a:cs typeface="Arial MT"/>
              </a:rPr>
              <a:t>like </a:t>
            </a:r>
            <a:r>
              <a:rPr sz="1200" dirty="0">
                <a:latin typeface="Arial MT"/>
                <a:cs typeface="Arial MT"/>
              </a:rPr>
              <a:t>around the </a:t>
            </a:r>
            <a:r>
              <a:rPr sz="1200" spc="-10" dirty="0">
                <a:latin typeface="Arial MT"/>
                <a:cs typeface="Arial MT"/>
              </a:rPr>
              <a:t>mouth </a:t>
            </a:r>
            <a:r>
              <a:rPr sz="1200" dirty="0">
                <a:latin typeface="Arial MT"/>
                <a:cs typeface="Arial MT"/>
              </a:rPr>
              <a:t>and eyes, how </a:t>
            </a:r>
            <a:r>
              <a:rPr sz="1200" spc="-15" dirty="0">
                <a:latin typeface="Arial MT"/>
                <a:cs typeface="Arial MT"/>
              </a:rPr>
              <a:t>we </a:t>
            </a:r>
            <a:r>
              <a:rPr sz="1200" dirty="0">
                <a:latin typeface="Arial MT"/>
                <a:cs typeface="Arial MT"/>
              </a:rPr>
              <a:t>2 </a:t>
            </a:r>
            <a:r>
              <a:rPr sz="1200" spc="-5" dirty="0">
                <a:latin typeface="Arial MT"/>
                <a:cs typeface="Arial MT"/>
              </a:rPr>
              <a:t>extract </a:t>
            </a:r>
            <a:r>
              <a:rPr sz="1200" dirty="0">
                <a:latin typeface="Arial MT"/>
                <a:cs typeface="Arial MT"/>
              </a:rPr>
              <a:t>these gestures and </a:t>
            </a:r>
            <a:r>
              <a:rPr sz="1200" spc="5" dirty="0">
                <a:latin typeface="Arial MT"/>
                <a:cs typeface="Arial MT"/>
              </a:rPr>
              <a:t> </a:t>
            </a:r>
            <a:r>
              <a:rPr sz="1200" dirty="0">
                <a:latin typeface="Arial MT"/>
                <a:cs typeface="Arial MT"/>
              </a:rPr>
              <a:t>categorize them </a:t>
            </a:r>
            <a:r>
              <a:rPr sz="1200" spc="5" dirty="0">
                <a:latin typeface="Arial MT"/>
                <a:cs typeface="Arial MT"/>
              </a:rPr>
              <a:t>is still </a:t>
            </a:r>
            <a:r>
              <a:rPr sz="1200" spc="-5" dirty="0">
                <a:latin typeface="Arial MT"/>
                <a:cs typeface="Arial MT"/>
              </a:rPr>
              <a:t>an important </a:t>
            </a:r>
            <a:r>
              <a:rPr sz="1200" dirty="0">
                <a:latin typeface="Arial MT"/>
                <a:cs typeface="Arial MT"/>
              </a:rPr>
              <a:t>question. Neural </a:t>
            </a:r>
            <a:r>
              <a:rPr sz="1200" spc="-5" dirty="0">
                <a:latin typeface="Arial MT"/>
                <a:cs typeface="Arial MT"/>
              </a:rPr>
              <a:t>networks </a:t>
            </a:r>
            <a:r>
              <a:rPr sz="1200" dirty="0">
                <a:latin typeface="Arial MT"/>
                <a:cs typeface="Arial MT"/>
              </a:rPr>
              <a:t>and </a:t>
            </a:r>
            <a:r>
              <a:rPr sz="1200" spc="-5" dirty="0">
                <a:latin typeface="Arial MT"/>
                <a:cs typeface="Arial MT"/>
              </a:rPr>
              <a:t>machine </a:t>
            </a:r>
            <a:r>
              <a:rPr sz="1200" dirty="0">
                <a:latin typeface="Arial MT"/>
                <a:cs typeface="Arial MT"/>
              </a:rPr>
              <a:t>learning have </a:t>
            </a:r>
            <a:r>
              <a:rPr sz="1200" spc="-5" dirty="0">
                <a:latin typeface="Arial MT"/>
                <a:cs typeface="Arial MT"/>
              </a:rPr>
              <a:t>been used </a:t>
            </a:r>
            <a:r>
              <a:rPr sz="1200" dirty="0">
                <a:latin typeface="Arial MT"/>
                <a:cs typeface="Arial MT"/>
              </a:rPr>
              <a:t>for these </a:t>
            </a:r>
            <a:r>
              <a:rPr sz="1200" spc="5" dirty="0">
                <a:latin typeface="Arial MT"/>
                <a:cs typeface="Arial MT"/>
              </a:rPr>
              <a:t> </a:t>
            </a:r>
            <a:r>
              <a:rPr sz="1200" dirty="0">
                <a:latin typeface="Arial MT"/>
                <a:cs typeface="Arial MT"/>
              </a:rPr>
              <a:t>tasks and</a:t>
            </a:r>
            <a:r>
              <a:rPr sz="1200" spc="-20" dirty="0">
                <a:latin typeface="Arial MT"/>
                <a:cs typeface="Arial MT"/>
              </a:rPr>
              <a:t> </a:t>
            </a:r>
            <a:r>
              <a:rPr sz="1200" spc="-5" dirty="0">
                <a:latin typeface="Arial MT"/>
                <a:cs typeface="Arial MT"/>
              </a:rPr>
              <a:t>have</a:t>
            </a:r>
            <a:r>
              <a:rPr sz="1200" spc="-50" dirty="0">
                <a:latin typeface="Arial MT"/>
                <a:cs typeface="Arial MT"/>
              </a:rPr>
              <a:t> </a:t>
            </a:r>
            <a:r>
              <a:rPr sz="1200" dirty="0">
                <a:latin typeface="Arial MT"/>
                <a:cs typeface="Arial MT"/>
              </a:rPr>
              <a:t>obtained</a:t>
            </a:r>
            <a:r>
              <a:rPr sz="1200" spc="-70" dirty="0">
                <a:latin typeface="Arial MT"/>
                <a:cs typeface="Arial MT"/>
              </a:rPr>
              <a:t> </a:t>
            </a:r>
            <a:r>
              <a:rPr sz="1200" spc="-5" dirty="0">
                <a:latin typeface="Arial MT"/>
                <a:cs typeface="Arial MT"/>
              </a:rPr>
              <a:t>good</a:t>
            </a:r>
            <a:r>
              <a:rPr sz="1200" spc="-20" dirty="0">
                <a:latin typeface="Arial MT"/>
                <a:cs typeface="Arial MT"/>
              </a:rPr>
              <a:t> </a:t>
            </a:r>
            <a:r>
              <a:rPr sz="1200" dirty="0">
                <a:latin typeface="Arial MT"/>
                <a:cs typeface="Arial MT"/>
              </a:rPr>
              <a:t>results.</a:t>
            </a:r>
          </a:p>
        </p:txBody>
      </p:sp>
      <p:sp>
        <p:nvSpPr>
          <p:cNvPr id="4" name="object 6">
            <a:extLst>
              <a:ext uri="{FF2B5EF4-FFF2-40B4-BE49-F238E27FC236}">
                <a16:creationId xmlns:a16="http://schemas.microsoft.com/office/drawing/2014/main" id="{62E30248-CC27-14E7-D0E3-DDE166CAA8FB}"/>
              </a:ext>
            </a:extLst>
          </p:cNvPr>
          <p:cNvSpPr/>
          <p:nvPr/>
        </p:nvSpPr>
        <p:spPr>
          <a:xfrm>
            <a:off x="1600200" y="1079068"/>
            <a:ext cx="3810000" cy="45719"/>
          </a:xfrm>
          <a:custGeom>
            <a:avLst/>
            <a:gdLst/>
            <a:ahLst/>
            <a:cxnLst/>
            <a:rect l="l" t="t" r="r" b="b"/>
            <a:pathLst>
              <a:path w="1205864">
                <a:moveTo>
                  <a:pt x="0" y="0"/>
                </a:moveTo>
                <a:lnTo>
                  <a:pt x="1205738" y="0"/>
                </a:lnTo>
              </a:path>
            </a:pathLst>
          </a:custGeom>
          <a:ln w="27432">
            <a:solidFill>
              <a:srgbClr val="EAC044"/>
            </a:solidFill>
          </a:ln>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98400" y="746125"/>
            <a:ext cx="2495448" cy="382156"/>
          </a:xfrm>
          <a:prstGeom prst="rect">
            <a:avLst/>
          </a:prstGeom>
        </p:spPr>
        <p:txBody>
          <a:bodyPr vert="horz" wrap="square" lIns="0" tIns="12700" rIns="0" bIns="0" rtlCol="0">
            <a:spAutoFit/>
          </a:bodyPr>
          <a:lstStyle/>
          <a:p>
            <a:pPr marL="12700">
              <a:lnSpc>
                <a:spcPct val="100000"/>
              </a:lnSpc>
              <a:spcBef>
                <a:spcPts val="100"/>
              </a:spcBef>
            </a:pPr>
            <a:r>
              <a:rPr sz="2400" spc="65" dirty="0">
                <a:solidFill>
                  <a:srgbClr val="62363C"/>
                </a:solidFill>
                <a:latin typeface="Microsoft Sans Serif"/>
                <a:cs typeface="Microsoft Sans Serif"/>
              </a:rPr>
              <a:t>3.</a:t>
            </a:r>
            <a:r>
              <a:rPr lang="en-US" sz="2400" dirty="0">
                <a:latin typeface="Microsoft Sans Serif"/>
                <a:cs typeface="Microsoft Sans Serif"/>
              </a:rPr>
              <a:t> </a:t>
            </a:r>
            <a:r>
              <a:rPr sz="2400" spc="110" dirty="0">
                <a:solidFill>
                  <a:srgbClr val="62363C"/>
                </a:solidFill>
                <a:latin typeface="Microsoft Sans Serif"/>
                <a:cs typeface="Microsoft Sans Serif"/>
              </a:rPr>
              <a:t>IM</a:t>
            </a:r>
            <a:r>
              <a:rPr sz="2400" spc="120" dirty="0">
                <a:solidFill>
                  <a:srgbClr val="62363C"/>
                </a:solidFill>
                <a:latin typeface="Microsoft Sans Serif"/>
                <a:cs typeface="Microsoft Sans Serif"/>
              </a:rPr>
              <a:t>A</a:t>
            </a:r>
            <a:r>
              <a:rPr sz="2400" spc="-185" dirty="0">
                <a:solidFill>
                  <a:srgbClr val="62363C"/>
                </a:solidFill>
                <a:latin typeface="Microsoft Sans Serif"/>
                <a:cs typeface="Microsoft Sans Serif"/>
              </a:rPr>
              <a:t>G</a:t>
            </a:r>
            <a:r>
              <a:rPr sz="2400" spc="-105" dirty="0">
                <a:solidFill>
                  <a:srgbClr val="62363C"/>
                </a:solidFill>
                <a:latin typeface="Microsoft Sans Serif"/>
                <a:cs typeface="Microsoft Sans Serif"/>
              </a:rPr>
              <a:t>E</a:t>
            </a:r>
            <a:r>
              <a:rPr sz="2400" spc="-25" dirty="0">
                <a:solidFill>
                  <a:srgbClr val="62363C"/>
                </a:solidFill>
                <a:latin typeface="Microsoft Sans Serif"/>
                <a:cs typeface="Microsoft Sans Serif"/>
              </a:rPr>
              <a:t>S</a:t>
            </a:r>
            <a:endParaRPr sz="2400" dirty="0">
              <a:latin typeface="Microsoft Sans Serif"/>
              <a:cs typeface="Microsoft Sans Serif"/>
            </a:endParaRPr>
          </a:p>
        </p:txBody>
      </p:sp>
      <p:sp>
        <p:nvSpPr>
          <p:cNvPr id="6" name="object 6">
            <a:extLst>
              <a:ext uri="{FF2B5EF4-FFF2-40B4-BE49-F238E27FC236}">
                <a16:creationId xmlns:a16="http://schemas.microsoft.com/office/drawing/2014/main" id="{045C0361-A396-D71F-0673-5054AB90823A}"/>
              </a:ext>
            </a:extLst>
          </p:cNvPr>
          <p:cNvSpPr/>
          <p:nvPr/>
        </p:nvSpPr>
        <p:spPr>
          <a:xfrm>
            <a:off x="2741124" y="1203325"/>
            <a:ext cx="3810000" cy="45719"/>
          </a:xfrm>
          <a:custGeom>
            <a:avLst/>
            <a:gdLst/>
            <a:ahLst/>
            <a:cxnLst/>
            <a:rect l="l" t="t" r="r" b="b"/>
            <a:pathLst>
              <a:path w="1205864">
                <a:moveTo>
                  <a:pt x="0" y="0"/>
                </a:moveTo>
                <a:lnTo>
                  <a:pt x="1205738" y="0"/>
                </a:lnTo>
              </a:path>
            </a:pathLst>
          </a:custGeom>
          <a:ln w="27432">
            <a:solidFill>
              <a:srgbClr val="EAC044"/>
            </a:solidFill>
          </a:ln>
        </p:spPr>
        <p:txBody>
          <a:bodyPr wrap="square" lIns="0" tIns="0" rIns="0" bIns="0" rtlCol="0"/>
          <a:lstStyle/>
          <a:p>
            <a:endParaRPr/>
          </a:p>
        </p:txBody>
      </p:sp>
      <p:sp>
        <p:nvSpPr>
          <p:cNvPr id="8" name="AutoShape 2" descr="blob:https://web.whatsapp.com/b0f745c6-6551-4be2-96ea-e761681a3f96"/>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431925"/>
            <a:ext cx="7086600" cy="335727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38400" y="768513"/>
            <a:ext cx="685800" cy="382156"/>
          </a:xfrm>
          <a:prstGeom prst="rect">
            <a:avLst/>
          </a:prstGeom>
        </p:spPr>
        <p:txBody>
          <a:bodyPr vert="horz" wrap="square" lIns="0" tIns="12700" rIns="0" bIns="0" rtlCol="0">
            <a:spAutoFit/>
          </a:bodyPr>
          <a:lstStyle/>
          <a:p>
            <a:pPr marL="12700">
              <a:lnSpc>
                <a:spcPct val="100000"/>
              </a:lnSpc>
              <a:spcBef>
                <a:spcPts val="100"/>
              </a:spcBef>
            </a:pPr>
            <a:r>
              <a:rPr sz="2400" spc="290" dirty="0">
                <a:solidFill>
                  <a:srgbClr val="62363C"/>
                </a:solidFill>
                <a:latin typeface="Microsoft Sans Serif"/>
                <a:cs typeface="Microsoft Sans Serif"/>
              </a:rPr>
              <a:t>0</a:t>
            </a:r>
            <a:r>
              <a:rPr sz="2400" spc="100" dirty="0">
                <a:solidFill>
                  <a:srgbClr val="62363C"/>
                </a:solidFill>
                <a:latin typeface="Microsoft Sans Serif"/>
                <a:cs typeface="Microsoft Sans Serif"/>
              </a:rPr>
              <a:t>4</a:t>
            </a:r>
            <a:r>
              <a:rPr sz="2400" spc="25" dirty="0">
                <a:solidFill>
                  <a:srgbClr val="62363C"/>
                </a:solidFill>
                <a:latin typeface="Microsoft Sans Serif"/>
                <a:cs typeface="Microsoft Sans Serif"/>
              </a:rPr>
              <a:t>.</a:t>
            </a:r>
            <a:endParaRPr sz="2400" dirty="0">
              <a:latin typeface="Microsoft Sans Serif"/>
              <a:cs typeface="Microsoft Sans Serif"/>
            </a:endParaRPr>
          </a:p>
        </p:txBody>
      </p:sp>
      <p:sp>
        <p:nvSpPr>
          <p:cNvPr id="3" name="object 3"/>
          <p:cNvSpPr txBox="1">
            <a:spLocks noGrp="1"/>
          </p:cNvSpPr>
          <p:nvPr>
            <p:ph type="title"/>
          </p:nvPr>
        </p:nvSpPr>
        <p:spPr>
          <a:xfrm>
            <a:off x="3124200" y="746125"/>
            <a:ext cx="3200400" cy="382156"/>
          </a:xfrm>
          <a:prstGeom prst="rect">
            <a:avLst/>
          </a:prstGeom>
        </p:spPr>
        <p:txBody>
          <a:bodyPr vert="horz" wrap="square" lIns="0" tIns="12700" rIns="0" bIns="0" rtlCol="0">
            <a:spAutoFit/>
          </a:bodyPr>
          <a:lstStyle/>
          <a:p>
            <a:pPr marL="12700">
              <a:lnSpc>
                <a:spcPct val="100000"/>
              </a:lnSpc>
              <a:spcBef>
                <a:spcPts val="100"/>
              </a:spcBef>
            </a:pPr>
            <a:r>
              <a:rPr sz="2400" u="none" spc="85" dirty="0"/>
              <a:t>DATA</a:t>
            </a:r>
            <a:r>
              <a:rPr sz="2400" u="none" spc="-85" dirty="0"/>
              <a:t> </a:t>
            </a:r>
            <a:r>
              <a:rPr sz="2400" u="none" spc="-10" dirty="0"/>
              <a:t>CON</a:t>
            </a:r>
            <a:r>
              <a:rPr sz="2400" u="none" dirty="0"/>
              <a:t>V</a:t>
            </a:r>
            <a:r>
              <a:rPr sz="2400" u="none" spc="-105" dirty="0"/>
              <a:t>E</a:t>
            </a:r>
            <a:r>
              <a:rPr sz="2400" u="none" spc="-10" dirty="0"/>
              <a:t>R</a:t>
            </a:r>
            <a:r>
              <a:rPr sz="2400" u="none" spc="20" dirty="0"/>
              <a:t>SI</a:t>
            </a:r>
            <a:r>
              <a:rPr sz="2400" u="none" spc="40" dirty="0"/>
              <a:t>O</a:t>
            </a:r>
            <a:r>
              <a:rPr sz="2400" u="none" spc="20" dirty="0"/>
              <a:t>N</a:t>
            </a:r>
          </a:p>
        </p:txBody>
      </p:sp>
      <p:sp>
        <p:nvSpPr>
          <p:cNvPr id="4" name="object 4"/>
          <p:cNvSpPr txBox="1"/>
          <p:nvPr/>
        </p:nvSpPr>
        <p:spPr>
          <a:xfrm>
            <a:off x="749300" y="1909698"/>
            <a:ext cx="6870700" cy="2471639"/>
          </a:xfrm>
          <a:prstGeom prst="rect">
            <a:avLst/>
          </a:prstGeom>
        </p:spPr>
        <p:txBody>
          <a:bodyPr vert="horz" wrap="square" lIns="0" tIns="12700" rIns="0" bIns="0" rtlCol="0">
            <a:spAutoFit/>
          </a:bodyPr>
          <a:lstStyle/>
          <a:p>
            <a:pPr marL="12700" marR="5080" algn="just">
              <a:lnSpc>
                <a:spcPct val="150000"/>
              </a:lnSpc>
              <a:spcBef>
                <a:spcPts val="100"/>
              </a:spcBef>
            </a:pPr>
            <a:r>
              <a:rPr sz="1200" spc="-5" dirty="0">
                <a:solidFill>
                  <a:srgbClr val="0D0708"/>
                </a:solidFill>
                <a:latin typeface="Arial MT"/>
                <a:cs typeface="Arial MT"/>
              </a:rPr>
              <a:t>Data </a:t>
            </a:r>
            <a:r>
              <a:rPr sz="1200" dirty="0">
                <a:solidFill>
                  <a:srgbClr val="0D0708"/>
                </a:solidFill>
                <a:latin typeface="Arial MT"/>
                <a:cs typeface="Arial MT"/>
              </a:rPr>
              <a:t>conversion from </a:t>
            </a:r>
            <a:r>
              <a:rPr sz="1200" spc="-5" dirty="0">
                <a:solidFill>
                  <a:srgbClr val="0D0708"/>
                </a:solidFill>
                <a:latin typeface="Arial MT"/>
                <a:cs typeface="Arial MT"/>
              </a:rPr>
              <a:t>image </a:t>
            </a:r>
            <a:r>
              <a:rPr sz="1200" dirty="0">
                <a:solidFill>
                  <a:srgbClr val="0D0708"/>
                </a:solidFill>
                <a:latin typeface="Arial MT"/>
                <a:cs typeface="Arial MT"/>
              </a:rPr>
              <a:t>data to an array </a:t>
            </a:r>
            <a:r>
              <a:rPr sz="1200" spc="5" dirty="0">
                <a:solidFill>
                  <a:srgbClr val="0D0708"/>
                </a:solidFill>
                <a:latin typeface="Arial MT"/>
                <a:cs typeface="Arial MT"/>
              </a:rPr>
              <a:t>is </a:t>
            </a:r>
            <a:r>
              <a:rPr sz="1200" spc="-5" dirty="0">
                <a:solidFill>
                  <a:srgbClr val="0D0708"/>
                </a:solidFill>
                <a:latin typeface="Arial MT"/>
                <a:cs typeface="Arial MT"/>
              </a:rPr>
              <a:t>an important </a:t>
            </a:r>
            <a:r>
              <a:rPr sz="1200" dirty="0">
                <a:solidFill>
                  <a:srgbClr val="0D0708"/>
                </a:solidFill>
                <a:latin typeface="Arial MT"/>
                <a:cs typeface="Arial MT"/>
              </a:rPr>
              <a:t>preprocessing step </a:t>
            </a:r>
            <a:r>
              <a:rPr sz="1200" spc="5" dirty="0">
                <a:solidFill>
                  <a:srgbClr val="0D0708"/>
                </a:solidFill>
                <a:latin typeface="Arial MT"/>
                <a:cs typeface="Arial MT"/>
              </a:rPr>
              <a:t>in </a:t>
            </a:r>
            <a:r>
              <a:rPr sz="1200" spc="-320" dirty="0">
                <a:solidFill>
                  <a:srgbClr val="0D0708"/>
                </a:solidFill>
                <a:latin typeface="Arial MT"/>
                <a:cs typeface="Arial MT"/>
              </a:rPr>
              <a:t> </a:t>
            </a:r>
            <a:r>
              <a:rPr sz="1200" spc="-10" dirty="0">
                <a:solidFill>
                  <a:srgbClr val="0D0708"/>
                </a:solidFill>
                <a:latin typeface="Arial MT"/>
                <a:cs typeface="Arial MT"/>
              </a:rPr>
              <a:t>many </a:t>
            </a:r>
            <a:r>
              <a:rPr sz="1200" spc="-5" dirty="0">
                <a:solidFill>
                  <a:srgbClr val="0D0708"/>
                </a:solidFill>
                <a:latin typeface="Arial MT"/>
                <a:cs typeface="Arial MT"/>
              </a:rPr>
              <a:t>machine </a:t>
            </a:r>
            <a:r>
              <a:rPr sz="1200" dirty="0">
                <a:solidFill>
                  <a:srgbClr val="0D0708"/>
                </a:solidFill>
                <a:latin typeface="Arial MT"/>
                <a:cs typeface="Arial MT"/>
              </a:rPr>
              <a:t>learning and </a:t>
            </a:r>
            <a:r>
              <a:rPr sz="1200" spc="-5" dirty="0">
                <a:solidFill>
                  <a:srgbClr val="0D0708"/>
                </a:solidFill>
                <a:latin typeface="Arial MT"/>
                <a:cs typeface="Arial MT"/>
              </a:rPr>
              <a:t>computer </a:t>
            </a:r>
            <a:r>
              <a:rPr sz="1200" spc="5" dirty="0">
                <a:solidFill>
                  <a:srgbClr val="0D0708"/>
                </a:solidFill>
                <a:latin typeface="Arial MT"/>
                <a:cs typeface="Arial MT"/>
              </a:rPr>
              <a:t>vision </a:t>
            </a:r>
            <a:r>
              <a:rPr sz="1200" dirty="0">
                <a:solidFill>
                  <a:srgbClr val="0D0708"/>
                </a:solidFill>
                <a:latin typeface="Arial MT"/>
                <a:cs typeface="Arial MT"/>
              </a:rPr>
              <a:t>applications. </a:t>
            </a:r>
            <a:r>
              <a:rPr sz="1200" spc="15" dirty="0">
                <a:solidFill>
                  <a:srgbClr val="0D0708"/>
                </a:solidFill>
                <a:latin typeface="Arial MT"/>
                <a:cs typeface="Arial MT"/>
              </a:rPr>
              <a:t>When </a:t>
            </a:r>
            <a:r>
              <a:rPr sz="1200" spc="-5" dirty="0">
                <a:solidFill>
                  <a:srgbClr val="0D0708"/>
                </a:solidFill>
                <a:latin typeface="Arial MT"/>
                <a:cs typeface="Arial MT"/>
              </a:rPr>
              <a:t>working with </a:t>
            </a:r>
            <a:r>
              <a:rPr sz="1200" dirty="0">
                <a:solidFill>
                  <a:srgbClr val="0D0708"/>
                </a:solidFill>
                <a:latin typeface="Arial MT"/>
                <a:cs typeface="Arial MT"/>
              </a:rPr>
              <a:t> </a:t>
            </a:r>
            <a:r>
              <a:rPr sz="1200" spc="-5" dirty="0">
                <a:solidFill>
                  <a:srgbClr val="0D0708"/>
                </a:solidFill>
                <a:latin typeface="Arial MT"/>
                <a:cs typeface="Arial MT"/>
              </a:rPr>
              <a:t>images,</a:t>
            </a:r>
            <a:r>
              <a:rPr sz="1200" spc="55" dirty="0">
                <a:solidFill>
                  <a:srgbClr val="0D0708"/>
                </a:solidFill>
                <a:latin typeface="Arial MT"/>
                <a:cs typeface="Arial MT"/>
              </a:rPr>
              <a:t> </a:t>
            </a:r>
            <a:r>
              <a:rPr sz="1200" spc="-20" dirty="0">
                <a:solidFill>
                  <a:srgbClr val="0D0708"/>
                </a:solidFill>
                <a:latin typeface="Arial MT"/>
                <a:cs typeface="Arial MT"/>
              </a:rPr>
              <a:t>we</a:t>
            </a:r>
            <a:r>
              <a:rPr sz="1200" spc="55" dirty="0">
                <a:solidFill>
                  <a:srgbClr val="0D0708"/>
                </a:solidFill>
                <a:latin typeface="Arial MT"/>
                <a:cs typeface="Arial MT"/>
              </a:rPr>
              <a:t> </a:t>
            </a:r>
            <a:r>
              <a:rPr sz="1200" dirty="0">
                <a:solidFill>
                  <a:srgbClr val="0D0708"/>
                </a:solidFill>
                <a:latin typeface="Arial MT"/>
                <a:cs typeface="Arial MT"/>
              </a:rPr>
              <a:t>typically</a:t>
            </a:r>
            <a:r>
              <a:rPr sz="1200" spc="-20" dirty="0">
                <a:solidFill>
                  <a:srgbClr val="0D0708"/>
                </a:solidFill>
                <a:latin typeface="Arial MT"/>
                <a:cs typeface="Arial MT"/>
              </a:rPr>
              <a:t> </a:t>
            </a:r>
            <a:r>
              <a:rPr sz="1200" dirty="0">
                <a:solidFill>
                  <a:srgbClr val="0D0708"/>
                </a:solidFill>
                <a:latin typeface="Arial MT"/>
                <a:cs typeface="Arial MT"/>
              </a:rPr>
              <a:t>represent</a:t>
            </a:r>
            <a:r>
              <a:rPr sz="1200" spc="10" dirty="0">
                <a:solidFill>
                  <a:srgbClr val="0D0708"/>
                </a:solidFill>
                <a:latin typeface="Arial MT"/>
                <a:cs typeface="Arial MT"/>
              </a:rPr>
              <a:t> </a:t>
            </a:r>
            <a:r>
              <a:rPr sz="1200" dirty="0">
                <a:solidFill>
                  <a:srgbClr val="0D0708"/>
                </a:solidFill>
                <a:latin typeface="Arial MT"/>
                <a:cs typeface="Arial MT"/>
              </a:rPr>
              <a:t>them</a:t>
            </a:r>
            <a:r>
              <a:rPr sz="1200" spc="40" dirty="0">
                <a:solidFill>
                  <a:srgbClr val="0D0708"/>
                </a:solidFill>
                <a:latin typeface="Arial MT"/>
                <a:cs typeface="Arial MT"/>
              </a:rPr>
              <a:t> </a:t>
            </a:r>
            <a:r>
              <a:rPr sz="1200" spc="-5" dirty="0">
                <a:solidFill>
                  <a:srgbClr val="0D0708"/>
                </a:solidFill>
                <a:latin typeface="Arial MT"/>
                <a:cs typeface="Arial MT"/>
              </a:rPr>
              <a:t>as</a:t>
            </a:r>
            <a:r>
              <a:rPr sz="1200" spc="30" dirty="0">
                <a:solidFill>
                  <a:srgbClr val="0D0708"/>
                </a:solidFill>
                <a:latin typeface="Arial MT"/>
                <a:cs typeface="Arial MT"/>
              </a:rPr>
              <a:t> </a:t>
            </a:r>
            <a:r>
              <a:rPr sz="1200" spc="-5" dirty="0">
                <a:solidFill>
                  <a:srgbClr val="0D0708"/>
                </a:solidFill>
                <a:latin typeface="Arial MT"/>
                <a:cs typeface="Arial MT"/>
              </a:rPr>
              <a:t>matrices</a:t>
            </a:r>
            <a:r>
              <a:rPr sz="1200" spc="55" dirty="0">
                <a:solidFill>
                  <a:srgbClr val="0D0708"/>
                </a:solidFill>
                <a:latin typeface="Arial MT"/>
                <a:cs typeface="Arial MT"/>
              </a:rPr>
              <a:t> </a:t>
            </a:r>
            <a:r>
              <a:rPr sz="1200" dirty="0">
                <a:solidFill>
                  <a:srgbClr val="0D0708"/>
                </a:solidFill>
                <a:latin typeface="Arial MT"/>
                <a:cs typeface="Arial MT"/>
              </a:rPr>
              <a:t>of</a:t>
            </a:r>
            <a:r>
              <a:rPr sz="1200" spc="55" dirty="0">
                <a:solidFill>
                  <a:srgbClr val="0D0708"/>
                </a:solidFill>
                <a:latin typeface="Arial MT"/>
                <a:cs typeface="Arial MT"/>
              </a:rPr>
              <a:t> </a:t>
            </a:r>
            <a:r>
              <a:rPr sz="1200" spc="-5" dirty="0">
                <a:solidFill>
                  <a:srgbClr val="0D0708"/>
                </a:solidFill>
                <a:latin typeface="Arial MT"/>
                <a:cs typeface="Arial MT"/>
              </a:rPr>
              <a:t>pixel</a:t>
            </a:r>
            <a:r>
              <a:rPr sz="1200" spc="30" dirty="0">
                <a:solidFill>
                  <a:srgbClr val="0D0708"/>
                </a:solidFill>
                <a:latin typeface="Arial MT"/>
                <a:cs typeface="Arial MT"/>
              </a:rPr>
              <a:t> </a:t>
            </a:r>
            <a:r>
              <a:rPr sz="1200" dirty="0">
                <a:solidFill>
                  <a:srgbClr val="0D0708"/>
                </a:solidFill>
                <a:latin typeface="Arial MT"/>
                <a:cs typeface="Arial MT"/>
              </a:rPr>
              <a:t>values.</a:t>
            </a:r>
            <a:r>
              <a:rPr sz="1200" spc="10" dirty="0">
                <a:solidFill>
                  <a:srgbClr val="0D0708"/>
                </a:solidFill>
                <a:latin typeface="Arial MT"/>
                <a:cs typeface="Arial MT"/>
              </a:rPr>
              <a:t> </a:t>
            </a:r>
            <a:r>
              <a:rPr sz="1200" spc="-5" dirty="0">
                <a:solidFill>
                  <a:srgbClr val="0D0708"/>
                </a:solidFill>
                <a:latin typeface="Arial MT"/>
                <a:cs typeface="Arial MT"/>
              </a:rPr>
              <a:t>However, </a:t>
            </a:r>
            <a:r>
              <a:rPr sz="1200" dirty="0">
                <a:solidFill>
                  <a:srgbClr val="0D0708"/>
                </a:solidFill>
                <a:latin typeface="Arial MT"/>
                <a:cs typeface="Arial MT"/>
              </a:rPr>
              <a:t> </a:t>
            </a:r>
            <a:r>
              <a:rPr sz="1200" spc="-5" dirty="0">
                <a:solidFill>
                  <a:srgbClr val="0D0708"/>
                </a:solidFill>
                <a:latin typeface="Arial MT"/>
                <a:cs typeface="Arial MT"/>
              </a:rPr>
              <a:t>machine </a:t>
            </a:r>
            <a:r>
              <a:rPr sz="1200" dirty="0">
                <a:solidFill>
                  <a:srgbClr val="0D0708"/>
                </a:solidFill>
                <a:latin typeface="Arial MT"/>
                <a:cs typeface="Arial MT"/>
              </a:rPr>
              <a:t>learning </a:t>
            </a:r>
            <a:r>
              <a:rPr sz="1200" spc="-5" dirty="0">
                <a:solidFill>
                  <a:srgbClr val="0D0708"/>
                </a:solidFill>
                <a:latin typeface="Arial MT"/>
                <a:cs typeface="Arial MT"/>
              </a:rPr>
              <a:t>algorithms </a:t>
            </a:r>
            <a:r>
              <a:rPr sz="1200" dirty="0">
                <a:solidFill>
                  <a:srgbClr val="0D0708"/>
                </a:solidFill>
                <a:latin typeface="Arial MT"/>
                <a:cs typeface="Arial MT"/>
              </a:rPr>
              <a:t>require </a:t>
            </a:r>
            <a:r>
              <a:rPr sz="1200" spc="-5" dirty="0">
                <a:solidFill>
                  <a:srgbClr val="0D0708"/>
                </a:solidFill>
                <a:latin typeface="Arial MT"/>
                <a:cs typeface="Arial MT"/>
              </a:rPr>
              <a:t>numerical data </a:t>
            </a:r>
            <a:r>
              <a:rPr sz="1200" spc="5" dirty="0">
                <a:solidFill>
                  <a:srgbClr val="0D0708"/>
                </a:solidFill>
                <a:latin typeface="Arial MT"/>
                <a:cs typeface="Arial MT"/>
              </a:rPr>
              <a:t>in </a:t>
            </a:r>
            <a:r>
              <a:rPr sz="1200" dirty="0">
                <a:solidFill>
                  <a:srgbClr val="0D0708"/>
                </a:solidFill>
                <a:latin typeface="Arial MT"/>
                <a:cs typeface="Arial MT"/>
              </a:rPr>
              <a:t>the form of arrays </a:t>
            </a:r>
            <a:r>
              <a:rPr sz="1200" spc="-5" dirty="0">
                <a:solidFill>
                  <a:srgbClr val="0D0708"/>
                </a:solidFill>
                <a:latin typeface="Arial MT"/>
                <a:cs typeface="Arial MT"/>
              </a:rPr>
              <a:t>or </a:t>
            </a:r>
            <a:r>
              <a:rPr sz="1200" spc="-10" dirty="0">
                <a:solidFill>
                  <a:srgbClr val="0D0708"/>
                </a:solidFill>
                <a:latin typeface="Arial MT"/>
                <a:cs typeface="Arial MT"/>
              </a:rPr>
              <a:t>tensors </a:t>
            </a:r>
            <a:r>
              <a:rPr sz="1200" spc="-320" dirty="0">
                <a:solidFill>
                  <a:srgbClr val="0D0708"/>
                </a:solidFill>
                <a:latin typeface="Arial MT"/>
                <a:cs typeface="Arial MT"/>
              </a:rPr>
              <a:t> </a:t>
            </a:r>
            <a:r>
              <a:rPr sz="1200" dirty="0">
                <a:solidFill>
                  <a:srgbClr val="0D0708"/>
                </a:solidFill>
                <a:latin typeface="Arial MT"/>
                <a:cs typeface="Arial MT"/>
              </a:rPr>
              <a:t>to be </a:t>
            </a:r>
            <a:r>
              <a:rPr sz="1200" spc="5" dirty="0">
                <a:solidFill>
                  <a:srgbClr val="0D0708"/>
                </a:solidFill>
                <a:latin typeface="Arial MT"/>
                <a:cs typeface="Arial MT"/>
              </a:rPr>
              <a:t>able </a:t>
            </a:r>
            <a:r>
              <a:rPr sz="1200" dirty="0">
                <a:solidFill>
                  <a:srgbClr val="0D0708"/>
                </a:solidFill>
                <a:latin typeface="Arial MT"/>
                <a:cs typeface="Arial MT"/>
              </a:rPr>
              <a:t>to process the data effectively. One </a:t>
            </a:r>
            <a:r>
              <a:rPr sz="1200" spc="-15" dirty="0">
                <a:solidFill>
                  <a:srgbClr val="0D0708"/>
                </a:solidFill>
                <a:latin typeface="Arial MT"/>
                <a:cs typeface="Arial MT"/>
              </a:rPr>
              <a:t>common </a:t>
            </a:r>
            <a:r>
              <a:rPr sz="1200" spc="-10" dirty="0">
                <a:solidFill>
                  <a:srgbClr val="0D0708"/>
                </a:solidFill>
                <a:latin typeface="Arial MT"/>
                <a:cs typeface="Arial MT"/>
              </a:rPr>
              <a:t>method </a:t>
            </a:r>
            <a:r>
              <a:rPr sz="1200" dirty="0">
                <a:solidFill>
                  <a:srgbClr val="0D0708"/>
                </a:solidFill>
                <a:latin typeface="Arial MT"/>
                <a:cs typeface="Arial MT"/>
              </a:rPr>
              <a:t>of converting </a:t>
            </a:r>
            <a:r>
              <a:rPr sz="1200" spc="5" dirty="0">
                <a:solidFill>
                  <a:srgbClr val="0D0708"/>
                </a:solidFill>
                <a:latin typeface="Arial MT"/>
                <a:cs typeface="Arial MT"/>
              </a:rPr>
              <a:t> </a:t>
            </a:r>
            <a:r>
              <a:rPr sz="1200" spc="-5" dirty="0">
                <a:solidFill>
                  <a:srgbClr val="0D0708"/>
                </a:solidFill>
                <a:latin typeface="Arial MT"/>
                <a:cs typeface="Arial MT"/>
              </a:rPr>
              <a:t>image data </a:t>
            </a:r>
            <a:r>
              <a:rPr sz="1200" dirty="0">
                <a:solidFill>
                  <a:srgbClr val="0D0708"/>
                </a:solidFill>
                <a:latin typeface="Arial MT"/>
                <a:cs typeface="Arial MT"/>
              </a:rPr>
              <a:t>to an array </a:t>
            </a:r>
            <a:r>
              <a:rPr sz="1200" spc="5" dirty="0">
                <a:solidFill>
                  <a:srgbClr val="0D0708"/>
                </a:solidFill>
                <a:latin typeface="Arial MT"/>
                <a:cs typeface="Arial MT"/>
              </a:rPr>
              <a:t>is </a:t>
            </a:r>
            <a:r>
              <a:rPr sz="1200" spc="-5" dirty="0">
                <a:solidFill>
                  <a:srgbClr val="0D0708"/>
                </a:solidFill>
                <a:latin typeface="Arial MT"/>
                <a:cs typeface="Arial MT"/>
              </a:rPr>
              <a:t>by </a:t>
            </a:r>
            <a:r>
              <a:rPr sz="1200" dirty="0">
                <a:solidFill>
                  <a:srgbClr val="0D0708"/>
                </a:solidFill>
                <a:latin typeface="Arial MT"/>
                <a:cs typeface="Arial MT"/>
              </a:rPr>
              <a:t>using </a:t>
            </a:r>
            <a:r>
              <a:rPr sz="1200" spc="-5" dirty="0">
                <a:solidFill>
                  <a:srgbClr val="0D0708"/>
                </a:solidFill>
                <a:latin typeface="Arial MT"/>
                <a:cs typeface="Arial MT"/>
              </a:rPr>
              <a:t>OpenCV, </a:t>
            </a:r>
            <a:r>
              <a:rPr sz="1200" dirty="0">
                <a:solidFill>
                  <a:srgbClr val="0D0708"/>
                </a:solidFill>
                <a:latin typeface="Arial MT"/>
                <a:cs typeface="Arial MT"/>
              </a:rPr>
              <a:t>an open-source </a:t>
            </a:r>
            <a:r>
              <a:rPr sz="1200" spc="-5" dirty="0">
                <a:solidFill>
                  <a:srgbClr val="0D0708"/>
                </a:solidFill>
                <a:latin typeface="Arial MT"/>
                <a:cs typeface="Arial MT"/>
              </a:rPr>
              <a:t>computer </a:t>
            </a:r>
            <a:r>
              <a:rPr sz="1200" spc="5" dirty="0">
                <a:solidFill>
                  <a:srgbClr val="0D0708"/>
                </a:solidFill>
                <a:latin typeface="Arial MT"/>
                <a:cs typeface="Arial MT"/>
              </a:rPr>
              <a:t>vision </a:t>
            </a:r>
            <a:r>
              <a:rPr sz="1200" spc="10" dirty="0">
                <a:solidFill>
                  <a:srgbClr val="0D0708"/>
                </a:solidFill>
                <a:latin typeface="Arial MT"/>
                <a:cs typeface="Arial MT"/>
              </a:rPr>
              <a:t> </a:t>
            </a:r>
            <a:r>
              <a:rPr sz="1200" dirty="0">
                <a:solidFill>
                  <a:srgbClr val="0D0708"/>
                </a:solidFill>
                <a:latin typeface="Arial MT"/>
                <a:cs typeface="Arial MT"/>
              </a:rPr>
              <a:t>library. OpenCV provides </a:t>
            </a:r>
            <a:r>
              <a:rPr sz="1200" spc="-5" dirty="0">
                <a:solidFill>
                  <a:srgbClr val="0D0708"/>
                </a:solidFill>
                <a:latin typeface="Arial MT"/>
                <a:cs typeface="Arial MT"/>
              </a:rPr>
              <a:t>a </a:t>
            </a:r>
            <a:r>
              <a:rPr sz="1200" dirty="0">
                <a:solidFill>
                  <a:srgbClr val="0D0708"/>
                </a:solidFill>
                <a:latin typeface="Arial MT"/>
                <a:cs typeface="Arial MT"/>
              </a:rPr>
              <a:t>range of functions to load, process, </a:t>
            </a:r>
            <a:r>
              <a:rPr sz="1200" spc="-5" dirty="0">
                <a:solidFill>
                  <a:srgbClr val="0D0708"/>
                </a:solidFill>
                <a:latin typeface="Arial MT"/>
                <a:cs typeface="Arial MT"/>
              </a:rPr>
              <a:t>and manipulate </a:t>
            </a:r>
            <a:r>
              <a:rPr sz="1200" dirty="0">
                <a:solidFill>
                  <a:srgbClr val="0D0708"/>
                </a:solidFill>
                <a:latin typeface="Arial MT"/>
                <a:cs typeface="Arial MT"/>
              </a:rPr>
              <a:t> </a:t>
            </a:r>
            <a:r>
              <a:rPr sz="1200" spc="-5" dirty="0">
                <a:solidFill>
                  <a:srgbClr val="0D0708"/>
                </a:solidFill>
                <a:latin typeface="Arial MT"/>
                <a:cs typeface="Arial MT"/>
              </a:rPr>
              <a:t>image</a:t>
            </a:r>
            <a:r>
              <a:rPr sz="1200" spc="-20" dirty="0">
                <a:solidFill>
                  <a:srgbClr val="0D0708"/>
                </a:solidFill>
                <a:latin typeface="Arial MT"/>
                <a:cs typeface="Arial MT"/>
              </a:rPr>
              <a:t> </a:t>
            </a:r>
            <a:r>
              <a:rPr sz="1200" dirty="0">
                <a:solidFill>
                  <a:srgbClr val="0D0708"/>
                </a:solidFill>
                <a:latin typeface="Arial MT"/>
                <a:cs typeface="Arial MT"/>
              </a:rPr>
              <a:t>data</a:t>
            </a:r>
            <a:r>
              <a:rPr sz="1200" spc="-15" dirty="0">
                <a:solidFill>
                  <a:srgbClr val="0D0708"/>
                </a:solidFill>
                <a:latin typeface="Arial MT"/>
                <a:cs typeface="Arial MT"/>
              </a:rPr>
              <a:t> </a:t>
            </a:r>
            <a:r>
              <a:rPr sz="1200" spc="10" dirty="0">
                <a:solidFill>
                  <a:srgbClr val="0D0708"/>
                </a:solidFill>
                <a:latin typeface="Arial MT"/>
                <a:cs typeface="Arial MT"/>
              </a:rPr>
              <a:t>in</a:t>
            </a:r>
            <a:r>
              <a:rPr sz="1200" spc="-15" dirty="0">
                <a:solidFill>
                  <a:srgbClr val="0D0708"/>
                </a:solidFill>
                <a:latin typeface="Arial MT"/>
                <a:cs typeface="Arial MT"/>
              </a:rPr>
              <a:t> </a:t>
            </a:r>
            <a:r>
              <a:rPr sz="1200" dirty="0">
                <a:solidFill>
                  <a:srgbClr val="0D0708"/>
                </a:solidFill>
                <a:latin typeface="Arial MT"/>
                <a:cs typeface="Arial MT"/>
              </a:rPr>
              <a:t>a variety</a:t>
            </a:r>
            <a:r>
              <a:rPr sz="1200" spc="-45" dirty="0">
                <a:solidFill>
                  <a:srgbClr val="0D0708"/>
                </a:solidFill>
                <a:latin typeface="Arial MT"/>
                <a:cs typeface="Arial MT"/>
              </a:rPr>
              <a:t> </a:t>
            </a:r>
            <a:r>
              <a:rPr sz="1200" dirty="0">
                <a:solidFill>
                  <a:srgbClr val="0D0708"/>
                </a:solidFill>
                <a:latin typeface="Arial MT"/>
                <a:cs typeface="Arial MT"/>
              </a:rPr>
              <a:t>of</a:t>
            </a:r>
            <a:r>
              <a:rPr sz="1200" spc="-15" dirty="0">
                <a:solidFill>
                  <a:srgbClr val="0D0708"/>
                </a:solidFill>
                <a:latin typeface="Arial MT"/>
                <a:cs typeface="Arial MT"/>
              </a:rPr>
              <a:t> </a:t>
            </a:r>
            <a:r>
              <a:rPr sz="1200" spc="-5" dirty="0">
                <a:solidFill>
                  <a:srgbClr val="0D0708"/>
                </a:solidFill>
                <a:latin typeface="Arial MT"/>
                <a:cs typeface="Arial MT"/>
              </a:rPr>
              <a:t>formats.</a:t>
            </a:r>
            <a:r>
              <a:rPr sz="1200" spc="25" dirty="0">
                <a:solidFill>
                  <a:srgbClr val="0D0708"/>
                </a:solidFill>
                <a:latin typeface="Arial MT"/>
                <a:cs typeface="Arial MT"/>
              </a:rPr>
              <a:t> </a:t>
            </a:r>
            <a:r>
              <a:rPr sz="1200" dirty="0">
                <a:solidFill>
                  <a:srgbClr val="0D0708"/>
                </a:solidFill>
                <a:latin typeface="Arial MT"/>
                <a:cs typeface="Arial MT"/>
              </a:rPr>
              <a:t>To</a:t>
            </a:r>
            <a:r>
              <a:rPr sz="1200" spc="5" dirty="0">
                <a:solidFill>
                  <a:srgbClr val="0D0708"/>
                </a:solidFill>
                <a:latin typeface="Arial MT"/>
                <a:cs typeface="Arial MT"/>
              </a:rPr>
              <a:t> </a:t>
            </a:r>
            <a:r>
              <a:rPr sz="1200" dirty="0">
                <a:solidFill>
                  <a:srgbClr val="0D0708"/>
                </a:solidFill>
                <a:latin typeface="Arial MT"/>
                <a:cs typeface="Arial MT"/>
              </a:rPr>
              <a:t>convert</a:t>
            </a:r>
            <a:r>
              <a:rPr sz="1200" spc="-40" dirty="0">
                <a:solidFill>
                  <a:srgbClr val="0D0708"/>
                </a:solidFill>
                <a:latin typeface="Arial MT"/>
                <a:cs typeface="Arial MT"/>
              </a:rPr>
              <a:t> </a:t>
            </a:r>
            <a:r>
              <a:rPr sz="1200" dirty="0">
                <a:solidFill>
                  <a:srgbClr val="0D0708"/>
                </a:solidFill>
                <a:latin typeface="Arial MT"/>
                <a:cs typeface="Arial MT"/>
              </a:rPr>
              <a:t>an</a:t>
            </a:r>
            <a:r>
              <a:rPr sz="1200" spc="-20" dirty="0">
                <a:solidFill>
                  <a:srgbClr val="0D0708"/>
                </a:solidFill>
                <a:latin typeface="Arial MT"/>
                <a:cs typeface="Arial MT"/>
              </a:rPr>
              <a:t> </a:t>
            </a:r>
            <a:r>
              <a:rPr sz="1200" spc="-5" dirty="0">
                <a:solidFill>
                  <a:srgbClr val="0D0708"/>
                </a:solidFill>
                <a:latin typeface="Arial MT"/>
                <a:cs typeface="Arial MT"/>
              </a:rPr>
              <a:t>image</a:t>
            </a:r>
            <a:r>
              <a:rPr sz="1200" spc="5" dirty="0">
                <a:solidFill>
                  <a:srgbClr val="0D0708"/>
                </a:solidFill>
                <a:latin typeface="Arial MT"/>
                <a:cs typeface="Arial MT"/>
              </a:rPr>
              <a:t> </a:t>
            </a:r>
            <a:r>
              <a:rPr sz="1200" dirty="0">
                <a:solidFill>
                  <a:srgbClr val="0D0708"/>
                </a:solidFill>
                <a:latin typeface="Arial MT"/>
                <a:cs typeface="Arial MT"/>
              </a:rPr>
              <a:t>to</a:t>
            </a:r>
            <a:r>
              <a:rPr sz="1200" spc="5" dirty="0">
                <a:solidFill>
                  <a:srgbClr val="0D0708"/>
                </a:solidFill>
                <a:latin typeface="Arial MT"/>
                <a:cs typeface="Arial MT"/>
              </a:rPr>
              <a:t> </a:t>
            </a:r>
            <a:r>
              <a:rPr sz="1200" dirty="0">
                <a:solidFill>
                  <a:srgbClr val="0D0708"/>
                </a:solidFill>
                <a:latin typeface="Arial MT"/>
                <a:cs typeface="Arial MT"/>
              </a:rPr>
              <a:t>an</a:t>
            </a:r>
            <a:r>
              <a:rPr sz="1200" spc="-20" dirty="0">
                <a:solidFill>
                  <a:srgbClr val="0D0708"/>
                </a:solidFill>
                <a:latin typeface="Arial MT"/>
                <a:cs typeface="Arial MT"/>
              </a:rPr>
              <a:t> </a:t>
            </a:r>
            <a:r>
              <a:rPr sz="1200" dirty="0">
                <a:solidFill>
                  <a:srgbClr val="0D0708"/>
                </a:solidFill>
                <a:latin typeface="Arial MT"/>
                <a:cs typeface="Arial MT"/>
              </a:rPr>
              <a:t>array</a:t>
            </a:r>
            <a:r>
              <a:rPr sz="1200" spc="-15" dirty="0">
                <a:solidFill>
                  <a:srgbClr val="0D0708"/>
                </a:solidFill>
                <a:latin typeface="Arial MT"/>
                <a:cs typeface="Arial MT"/>
              </a:rPr>
              <a:t> </a:t>
            </a:r>
            <a:r>
              <a:rPr sz="1200" spc="5" dirty="0">
                <a:solidFill>
                  <a:srgbClr val="0D0708"/>
                </a:solidFill>
                <a:latin typeface="Arial MT"/>
                <a:cs typeface="Arial MT"/>
              </a:rPr>
              <a:t>using</a:t>
            </a:r>
            <a:r>
              <a:rPr sz="1200" spc="-5" dirty="0">
                <a:solidFill>
                  <a:srgbClr val="0D0708"/>
                </a:solidFill>
                <a:latin typeface="Arial MT"/>
                <a:cs typeface="Arial MT"/>
              </a:rPr>
              <a:t> OpenCV, </a:t>
            </a:r>
            <a:r>
              <a:rPr sz="1200" spc="-320" dirty="0">
                <a:solidFill>
                  <a:srgbClr val="0D0708"/>
                </a:solidFill>
                <a:latin typeface="Arial MT"/>
                <a:cs typeface="Arial MT"/>
              </a:rPr>
              <a:t> </a:t>
            </a:r>
            <a:r>
              <a:rPr sz="1200" spc="-20" dirty="0">
                <a:solidFill>
                  <a:srgbClr val="0D0708"/>
                </a:solidFill>
                <a:latin typeface="Arial MT"/>
                <a:cs typeface="Arial MT"/>
              </a:rPr>
              <a:t>we </a:t>
            </a:r>
            <a:r>
              <a:rPr sz="1200" spc="5" dirty="0">
                <a:solidFill>
                  <a:srgbClr val="0D0708"/>
                </a:solidFill>
                <a:latin typeface="Arial MT"/>
                <a:cs typeface="Arial MT"/>
              </a:rPr>
              <a:t>first </a:t>
            </a:r>
            <a:r>
              <a:rPr sz="1200" dirty="0">
                <a:solidFill>
                  <a:srgbClr val="0D0708"/>
                </a:solidFill>
                <a:latin typeface="Arial MT"/>
                <a:cs typeface="Arial MT"/>
              </a:rPr>
              <a:t>load the </a:t>
            </a:r>
            <a:r>
              <a:rPr sz="1200" spc="-5" dirty="0">
                <a:solidFill>
                  <a:srgbClr val="0D0708"/>
                </a:solidFill>
                <a:latin typeface="Arial MT"/>
                <a:cs typeface="Arial MT"/>
              </a:rPr>
              <a:t>image </a:t>
            </a:r>
            <a:r>
              <a:rPr sz="1200" dirty="0">
                <a:solidFill>
                  <a:srgbClr val="0D0708"/>
                </a:solidFill>
                <a:latin typeface="Arial MT"/>
                <a:cs typeface="Arial MT"/>
              </a:rPr>
              <a:t>using the </a:t>
            </a:r>
            <a:r>
              <a:rPr sz="1200" spc="-5" dirty="0">
                <a:solidFill>
                  <a:srgbClr val="0D0708"/>
                </a:solidFill>
                <a:latin typeface="Arial MT"/>
                <a:cs typeface="Arial MT"/>
              </a:rPr>
              <a:t>imread() </a:t>
            </a:r>
            <a:r>
              <a:rPr sz="1200" dirty="0">
                <a:solidFill>
                  <a:srgbClr val="0D0708"/>
                </a:solidFill>
                <a:latin typeface="Arial MT"/>
                <a:cs typeface="Arial MT"/>
              </a:rPr>
              <a:t>function. </a:t>
            </a:r>
            <a:r>
              <a:rPr sz="1200" spc="5" dirty="0">
                <a:solidFill>
                  <a:srgbClr val="0D0708"/>
                </a:solidFill>
                <a:latin typeface="Arial MT"/>
                <a:cs typeface="Arial MT"/>
              </a:rPr>
              <a:t>This </a:t>
            </a:r>
            <a:r>
              <a:rPr sz="1200" dirty="0">
                <a:solidFill>
                  <a:srgbClr val="0D0708"/>
                </a:solidFill>
                <a:latin typeface="Arial MT"/>
                <a:cs typeface="Arial MT"/>
              </a:rPr>
              <a:t>function reads the </a:t>
            </a:r>
            <a:r>
              <a:rPr sz="1200" spc="-5" dirty="0">
                <a:solidFill>
                  <a:srgbClr val="0D0708"/>
                </a:solidFill>
                <a:latin typeface="Arial MT"/>
                <a:cs typeface="Arial MT"/>
              </a:rPr>
              <a:t>image </a:t>
            </a:r>
            <a:r>
              <a:rPr sz="1200" dirty="0">
                <a:solidFill>
                  <a:srgbClr val="0D0708"/>
                </a:solidFill>
                <a:latin typeface="Arial MT"/>
                <a:cs typeface="Arial MT"/>
              </a:rPr>
              <a:t> </a:t>
            </a:r>
            <a:r>
              <a:rPr sz="1200" spc="-5" dirty="0">
                <a:solidFill>
                  <a:srgbClr val="0D0708"/>
                </a:solidFill>
                <a:latin typeface="Arial MT"/>
                <a:cs typeface="Arial MT"/>
              </a:rPr>
              <a:t>and </a:t>
            </a:r>
            <a:r>
              <a:rPr sz="1200" dirty="0">
                <a:solidFill>
                  <a:srgbClr val="0D0708"/>
                </a:solidFill>
                <a:latin typeface="Arial MT"/>
                <a:cs typeface="Arial MT"/>
              </a:rPr>
              <a:t>returns </a:t>
            </a:r>
            <a:r>
              <a:rPr sz="1200" spc="-5" dirty="0">
                <a:solidFill>
                  <a:srgbClr val="0D0708"/>
                </a:solidFill>
                <a:latin typeface="Arial MT"/>
                <a:cs typeface="Arial MT"/>
              </a:rPr>
              <a:t>a </a:t>
            </a:r>
            <a:r>
              <a:rPr sz="1200" spc="-10" dirty="0">
                <a:solidFill>
                  <a:srgbClr val="0D0708"/>
                </a:solidFill>
                <a:latin typeface="Arial MT"/>
                <a:cs typeface="Arial MT"/>
              </a:rPr>
              <a:t>numpy </a:t>
            </a:r>
            <a:r>
              <a:rPr sz="1200" dirty="0">
                <a:solidFill>
                  <a:srgbClr val="0D0708"/>
                </a:solidFill>
                <a:latin typeface="Arial MT"/>
                <a:cs typeface="Arial MT"/>
              </a:rPr>
              <a:t>array representation of the </a:t>
            </a:r>
            <a:r>
              <a:rPr sz="1200" spc="-5" dirty="0">
                <a:solidFill>
                  <a:srgbClr val="0D0708"/>
                </a:solidFill>
                <a:latin typeface="Arial MT"/>
                <a:cs typeface="Arial MT"/>
              </a:rPr>
              <a:t>image </a:t>
            </a:r>
            <a:r>
              <a:rPr sz="1200" spc="5" dirty="0">
                <a:solidFill>
                  <a:srgbClr val="0D0708"/>
                </a:solidFill>
                <a:latin typeface="Arial MT"/>
                <a:cs typeface="Arial MT"/>
              </a:rPr>
              <a:t>in </a:t>
            </a:r>
            <a:r>
              <a:rPr sz="1200" spc="-5" dirty="0">
                <a:solidFill>
                  <a:srgbClr val="0D0708"/>
                </a:solidFill>
                <a:latin typeface="Arial MT"/>
                <a:cs typeface="Arial MT"/>
              </a:rPr>
              <a:t>BGR format. </a:t>
            </a:r>
            <a:r>
              <a:rPr sz="1200" spc="30" dirty="0">
                <a:solidFill>
                  <a:srgbClr val="0D0708"/>
                </a:solidFill>
                <a:latin typeface="Arial MT"/>
                <a:cs typeface="Arial MT"/>
              </a:rPr>
              <a:t>We </a:t>
            </a:r>
            <a:r>
              <a:rPr sz="1200" dirty="0">
                <a:solidFill>
                  <a:srgbClr val="0D0708"/>
                </a:solidFill>
                <a:latin typeface="Arial MT"/>
                <a:cs typeface="Arial MT"/>
              </a:rPr>
              <a:t>display </a:t>
            </a:r>
            <a:r>
              <a:rPr sz="1200" spc="5" dirty="0">
                <a:solidFill>
                  <a:srgbClr val="0D0708"/>
                </a:solidFill>
                <a:latin typeface="Arial MT"/>
                <a:cs typeface="Arial MT"/>
              </a:rPr>
              <a:t> </a:t>
            </a:r>
            <a:r>
              <a:rPr sz="1200" dirty="0">
                <a:solidFill>
                  <a:srgbClr val="0D0708"/>
                </a:solidFill>
                <a:latin typeface="Arial MT"/>
                <a:cs typeface="Arial MT"/>
              </a:rPr>
              <a:t>the</a:t>
            </a:r>
            <a:r>
              <a:rPr sz="1200" spc="-20" dirty="0">
                <a:solidFill>
                  <a:srgbClr val="0D0708"/>
                </a:solidFill>
                <a:latin typeface="Arial MT"/>
                <a:cs typeface="Arial MT"/>
              </a:rPr>
              <a:t> </a:t>
            </a:r>
            <a:r>
              <a:rPr sz="1200" spc="-5" dirty="0">
                <a:solidFill>
                  <a:srgbClr val="0D0708"/>
                </a:solidFill>
                <a:latin typeface="Arial MT"/>
                <a:cs typeface="Arial MT"/>
              </a:rPr>
              <a:t>image</a:t>
            </a:r>
            <a:r>
              <a:rPr sz="1200" dirty="0">
                <a:solidFill>
                  <a:srgbClr val="0D0708"/>
                </a:solidFill>
                <a:latin typeface="Arial MT"/>
                <a:cs typeface="Arial MT"/>
              </a:rPr>
              <a:t> by</a:t>
            </a:r>
            <a:r>
              <a:rPr sz="1200" spc="-20" dirty="0">
                <a:solidFill>
                  <a:srgbClr val="0D0708"/>
                </a:solidFill>
                <a:latin typeface="Arial MT"/>
                <a:cs typeface="Arial MT"/>
              </a:rPr>
              <a:t> </a:t>
            </a:r>
            <a:r>
              <a:rPr sz="1200" spc="5" dirty="0">
                <a:solidFill>
                  <a:srgbClr val="0D0708"/>
                </a:solidFill>
                <a:latin typeface="Arial MT"/>
                <a:cs typeface="Arial MT"/>
              </a:rPr>
              <a:t>using</a:t>
            </a:r>
            <a:r>
              <a:rPr sz="1200" spc="-30" dirty="0">
                <a:solidFill>
                  <a:srgbClr val="0D0708"/>
                </a:solidFill>
                <a:latin typeface="Arial MT"/>
                <a:cs typeface="Arial MT"/>
              </a:rPr>
              <a:t> </a:t>
            </a:r>
            <a:r>
              <a:rPr sz="1200" dirty="0">
                <a:solidFill>
                  <a:srgbClr val="0D0708"/>
                </a:solidFill>
                <a:latin typeface="Arial MT"/>
                <a:cs typeface="Arial MT"/>
              </a:rPr>
              <a:t>pyplot()</a:t>
            </a:r>
            <a:r>
              <a:rPr sz="1200" spc="-35" dirty="0">
                <a:solidFill>
                  <a:srgbClr val="0D0708"/>
                </a:solidFill>
                <a:latin typeface="Arial MT"/>
                <a:cs typeface="Arial MT"/>
              </a:rPr>
              <a:t> </a:t>
            </a:r>
            <a:r>
              <a:rPr sz="1200" spc="-5" dirty="0">
                <a:solidFill>
                  <a:srgbClr val="0D0708"/>
                </a:solidFill>
                <a:latin typeface="Arial MT"/>
                <a:cs typeface="Arial MT"/>
              </a:rPr>
              <a:t>module</a:t>
            </a:r>
            <a:r>
              <a:rPr sz="1200" spc="-20" dirty="0">
                <a:solidFill>
                  <a:srgbClr val="0D0708"/>
                </a:solidFill>
                <a:latin typeface="Arial MT"/>
                <a:cs typeface="Arial MT"/>
              </a:rPr>
              <a:t> </a:t>
            </a:r>
            <a:r>
              <a:rPr sz="1200" spc="-15" dirty="0">
                <a:solidFill>
                  <a:srgbClr val="0D0708"/>
                </a:solidFill>
                <a:latin typeface="Arial MT"/>
                <a:cs typeface="Arial MT"/>
              </a:rPr>
              <a:t>we</a:t>
            </a:r>
            <a:r>
              <a:rPr sz="1200" dirty="0">
                <a:solidFill>
                  <a:srgbClr val="0D0708"/>
                </a:solidFill>
                <a:latin typeface="Arial MT"/>
                <a:cs typeface="Arial MT"/>
              </a:rPr>
              <a:t> use</a:t>
            </a:r>
            <a:r>
              <a:rPr sz="1200" spc="-10" dirty="0">
                <a:solidFill>
                  <a:srgbClr val="0D0708"/>
                </a:solidFill>
                <a:latin typeface="Arial MT"/>
                <a:cs typeface="Arial MT"/>
              </a:rPr>
              <a:t> </a:t>
            </a:r>
            <a:r>
              <a:rPr sz="1200" spc="-5" dirty="0">
                <a:solidFill>
                  <a:srgbClr val="0D0708"/>
                </a:solidFill>
                <a:latin typeface="Arial MT"/>
                <a:cs typeface="Arial MT"/>
              </a:rPr>
              <a:t>imshow </a:t>
            </a:r>
            <a:r>
              <a:rPr sz="1200" dirty="0">
                <a:solidFill>
                  <a:srgbClr val="0D0708"/>
                </a:solidFill>
                <a:latin typeface="Arial MT"/>
                <a:cs typeface="Arial MT"/>
              </a:rPr>
              <a:t>function</a:t>
            </a:r>
            <a:r>
              <a:rPr sz="1200" spc="-40" dirty="0">
                <a:solidFill>
                  <a:srgbClr val="0D0708"/>
                </a:solidFill>
                <a:latin typeface="Arial MT"/>
                <a:cs typeface="Arial MT"/>
              </a:rPr>
              <a:t> </a:t>
            </a:r>
            <a:r>
              <a:rPr sz="1200" dirty="0">
                <a:solidFill>
                  <a:srgbClr val="0D0708"/>
                </a:solidFill>
                <a:latin typeface="Arial MT"/>
                <a:cs typeface="Arial MT"/>
              </a:rPr>
              <a:t>from</a:t>
            </a:r>
            <a:r>
              <a:rPr sz="1200" spc="-15" dirty="0">
                <a:solidFill>
                  <a:srgbClr val="0D0708"/>
                </a:solidFill>
                <a:latin typeface="Arial MT"/>
                <a:cs typeface="Arial MT"/>
              </a:rPr>
              <a:t> </a:t>
            </a:r>
            <a:r>
              <a:rPr sz="1200" spc="5" dirty="0">
                <a:solidFill>
                  <a:srgbClr val="0D0708"/>
                </a:solidFill>
                <a:latin typeface="Arial MT"/>
                <a:cs typeface="Arial MT"/>
              </a:rPr>
              <a:t>it.</a:t>
            </a:r>
            <a:endParaRPr sz="1200" dirty="0">
              <a:latin typeface="Arial MT"/>
              <a:cs typeface="Arial MT"/>
            </a:endParaRPr>
          </a:p>
        </p:txBody>
      </p:sp>
      <p:sp>
        <p:nvSpPr>
          <p:cNvPr id="5" name="object 6">
            <a:extLst>
              <a:ext uri="{FF2B5EF4-FFF2-40B4-BE49-F238E27FC236}">
                <a16:creationId xmlns:a16="http://schemas.microsoft.com/office/drawing/2014/main" id="{BE486DBA-1238-1C81-385E-78DC3F34CBE5}"/>
              </a:ext>
            </a:extLst>
          </p:cNvPr>
          <p:cNvSpPr/>
          <p:nvPr/>
        </p:nvSpPr>
        <p:spPr>
          <a:xfrm>
            <a:off x="1600200" y="1279524"/>
            <a:ext cx="3810000" cy="45719"/>
          </a:xfrm>
          <a:custGeom>
            <a:avLst/>
            <a:gdLst/>
            <a:ahLst/>
            <a:cxnLst/>
            <a:rect l="l" t="t" r="r" b="b"/>
            <a:pathLst>
              <a:path w="1205864">
                <a:moveTo>
                  <a:pt x="0" y="0"/>
                </a:moveTo>
                <a:lnTo>
                  <a:pt x="1205738" y="0"/>
                </a:lnTo>
              </a:path>
            </a:pathLst>
          </a:custGeom>
          <a:ln w="27432">
            <a:solidFill>
              <a:srgbClr val="EAC044"/>
            </a:solidFill>
          </a:ln>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517525"/>
            <a:ext cx="2858618" cy="382156"/>
          </a:xfrm>
          <a:prstGeom prst="rect">
            <a:avLst/>
          </a:prstGeom>
        </p:spPr>
        <p:txBody>
          <a:bodyPr vert="horz" wrap="square" lIns="0" tIns="12700" rIns="0" bIns="0" rtlCol="0">
            <a:spAutoFit/>
          </a:bodyPr>
          <a:lstStyle/>
          <a:p>
            <a:pPr marL="12700" marR="5080">
              <a:lnSpc>
                <a:spcPct val="100000"/>
              </a:lnSpc>
              <a:spcBef>
                <a:spcPts val="100"/>
              </a:spcBef>
            </a:pPr>
            <a:r>
              <a:rPr sz="2400" u="none" spc="135" dirty="0"/>
              <a:t>5.</a:t>
            </a:r>
            <a:r>
              <a:rPr sz="2400" u="none" spc="-50" dirty="0"/>
              <a:t>CO</a:t>
            </a:r>
            <a:r>
              <a:rPr sz="2400" u="none" spc="-45" dirty="0"/>
              <a:t>D</a:t>
            </a:r>
            <a:r>
              <a:rPr sz="2400" u="none" spc="-105" dirty="0"/>
              <a:t>E</a:t>
            </a:r>
          </a:p>
        </p:txBody>
      </p:sp>
      <p:sp>
        <p:nvSpPr>
          <p:cNvPr id="3" name="object 3"/>
          <p:cNvSpPr txBox="1"/>
          <p:nvPr/>
        </p:nvSpPr>
        <p:spPr>
          <a:xfrm>
            <a:off x="914400" y="1014995"/>
            <a:ext cx="7506818" cy="4321696"/>
          </a:xfrm>
          <a:prstGeom prst="rect">
            <a:avLst/>
          </a:prstGeom>
        </p:spPr>
        <p:txBody>
          <a:bodyPr vert="horz" wrap="square" lIns="0" tIns="12700" rIns="0" bIns="0" rtlCol="0">
            <a:spAutoFit/>
          </a:bodyPr>
          <a:lstStyle/>
          <a:p>
            <a:r>
              <a:rPr lang="en-IN" sz="1400" b="0" dirty="0">
                <a:solidFill>
                  <a:srgbClr val="AF00DB"/>
                </a:solidFill>
                <a:effectLst/>
                <a:latin typeface="Arial MT"/>
              </a:rPr>
              <a:t>import</a:t>
            </a:r>
            <a:r>
              <a:rPr lang="en-IN" sz="1400" b="0" dirty="0">
                <a:solidFill>
                  <a:srgbClr val="000000"/>
                </a:solidFill>
                <a:effectLst/>
                <a:latin typeface="Arial MT"/>
              </a:rPr>
              <a:t> cv2</a:t>
            </a:r>
          </a:p>
          <a:p>
            <a:r>
              <a:rPr lang="en-IN" sz="1400" b="0" dirty="0">
                <a:solidFill>
                  <a:srgbClr val="AF00DB"/>
                </a:solidFill>
                <a:effectLst/>
                <a:latin typeface="Arial MT"/>
              </a:rPr>
              <a:t>import</a:t>
            </a:r>
            <a:r>
              <a:rPr lang="en-IN" sz="1400" b="0" dirty="0">
                <a:solidFill>
                  <a:srgbClr val="000000"/>
                </a:solidFill>
                <a:effectLst/>
                <a:latin typeface="Arial MT"/>
              </a:rPr>
              <a:t> </a:t>
            </a:r>
            <a:r>
              <a:rPr lang="en-IN" sz="1400" b="0" dirty="0" err="1">
                <a:solidFill>
                  <a:srgbClr val="000000"/>
                </a:solidFill>
                <a:effectLst/>
                <a:latin typeface="Arial MT"/>
              </a:rPr>
              <a:t>numpy</a:t>
            </a:r>
            <a:r>
              <a:rPr lang="en-IN" sz="1400" b="0" dirty="0">
                <a:solidFill>
                  <a:srgbClr val="000000"/>
                </a:solidFill>
                <a:effectLst/>
                <a:latin typeface="Arial MT"/>
              </a:rPr>
              <a:t> </a:t>
            </a:r>
            <a:r>
              <a:rPr lang="en-IN" sz="1400" b="0" dirty="0">
                <a:solidFill>
                  <a:srgbClr val="AF00DB"/>
                </a:solidFill>
                <a:effectLst/>
                <a:latin typeface="Arial MT"/>
              </a:rPr>
              <a:t>as</a:t>
            </a:r>
            <a:r>
              <a:rPr lang="en-IN" sz="1400" b="0" dirty="0">
                <a:solidFill>
                  <a:srgbClr val="000000"/>
                </a:solidFill>
                <a:effectLst/>
                <a:latin typeface="Arial MT"/>
              </a:rPr>
              <a:t> np</a:t>
            </a:r>
          </a:p>
          <a:p>
            <a:r>
              <a:rPr lang="en-IN" sz="1400" b="0" dirty="0">
                <a:solidFill>
                  <a:srgbClr val="AF00DB"/>
                </a:solidFill>
                <a:effectLst/>
                <a:latin typeface="Arial MT"/>
              </a:rPr>
              <a:t>import</a:t>
            </a:r>
            <a:r>
              <a:rPr lang="en-IN" sz="1400" b="0" dirty="0">
                <a:solidFill>
                  <a:srgbClr val="000000"/>
                </a:solidFill>
                <a:effectLst/>
                <a:latin typeface="Arial MT"/>
              </a:rPr>
              <a:t> </a:t>
            </a:r>
            <a:r>
              <a:rPr lang="en-IN" sz="1400" b="0" dirty="0" err="1">
                <a:solidFill>
                  <a:srgbClr val="000000"/>
                </a:solidFill>
                <a:effectLst/>
                <a:latin typeface="Arial MT"/>
              </a:rPr>
              <a:t>os</a:t>
            </a:r>
            <a:endParaRPr lang="en-IN" sz="1400" dirty="0">
              <a:solidFill>
                <a:srgbClr val="000000"/>
              </a:solidFill>
              <a:latin typeface="Arial MT"/>
            </a:endParaRPr>
          </a:p>
          <a:p>
            <a:endParaRPr lang="en-IN" sz="1400" b="0" dirty="0">
              <a:solidFill>
                <a:srgbClr val="000000"/>
              </a:solidFill>
              <a:effectLst/>
              <a:latin typeface="Arial MT"/>
            </a:endParaRPr>
          </a:p>
          <a:p>
            <a:r>
              <a:rPr lang="en-IN" sz="1400" b="0" dirty="0">
                <a:solidFill>
                  <a:srgbClr val="000000"/>
                </a:solidFill>
                <a:effectLst/>
                <a:latin typeface="Arial MT"/>
              </a:rPr>
              <a:t>labels =[</a:t>
            </a:r>
            <a:r>
              <a:rPr lang="en-IN" sz="1400" b="0" dirty="0">
                <a:solidFill>
                  <a:srgbClr val="A31515"/>
                </a:solidFill>
                <a:effectLst/>
                <a:latin typeface="Arial MT"/>
              </a:rPr>
              <a:t>'</a:t>
            </a:r>
            <a:r>
              <a:rPr lang="en-IN" sz="1400" b="0" dirty="0" err="1">
                <a:solidFill>
                  <a:srgbClr val="A31515"/>
                </a:solidFill>
                <a:effectLst/>
                <a:latin typeface="Arial MT"/>
              </a:rPr>
              <a:t>happy'</a:t>
            </a:r>
            <a:r>
              <a:rPr lang="en-IN" sz="1400" b="0" dirty="0" err="1">
                <a:solidFill>
                  <a:srgbClr val="000000"/>
                </a:solidFill>
                <a:effectLst/>
                <a:latin typeface="Arial MT"/>
              </a:rPr>
              <a:t>,</a:t>
            </a:r>
            <a:r>
              <a:rPr lang="en-IN" sz="1400" b="0" dirty="0" err="1">
                <a:solidFill>
                  <a:srgbClr val="A31515"/>
                </a:solidFill>
                <a:effectLst/>
                <a:latin typeface="Arial MT"/>
              </a:rPr>
              <a:t>'sad</a:t>
            </a:r>
            <a:r>
              <a:rPr lang="en-IN" sz="1400" b="0" dirty="0">
                <a:solidFill>
                  <a:srgbClr val="A31515"/>
                </a:solidFill>
                <a:effectLst/>
                <a:latin typeface="Arial MT"/>
              </a:rPr>
              <a:t>'</a:t>
            </a:r>
            <a:r>
              <a:rPr lang="en-IN" sz="1400" b="0" dirty="0">
                <a:solidFill>
                  <a:srgbClr val="000000"/>
                </a:solidFill>
                <a:effectLst/>
                <a:latin typeface="Arial MT"/>
              </a:rPr>
              <a:t>]</a:t>
            </a:r>
          </a:p>
          <a:p>
            <a:r>
              <a:rPr lang="en-IN" sz="1400" b="0" dirty="0" err="1">
                <a:solidFill>
                  <a:srgbClr val="000000"/>
                </a:solidFill>
                <a:effectLst/>
                <a:latin typeface="Arial MT"/>
              </a:rPr>
              <a:t>img_size</a:t>
            </a:r>
            <a:r>
              <a:rPr lang="en-IN" sz="1400" b="0" dirty="0">
                <a:solidFill>
                  <a:srgbClr val="000000"/>
                </a:solidFill>
                <a:effectLst/>
                <a:latin typeface="Arial MT"/>
              </a:rPr>
              <a:t>=</a:t>
            </a:r>
            <a:r>
              <a:rPr lang="en-IN" sz="1400" b="0" dirty="0">
                <a:solidFill>
                  <a:srgbClr val="098156"/>
                </a:solidFill>
                <a:effectLst/>
                <a:latin typeface="Arial MT"/>
              </a:rPr>
              <a:t>200</a:t>
            </a:r>
            <a:endParaRPr lang="en-IN" sz="1400" b="0" dirty="0">
              <a:solidFill>
                <a:srgbClr val="000000"/>
              </a:solidFill>
              <a:effectLst/>
              <a:latin typeface="Arial MT"/>
            </a:endParaRPr>
          </a:p>
          <a:p>
            <a:r>
              <a:rPr lang="en-IN" sz="1400" b="0" dirty="0">
                <a:solidFill>
                  <a:srgbClr val="0000FF"/>
                </a:solidFill>
                <a:effectLst/>
                <a:latin typeface="Arial MT"/>
              </a:rPr>
              <a:t>def</a:t>
            </a:r>
            <a:r>
              <a:rPr lang="en-IN" sz="1400" b="0" dirty="0">
                <a:solidFill>
                  <a:srgbClr val="000000"/>
                </a:solidFill>
                <a:effectLst/>
                <a:latin typeface="Arial MT"/>
              </a:rPr>
              <a:t> </a:t>
            </a:r>
            <a:r>
              <a:rPr lang="en-IN" sz="1400" b="0" dirty="0" err="1">
                <a:solidFill>
                  <a:srgbClr val="795E26"/>
                </a:solidFill>
                <a:effectLst/>
                <a:latin typeface="Arial MT"/>
              </a:rPr>
              <a:t>get_training_data</a:t>
            </a:r>
            <a:r>
              <a:rPr lang="en-IN" sz="1400" b="0" dirty="0">
                <a:solidFill>
                  <a:srgbClr val="000000"/>
                </a:solidFill>
                <a:effectLst/>
                <a:latin typeface="Arial MT"/>
              </a:rPr>
              <a:t>(</a:t>
            </a:r>
            <a:r>
              <a:rPr lang="en-IN" sz="1400" b="0" dirty="0" err="1">
                <a:solidFill>
                  <a:srgbClr val="001080"/>
                </a:solidFill>
                <a:effectLst/>
                <a:latin typeface="Arial MT"/>
              </a:rPr>
              <a:t>data_dir</a:t>
            </a:r>
            <a:r>
              <a:rPr lang="en-IN" sz="1400" b="0" dirty="0">
                <a:solidFill>
                  <a:srgbClr val="000000"/>
                </a:solidFill>
                <a:effectLst/>
                <a:latin typeface="Arial MT"/>
              </a:rPr>
              <a:t>):</a:t>
            </a:r>
          </a:p>
          <a:p>
            <a:r>
              <a:rPr lang="en-IN" sz="1400" b="0" dirty="0">
                <a:solidFill>
                  <a:srgbClr val="000000"/>
                </a:solidFill>
                <a:effectLst/>
                <a:latin typeface="Arial MT"/>
              </a:rPr>
              <a:t>  data=[]</a:t>
            </a:r>
          </a:p>
          <a:p>
            <a:r>
              <a:rPr lang="en-IN" sz="1400" b="0" dirty="0">
                <a:solidFill>
                  <a:srgbClr val="000000"/>
                </a:solidFill>
                <a:effectLst/>
                <a:latin typeface="Arial MT"/>
              </a:rPr>
              <a:t>  </a:t>
            </a:r>
            <a:r>
              <a:rPr lang="en-IN" sz="1400" b="0" dirty="0">
                <a:solidFill>
                  <a:srgbClr val="AF00DB"/>
                </a:solidFill>
                <a:effectLst/>
                <a:latin typeface="Arial MT"/>
              </a:rPr>
              <a:t>for</a:t>
            </a:r>
            <a:r>
              <a:rPr lang="en-IN" sz="1400" b="0" dirty="0">
                <a:solidFill>
                  <a:srgbClr val="000000"/>
                </a:solidFill>
                <a:effectLst/>
                <a:latin typeface="Arial MT"/>
              </a:rPr>
              <a:t> label </a:t>
            </a:r>
            <a:r>
              <a:rPr lang="en-IN" sz="1400" b="0" dirty="0">
                <a:solidFill>
                  <a:srgbClr val="0000FF"/>
                </a:solidFill>
                <a:effectLst/>
                <a:latin typeface="Arial MT"/>
              </a:rPr>
              <a:t>in</a:t>
            </a:r>
            <a:r>
              <a:rPr lang="en-IN" sz="1400" b="0" dirty="0">
                <a:solidFill>
                  <a:srgbClr val="000000"/>
                </a:solidFill>
                <a:effectLst/>
                <a:latin typeface="Arial MT"/>
              </a:rPr>
              <a:t> labels:</a:t>
            </a:r>
          </a:p>
          <a:p>
            <a:r>
              <a:rPr lang="en-IN" sz="1400" b="0" dirty="0">
                <a:solidFill>
                  <a:srgbClr val="000000"/>
                </a:solidFill>
                <a:effectLst/>
                <a:latin typeface="Arial MT"/>
              </a:rPr>
              <a:t>    path=</a:t>
            </a:r>
            <a:r>
              <a:rPr lang="en-IN" sz="1400" b="0" dirty="0" err="1">
                <a:solidFill>
                  <a:srgbClr val="000000"/>
                </a:solidFill>
                <a:effectLst/>
                <a:latin typeface="Arial MT"/>
              </a:rPr>
              <a:t>os.path.join</a:t>
            </a:r>
            <a:r>
              <a:rPr lang="en-IN" sz="1400" b="0" dirty="0">
                <a:solidFill>
                  <a:srgbClr val="000000"/>
                </a:solidFill>
                <a:effectLst/>
                <a:latin typeface="Arial MT"/>
              </a:rPr>
              <a:t>(</a:t>
            </a:r>
            <a:r>
              <a:rPr lang="en-IN" sz="1400" b="0" dirty="0" err="1">
                <a:solidFill>
                  <a:srgbClr val="000000"/>
                </a:solidFill>
                <a:effectLst/>
                <a:latin typeface="Arial MT"/>
              </a:rPr>
              <a:t>data_dir,label</a:t>
            </a:r>
            <a:r>
              <a:rPr lang="en-IN" sz="1400" b="0" dirty="0">
                <a:solidFill>
                  <a:srgbClr val="000000"/>
                </a:solidFill>
                <a:effectLst/>
                <a:latin typeface="Arial MT"/>
              </a:rPr>
              <a:t>)</a:t>
            </a:r>
          </a:p>
          <a:p>
            <a:r>
              <a:rPr lang="en-IN" sz="1400" b="0" dirty="0">
                <a:solidFill>
                  <a:srgbClr val="000000"/>
                </a:solidFill>
                <a:effectLst/>
                <a:latin typeface="Arial MT"/>
              </a:rPr>
              <a:t>    </a:t>
            </a:r>
            <a:r>
              <a:rPr lang="en-IN" sz="1400" b="0" dirty="0" err="1">
                <a:solidFill>
                  <a:srgbClr val="000000"/>
                </a:solidFill>
                <a:effectLst/>
                <a:latin typeface="Arial MT"/>
              </a:rPr>
              <a:t>class_num</a:t>
            </a:r>
            <a:r>
              <a:rPr lang="en-IN" sz="1400" b="0" dirty="0">
                <a:solidFill>
                  <a:srgbClr val="000000"/>
                </a:solidFill>
                <a:effectLst/>
                <a:latin typeface="Arial MT"/>
              </a:rPr>
              <a:t>=</a:t>
            </a:r>
            <a:r>
              <a:rPr lang="en-IN" sz="1400" b="0" dirty="0" err="1">
                <a:solidFill>
                  <a:srgbClr val="000000"/>
                </a:solidFill>
                <a:effectLst/>
                <a:latin typeface="Arial MT"/>
              </a:rPr>
              <a:t>labels.index</a:t>
            </a:r>
            <a:r>
              <a:rPr lang="en-IN" sz="1400" b="0" dirty="0">
                <a:solidFill>
                  <a:srgbClr val="000000"/>
                </a:solidFill>
                <a:effectLst/>
                <a:latin typeface="Arial MT"/>
              </a:rPr>
              <a:t>(label)</a:t>
            </a:r>
          </a:p>
          <a:p>
            <a:r>
              <a:rPr lang="en-IN" sz="1400" b="0" dirty="0">
                <a:solidFill>
                  <a:srgbClr val="000000"/>
                </a:solidFill>
                <a:effectLst/>
                <a:latin typeface="Arial MT"/>
              </a:rPr>
              <a:t>    </a:t>
            </a:r>
            <a:r>
              <a:rPr lang="en-IN" sz="1400" b="0" dirty="0">
                <a:solidFill>
                  <a:srgbClr val="AF00DB"/>
                </a:solidFill>
                <a:effectLst/>
                <a:latin typeface="Arial MT"/>
              </a:rPr>
              <a:t>for</a:t>
            </a:r>
            <a:r>
              <a:rPr lang="en-IN" sz="1400" b="0" dirty="0">
                <a:solidFill>
                  <a:srgbClr val="000000"/>
                </a:solidFill>
                <a:effectLst/>
                <a:latin typeface="Arial MT"/>
              </a:rPr>
              <a:t> </a:t>
            </a:r>
            <a:r>
              <a:rPr lang="en-IN" sz="1400" b="0" dirty="0" err="1">
                <a:solidFill>
                  <a:srgbClr val="000000"/>
                </a:solidFill>
                <a:effectLst/>
                <a:latin typeface="Arial MT"/>
              </a:rPr>
              <a:t>img</a:t>
            </a:r>
            <a:r>
              <a:rPr lang="en-IN" sz="1400" b="0" dirty="0">
                <a:solidFill>
                  <a:srgbClr val="000000"/>
                </a:solidFill>
                <a:effectLst/>
                <a:latin typeface="Arial MT"/>
              </a:rPr>
              <a:t> </a:t>
            </a:r>
            <a:r>
              <a:rPr lang="en-IN" sz="1400" b="0" dirty="0">
                <a:solidFill>
                  <a:srgbClr val="0000FF"/>
                </a:solidFill>
                <a:effectLst/>
                <a:latin typeface="Arial MT"/>
              </a:rPr>
              <a:t>in</a:t>
            </a:r>
            <a:r>
              <a:rPr lang="en-IN" sz="1400" b="0" dirty="0">
                <a:solidFill>
                  <a:srgbClr val="000000"/>
                </a:solidFill>
                <a:effectLst/>
                <a:latin typeface="Arial MT"/>
              </a:rPr>
              <a:t> </a:t>
            </a:r>
            <a:r>
              <a:rPr lang="en-IN" sz="1400" b="0" dirty="0" err="1">
                <a:solidFill>
                  <a:srgbClr val="000000"/>
                </a:solidFill>
                <a:effectLst/>
                <a:latin typeface="Arial MT"/>
              </a:rPr>
              <a:t>os.listdir</a:t>
            </a:r>
            <a:r>
              <a:rPr lang="en-IN" sz="1400" b="0" dirty="0">
                <a:solidFill>
                  <a:srgbClr val="000000"/>
                </a:solidFill>
                <a:effectLst/>
                <a:latin typeface="Arial MT"/>
              </a:rPr>
              <a:t>(path):</a:t>
            </a:r>
          </a:p>
          <a:p>
            <a:r>
              <a:rPr lang="en-IN" sz="1400" b="0" dirty="0">
                <a:solidFill>
                  <a:srgbClr val="000000"/>
                </a:solidFill>
                <a:effectLst/>
                <a:latin typeface="Arial MT"/>
              </a:rPr>
              <a:t>      </a:t>
            </a:r>
            <a:r>
              <a:rPr lang="en-IN" sz="1400" b="0" dirty="0">
                <a:solidFill>
                  <a:srgbClr val="AF00DB"/>
                </a:solidFill>
                <a:effectLst/>
                <a:latin typeface="Arial MT"/>
              </a:rPr>
              <a:t>try</a:t>
            </a:r>
            <a:r>
              <a:rPr lang="en-IN" sz="1400" b="0" dirty="0">
                <a:solidFill>
                  <a:srgbClr val="000000"/>
                </a:solidFill>
                <a:effectLst/>
                <a:latin typeface="Arial MT"/>
              </a:rPr>
              <a:t>:</a:t>
            </a:r>
          </a:p>
          <a:p>
            <a:r>
              <a:rPr lang="en-IN" sz="1400" b="0" dirty="0">
                <a:solidFill>
                  <a:srgbClr val="000000"/>
                </a:solidFill>
                <a:effectLst/>
                <a:latin typeface="Arial MT"/>
              </a:rPr>
              <a:t>        </a:t>
            </a:r>
            <a:r>
              <a:rPr lang="en-IN" sz="1400" b="0" dirty="0" err="1">
                <a:solidFill>
                  <a:srgbClr val="000000"/>
                </a:solidFill>
                <a:effectLst/>
                <a:latin typeface="Arial MT"/>
              </a:rPr>
              <a:t>img_arr</a:t>
            </a:r>
            <a:r>
              <a:rPr lang="en-IN" sz="1400" b="0" dirty="0">
                <a:solidFill>
                  <a:srgbClr val="000000"/>
                </a:solidFill>
                <a:effectLst/>
                <a:latin typeface="Arial MT"/>
              </a:rPr>
              <a:t>=cv2.imread(</a:t>
            </a:r>
            <a:r>
              <a:rPr lang="en-IN" sz="1400" b="0" dirty="0" err="1">
                <a:solidFill>
                  <a:srgbClr val="000000"/>
                </a:solidFill>
                <a:effectLst/>
                <a:latin typeface="Arial MT"/>
              </a:rPr>
              <a:t>os.path.join</a:t>
            </a:r>
            <a:r>
              <a:rPr lang="en-IN" sz="1400" b="0" dirty="0">
                <a:solidFill>
                  <a:srgbClr val="000000"/>
                </a:solidFill>
                <a:effectLst/>
                <a:latin typeface="Arial MT"/>
              </a:rPr>
              <a:t>(</a:t>
            </a:r>
            <a:r>
              <a:rPr lang="en-IN" sz="1400" b="0" dirty="0" err="1">
                <a:solidFill>
                  <a:srgbClr val="000000"/>
                </a:solidFill>
                <a:effectLst/>
                <a:latin typeface="Arial MT"/>
              </a:rPr>
              <a:t>path,img</a:t>
            </a:r>
            <a:r>
              <a:rPr lang="en-IN" sz="1400" b="0" dirty="0">
                <a:solidFill>
                  <a:srgbClr val="000000"/>
                </a:solidFill>
                <a:effectLst/>
                <a:latin typeface="Arial MT"/>
              </a:rPr>
              <a:t>),cv2.COLOR_BAYER_GB2RGB)</a:t>
            </a:r>
          </a:p>
          <a:p>
            <a:r>
              <a:rPr lang="en-IN" sz="1400" b="0" dirty="0">
                <a:solidFill>
                  <a:srgbClr val="000000"/>
                </a:solidFill>
                <a:effectLst/>
                <a:latin typeface="Arial MT"/>
              </a:rPr>
              <a:t>        </a:t>
            </a:r>
            <a:r>
              <a:rPr lang="en-IN" sz="1400" b="0" dirty="0" err="1">
                <a:solidFill>
                  <a:srgbClr val="000000"/>
                </a:solidFill>
                <a:effectLst/>
                <a:latin typeface="Arial MT"/>
              </a:rPr>
              <a:t>resized_arr</a:t>
            </a:r>
            <a:r>
              <a:rPr lang="en-IN" sz="1400" b="0" dirty="0">
                <a:solidFill>
                  <a:srgbClr val="000000"/>
                </a:solidFill>
                <a:effectLst/>
                <a:latin typeface="Arial MT"/>
              </a:rPr>
              <a:t>=cv2.resize(</a:t>
            </a:r>
            <a:r>
              <a:rPr lang="en-IN" sz="1400" b="0" dirty="0" err="1">
                <a:solidFill>
                  <a:srgbClr val="000000"/>
                </a:solidFill>
                <a:effectLst/>
                <a:latin typeface="Arial MT"/>
              </a:rPr>
              <a:t>img_arr</a:t>
            </a:r>
            <a:r>
              <a:rPr lang="en-IN" sz="1400" b="0" dirty="0">
                <a:solidFill>
                  <a:srgbClr val="000000"/>
                </a:solidFill>
                <a:effectLst/>
                <a:latin typeface="Arial MT"/>
              </a:rPr>
              <a:t>,(</a:t>
            </a:r>
            <a:r>
              <a:rPr lang="en-IN" sz="1400" b="0" dirty="0" err="1">
                <a:solidFill>
                  <a:srgbClr val="000000"/>
                </a:solidFill>
                <a:effectLst/>
                <a:latin typeface="Arial MT"/>
              </a:rPr>
              <a:t>img_size,img_size</a:t>
            </a:r>
            <a:r>
              <a:rPr lang="en-IN" sz="1400" b="0" dirty="0">
                <a:solidFill>
                  <a:srgbClr val="000000"/>
                </a:solidFill>
                <a:effectLst/>
                <a:latin typeface="Arial MT"/>
              </a:rPr>
              <a:t>))</a:t>
            </a:r>
          </a:p>
          <a:p>
            <a:r>
              <a:rPr lang="en-IN" sz="1400" b="0" dirty="0">
                <a:solidFill>
                  <a:srgbClr val="000000"/>
                </a:solidFill>
                <a:effectLst/>
                <a:latin typeface="Arial MT"/>
              </a:rPr>
              <a:t>        </a:t>
            </a:r>
            <a:r>
              <a:rPr lang="en-IN" sz="1400" b="0" dirty="0" err="1">
                <a:solidFill>
                  <a:srgbClr val="000000"/>
                </a:solidFill>
                <a:effectLst/>
                <a:latin typeface="Arial MT"/>
              </a:rPr>
              <a:t>data.append</a:t>
            </a:r>
            <a:r>
              <a:rPr lang="en-IN" sz="1400" b="0" dirty="0">
                <a:solidFill>
                  <a:srgbClr val="000000"/>
                </a:solidFill>
                <a:effectLst/>
                <a:latin typeface="Arial MT"/>
              </a:rPr>
              <a:t>([</a:t>
            </a:r>
            <a:r>
              <a:rPr lang="en-IN" sz="1400" b="0" dirty="0" err="1">
                <a:solidFill>
                  <a:srgbClr val="000000"/>
                </a:solidFill>
                <a:effectLst/>
                <a:latin typeface="Arial MT"/>
              </a:rPr>
              <a:t>resized_arr,class_num</a:t>
            </a:r>
            <a:r>
              <a:rPr lang="en-IN" sz="1400" b="0" dirty="0">
                <a:solidFill>
                  <a:srgbClr val="000000"/>
                </a:solidFill>
                <a:effectLst/>
                <a:latin typeface="Arial MT"/>
              </a:rPr>
              <a:t>])</a:t>
            </a:r>
          </a:p>
          <a:p>
            <a:r>
              <a:rPr lang="en-IN" sz="1400" b="0" dirty="0">
                <a:solidFill>
                  <a:srgbClr val="000000"/>
                </a:solidFill>
                <a:effectLst/>
                <a:latin typeface="Arial MT"/>
              </a:rPr>
              <a:t>      </a:t>
            </a:r>
            <a:r>
              <a:rPr lang="en-IN" sz="1400" b="0" dirty="0">
                <a:solidFill>
                  <a:srgbClr val="AF00DB"/>
                </a:solidFill>
                <a:effectLst/>
                <a:latin typeface="Arial MT"/>
              </a:rPr>
              <a:t>except</a:t>
            </a:r>
            <a:r>
              <a:rPr lang="en-IN" sz="1400" b="0" dirty="0">
                <a:solidFill>
                  <a:srgbClr val="000000"/>
                </a:solidFill>
                <a:effectLst/>
                <a:latin typeface="Arial MT"/>
              </a:rPr>
              <a:t> Exception </a:t>
            </a:r>
            <a:r>
              <a:rPr lang="en-IN" sz="1400" b="0" dirty="0">
                <a:solidFill>
                  <a:srgbClr val="AF00DB"/>
                </a:solidFill>
                <a:effectLst/>
                <a:latin typeface="Arial MT"/>
              </a:rPr>
              <a:t>as</a:t>
            </a:r>
            <a:r>
              <a:rPr lang="en-IN" sz="1400" b="0" dirty="0">
                <a:solidFill>
                  <a:srgbClr val="000000"/>
                </a:solidFill>
                <a:effectLst/>
                <a:latin typeface="Arial MT"/>
              </a:rPr>
              <a:t> e:</a:t>
            </a:r>
          </a:p>
          <a:p>
            <a:r>
              <a:rPr lang="en-IN" sz="1400" b="0" dirty="0">
                <a:solidFill>
                  <a:srgbClr val="000000"/>
                </a:solidFill>
                <a:effectLst/>
                <a:latin typeface="Arial MT"/>
              </a:rPr>
              <a:t>        </a:t>
            </a:r>
            <a:r>
              <a:rPr lang="en-IN" sz="1400" b="0" dirty="0">
                <a:solidFill>
                  <a:srgbClr val="795E26"/>
                </a:solidFill>
                <a:effectLst/>
                <a:latin typeface="Arial MT"/>
              </a:rPr>
              <a:t>print</a:t>
            </a:r>
            <a:r>
              <a:rPr lang="en-IN" sz="1400" b="0" dirty="0">
                <a:solidFill>
                  <a:srgbClr val="000000"/>
                </a:solidFill>
                <a:effectLst/>
                <a:latin typeface="Arial MT"/>
              </a:rPr>
              <a:t>(e)</a:t>
            </a:r>
          </a:p>
          <a:p>
            <a:r>
              <a:rPr lang="en-IN" sz="1400" b="0" dirty="0">
                <a:solidFill>
                  <a:srgbClr val="000000"/>
                </a:solidFill>
                <a:effectLst/>
                <a:latin typeface="Arial MT"/>
              </a:rPr>
              <a:t>  </a:t>
            </a:r>
            <a:r>
              <a:rPr lang="en-IN" sz="1400" b="0" dirty="0">
                <a:solidFill>
                  <a:srgbClr val="AF00DB"/>
                </a:solidFill>
                <a:effectLst/>
                <a:latin typeface="Arial MT"/>
              </a:rPr>
              <a:t>return</a:t>
            </a:r>
            <a:r>
              <a:rPr lang="en-IN" sz="1400" b="0" dirty="0">
                <a:solidFill>
                  <a:srgbClr val="000000"/>
                </a:solidFill>
                <a:effectLst/>
                <a:latin typeface="Arial MT"/>
              </a:rPr>
              <a:t> </a:t>
            </a:r>
            <a:r>
              <a:rPr lang="en-IN" sz="1400" b="0" dirty="0" err="1">
                <a:solidFill>
                  <a:srgbClr val="000000"/>
                </a:solidFill>
                <a:effectLst/>
                <a:latin typeface="Arial MT"/>
              </a:rPr>
              <a:t>np.array</a:t>
            </a:r>
            <a:r>
              <a:rPr lang="en-IN" sz="1400" b="0" dirty="0">
                <a:solidFill>
                  <a:srgbClr val="000000"/>
                </a:solidFill>
                <a:effectLst/>
                <a:latin typeface="Arial MT"/>
              </a:rPr>
              <a:t>(data)</a:t>
            </a:r>
          </a:p>
          <a:p>
            <a:pPr marL="12700" marR="1567815"/>
            <a:endParaRPr sz="1400" dirty="0">
              <a:latin typeface="Arial MT"/>
              <a:cs typeface="Arial MT"/>
            </a:endParaRPr>
          </a:p>
        </p:txBody>
      </p:sp>
      <p:sp>
        <p:nvSpPr>
          <p:cNvPr id="4" name="object 6">
            <a:extLst>
              <a:ext uri="{FF2B5EF4-FFF2-40B4-BE49-F238E27FC236}">
                <a16:creationId xmlns:a16="http://schemas.microsoft.com/office/drawing/2014/main" id="{181446C3-6672-3875-E246-D55DF849693E}"/>
              </a:ext>
            </a:extLst>
          </p:cNvPr>
          <p:cNvSpPr/>
          <p:nvPr/>
        </p:nvSpPr>
        <p:spPr>
          <a:xfrm>
            <a:off x="1639418" y="1014990"/>
            <a:ext cx="3810000" cy="45719"/>
          </a:xfrm>
          <a:custGeom>
            <a:avLst/>
            <a:gdLst/>
            <a:ahLst/>
            <a:cxnLst/>
            <a:rect l="l" t="t" r="r" b="b"/>
            <a:pathLst>
              <a:path w="1205864">
                <a:moveTo>
                  <a:pt x="0" y="0"/>
                </a:moveTo>
                <a:lnTo>
                  <a:pt x="1205738" y="0"/>
                </a:lnTo>
              </a:path>
            </a:pathLst>
          </a:custGeom>
          <a:ln w="27432">
            <a:solidFill>
              <a:srgbClr val="EAC044"/>
            </a:solidFill>
          </a:ln>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501384" y="271271"/>
            <a:ext cx="1402080" cy="1365885"/>
          </a:xfrm>
          <a:custGeom>
            <a:avLst/>
            <a:gdLst/>
            <a:ahLst/>
            <a:cxnLst/>
            <a:rect l="l" t="t" r="r" b="b"/>
            <a:pathLst>
              <a:path w="1402079" h="1365885">
                <a:moveTo>
                  <a:pt x="701039" y="0"/>
                </a:moveTo>
                <a:lnTo>
                  <a:pt x="653036" y="1575"/>
                </a:lnTo>
                <a:lnTo>
                  <a:pt x="605902" y="6232"/>
                </a:lnTo>
                <a:lnTo>
                  <a:pt x="559741" y="13871"/>
                </a:lnTo>
                <a:lnTo>
                  <a:pt x="514658" y="24389"/>
                </a:lnTo>
                <a:lnTo>
                  <a:pt x="470757" y="37684"/>
                </a:lnTo>
                <a:lnTo>
                  <a:pt x="428142" y="53655"/>
                </a:lnTo>
                <a:lnTo>
                  <a:pt x="386918" y="72200"/>
                </a:lnTo>
                <a:lnTo>
                  <a:pt x="347189" y="93217"/>
                </a:lnTo>
                <a:lnTo>
                  <a:pt x="309060" y="116606"/>
                </a:lnTo>
                <a:lnTo>
                  <a:pt x="272634" y="142263"/>
                </a:lnTo>
                <a:lnTo>
                  <a:pt x="238016" y="170087"/>
                </a:lnTo>
                <a:lnTo>
                  <a:pt x="205311" y="199977"/>
                </a:lnTo>
                <a:lnTo>
                  <a:pt x="174622" y="231831"/>
                </a:lnTo>
                <a:lnTo>
                  <a:pt x="146055" y="265547"/>
                </a:lnTo>
                <a:lnTo>
                  <a:pt x="119713" y="301023"/>
                </a:lnTo>
                <a:lnTo>
                  <a:pt x="95701" y="338158"/>
                </a:lnTo>
                <a:lnTo>
                  <a:pt x="74123" y="376850"/>
                </a:lnTo>
                <a:lnTo>
                  <a:pt x="55084" y="416998"/>
                </a:lnTo>
                <a:lnTo>
                  <a:pt x="38687" y="458499"/>
                </a:lnTo>
                <a:lnTo>
                  <a:pt x="25038" y="501253"/>
                </a:lnTo>
                <a:lnTo>
                  <a:pt x="14240" y="545156"/>
                </a:lnTo>
                <a:lnTo>
                  <a:pt x="6398" y="590108"/>
                </a:lnTo>
                <a:lnTo>
                  <a:pt x="1617" y="636007"/>
                </a:lnTo>
                <a:lnTo>
                  <a:pt x="0" y="682751"/>
                </a:lnTo>
                <a:lnTo>
                  <a:pt x="1617" y="729496"/>
                </a:lnTo>
                <a:lnTo>
                  <a:pt x="6398" y="775395"/>
                </a:lnTo>
                <a:lnTo>
                  <a:pt x="14240" y="820347"/>
                </a:lnTo>
                <a:lnTo>
                  <a:pt x="25038" y="864250"/>
                </a:lnTo>
                <a:lnTo>
                  <a:pt x="38687" y="907004"/>
                </a:lnTo>
                <a:lnTo>
                  <a:pt x="55084" y="948505"/>
                </a:lnTo>
                <a:lnTo>
                  <a:pt x="74123" y="988653"/>
                </a:lnTo>
                <a:lnTo>
                  <a:pt x="95701" y="1027345"/>
                </a:lnTo>
                <a:lnTo>
                  <a:pt x="119713" y="1064480"/>
                </a:lnTo>
                <a:lnTo>
                  <a:pt x="146055" y="1099956"/>
                </a:lnTo>
                <a:lnTo>
                  <a:pt x="174622" y="1133672"/>
                </a:lnTo>
                <a:lnTo>
                  <a:pt x="205311" y="1165526"/>
                </a:lnTo>
                <a:lnTo>
                  <a:pt x="238016" y="1195416"/>
                </a:lnTo>
                <a:lnTo>
                  <a:pt x="272634" y="1223240"/>
                </a:lnTo>
                <a:lnTo>
                  <a:pt x="309060" y="1248897"/>
                </a:lnTo>
                <a:lnTo>
                  <a:pt x="347189" y="1272285"/>
                </a:lnTo>
                <a:lnTo>
                  <a:pt x="386918" y="1293303"/>
                </a:lnTo>
                <a:lnTo>
                  <a:pt x="428142" y="1311848"/>
                </a:lnTo>
                <a:lnTo>
                  <a:pt x="470757" y="1327819"/>
                </a:lnTo>
                <a:lnTo>
                  <a:pt x="514658" y="1341114"/>
                </a:lnTo>
                <a:lnTo>
                  <a:pt x="559741" y="1351632"/>
                </a:lnTo>
                <a:lnTo>
                  <a:pt x="605902" y="1359271"/>
                </a:lnTo>
                <a:lnTo>
                  <a:pt x="653036" y="1363928"/>
                </a:lnTo>
                <a:lnTo>
                  <a:pt x="701039" y="1365503"/>
                </a:lnTo>
                <a:lnTo>
                  <a:pt x="749043" y="1363928"/>
                </a:lnTo>
                <a:lnTo>
                  <a:pt x="796177" y="1359271"/>
                </a:lnTo>
                <a:lnTo>
                  <a:pt x="842338" y="1351632"/>
                </a:lnTo>
                <a:lnTo>
                  <a:pt x="887421" y="1341114"/>
                </a:lnTo>
                <a:lnTo>
                  <a:pt x="931322" y="1327819"/>
                </a:lnTo>
                <a:lnTo>
                  <a:pt x="973937" y="1311848"/>
                </a:lnTo>
                <a:lnTo>
                  <a:pt x="1015161" y="1293303"/>
                </a:lnTo>
                <a:lnTo>
                  <a:pt x="1054890" y="1272286"/>
                </a:lnTo>
                <a:lnTo>
                  <a:pt x="1093019" y="1248897"/>
                </a:lnTo>
                <a:lnTo>
                  <a:pt x="1129445" y="1223240"/>
                </a:lnTo>
                <a:lnTo>
                  <a:pt x="1164063" y="1195416"/>
                </a:lnTo>
                <a:lnTo>
                  <a:pt x="1196768" y="1165526"/>
                </a:lnTo>
                <a:lnTo>
                  <a:pt x="1227457" y="1133672"/>
                </a:lnTo>
                <a:lnTo>
                  <a:pt x="1256024" y="1099956"/>
                </a:lnTo>
                <a:lnTo>
                  <a:pt x="1282366" y="1064480"/>
                </a:lnTo>
                <a:lnTo>
                  <a:pt x="1306378" y="1027345"/>
                </a:lnTo>
                <a:lnTo>
                  <a:pt x="1327956" y="988653"/>
                </a:lnTo>
                <a:lnTo>
                  <a:pt x="1346995" y="948505"/>
                </a:lnTo>
                <a:lnTo>
                  <a:pt x="1363392" y="907004"/>
                </a:lnTo>
                <a:lnTo>
                  <a:pt x="1377041" y="864250"/>
                </a:lnTo>
                <a:lnTo>
                  <a:pt x="1387839" y="820347"/>
                </a:lnTo>
                <a:lnTo>
                  <a:pt x="1395681" y="775395"/>
                </a:lnTo>
                <a:lnTo>
                  <a:pt x="1400462" y="729496"/>
                </a:lnTo>
                <a:lnTo>
                  <a:pt x="1402080" y="682751"/>
                </a:lnTo>
                <a:lnTo>
                  <a:pt x="1400462" y="636007"/>
                </a:lnTo>
                <a:lnTo>
                  <a:pt x="1395681" y="590108"/>
                </a:lnTo>
                <a:lnTo>
                  <a:pt x="1387839" y="545156"/>
                </a:lnTo>
                <a:lnTo>
                  <a:pt x="1377041" y="501253"/>
                </a:lnTo>
                <a:lnTo>
                  <a:pt x="1363392" y="458499"/>
                </a:lnTo>
                <a:lnTo>
                  <a:pt x="1346995" y="416998"/>
                </a:lnTo>
                <a:lnTo>
                  <a:pt x="1327956" y="376850"/>
                </a:lnTo>
                <a:lnTo>
                  <a:pt x="1306378" y="338158"/>
                </a:lnTo>
                <a:lnTo>
                  <a:pt x="1282366" y="301023"/>
                </a:lnTo>
                <a:lnTo>
                  <a:pt x="1256024" y="265547"/>
                </a:lnTo>
                <a:lnTo>
                  <a:pt x="1227457" y="231831"/>
                </a:lnTo>
                <a:lnTo>
                  <a:pt x="1196768" y="199977"/>
                </a:lnTo>
                <a:lnTo>
                  <a:pt x="1164063" y="170087"/>
                </a:lnTo>
                <a:lnTo>
                  <a:pt x="1129445" y="142263"/>
                </a:lnTo>
                <a:lnTo>
                  <a:pt x="1093019" y="116606"/>
                </a:lnTo>
                <a:lnTo>
                  <a:pt x="1054890" y="93218"/>
                </a:lnTo>
                <a:lnTo>
                  <a:pt x="1015161" y="72200"/>
                </a:lnTo>
                <a:lnTo>
                  <a:pt x="973937" y="53655"/>
                </a:lnTo>
                <a:lnTo>
                  <a:pt x="931322" y="37684"/>
                </a:lnTo>
                <a:lnTo>
                  <a:pt x="887421" y="24389"/>
                </a:lnTo>
                <a:lnTo>
                  <a:pt x="842338" y="13871"/>
                </a:lnTo>
                <a:lnTo>
                  <a:pt x="796177" y="6232"/>
                </a:lnTo>
                <a:lnTo>
                  <a:pt x="749043" y="1575"/>
                </a:lnTo>
                <a:lnTo>
                  <a:pt x="701039" y="0"/>
                </a:lnTo>
                <a:close/>
              </a:path>
            </a:pathLst>
          </a:custGeom>
          <a:solidFill>
            <a:srgbClr val="DB712E"/>
          </a:solidFill>
        </p:spPr>
        <p:txBody>
          <a:bodyPr wrap="square" lIns="0" tIns="0" rIns="0" bIns="0" rtlCol="0"/>
          <a:lstStyle/>
          <a:p>
            <a:endParaRPr/>
          </a:p>
        </p:txBody>
      </p:sp>
      <p:sp>
        <p:nvSpPr>
          <p:cNvPr id="3" name="object 3"/>
          <p:cNvSpPr txBox="1"/>
          <p:nvPr/>
        </p:nvSpPr>
        <p:spPr>
          <a:xfrm>
            <a:off x="6827011" y="823036"/>
            <a:ext cx="753110" cy="271145"/>
          </a:xfrm>
          <a:prstGeom prst="rect">
            <a:avLst/>
          </a:prstGeom>
        </p:spPr>
        <p:txBody>
          <a:bodyPr vert="horz" wrap="square" lIns="0" tIns="13970" rIns="0" bIns="0" rtlCol="0">
            <a:spAutoFit/>
          </a:bodyPr>
          <a:lstStyle/>
          <a:p>
            <a:pPr marL="12700">
              <a:lnSpc>
                <a:spcPct val="100000"/>
              </a:lnSpc>
              <a:spcBef>
                <a:spcPts val="110"/>
              </a:spcBef>
            </a:pPr>
            <a:r>
              <a:rPr sz="1600" spc="15" dirty="0">
                <a:solidFill>
                  <a:srgbClr val="EFE6DA"/>
                </a:solidFill>
                <a:latin typeface="Microsoft Sans Serif"/>
                <a:cs typeface="Microsoft Sans Serif"/>
              </a:rPr>
              <a:t>H</a:t>
            </a:r>
            <a:r>
              <a:rPr sz="1600" spc="105" dirty="0">
                <a:solidFill>
                  <a:srgbClr val="EFE6DA"/>
                </a:solidFill>
                <a:latin typeface="Microsoft Sans Serif"/>
                <a:cs typeface="Microsoft Sans Serif"/>
              </a:rPr>
              <a:t>A</a:t>
            </a:r>
            <a:r>
              <a:rPr sz="1600" spc="55" dirty="0">
                <a:solidFill>
                  <a:srgbClr val="EFE6DA"/>
                </a:solidFill>
                <a:latin typeface="Microsoft Sans Serif"/>
                <a:cs typeface="Microsoft Sans Serif"/>
              </a:rPr>
              <a:t>PPY</a:t>
            </a:r>
            <a:endParaRPr sz="1600">
              <a:latin typeface="Microsoft Sans Serif"/>
              <a:cs typeface="Microsoft Sans Serif"/>
            </a:endParaRPr>
          </a:p>
        </p:txBody>
      </p:sp>
      <p:sp>
        <p:nvSpPr>
          <p:cNvPr id="4" name="object 4"/>
          <p:cNvSpPr/>
          <p:nvPr/>
        </p:nvSpPr>
        <p:spPr>
          <a:xfrm>
            <a:off x="7671816" y="240791"/>
            <a:ext cx="1472565" cy="1396365"/>
          </a:xfrm>
          <a:custGeom>
            <a:avLst/>
            <a:gdLst/>
            <a:ahLst/>
            <a:cxnLst/>
            <a:rect l="l" t="t" r="r" b="b"/>
            <a:pathLst>
              <a:path w="1472565" h="1396364">
                <a:moveTo>
                  <a:pt x="736091" y="0"/>
                </a:moveTo>
                <a:lnTo>
                  <a:pt x="687694" y="1484"/>
                </a:lnTo>
                <a:lnTo>
                  <a:pt x="640132" y="5878"/>
                </a:lnTo>
                <a:lnTo>
                  <a:pt x="593503" y="13087"/>
                </a:lnTo>
                <a:lnTo>
                  <a:pt x="547904" y="23022"/>
                </a:lnTo>
                <a:lnTo>
                  <a:pt x="503432" y="35588"/>
                </a:lnTo>
                <a:lnTo>
                  <a:pt x="460183" y="50695"/>
                </a:lnTo>
                <a:lnTo>
                  <a:pt x="418255" y="68250"/>
                </a:lnTo>
                <a:lnTo>
                  <a:pt x="377746" y="88161"/>
                </a:lnTo>
                <a:lnTo>
                  <a:pt x="338751" y="110337"/>
                </a:lnTo>
                <a:lnTo>
                  <a:pt x="301367" y="134685"/>
                </a:lnTo>
                <a:lnTo>
                  <a:pt x="265693" y="161113"/>
                </a:lnTo>
                <a:lnTo>
                  <a:pt x="231825" y="189529"/>
                </a:lnTo>
                <a:lnTo>
                  <a:pt x="199859" y="219841"/>
                </a:lnTo>
                <a:lnTo>
                  <a:pt x="169893" y="251958"/>
                </a:lnTo>
                <a:lnTo>
                  <a:pt x="142024" y="285786"/>
                </a:lnTo>
                <a:lnTo>
                  <a:pt x="116349" y="321235"/>
                </a:lnTo>
                <a:lnTo>
                  <a:pt x="92965" y="358211"/>
                </a:lnTo>
                <a:lnTo>
                  <a:pt x="71968" y="396624"/>
                </a:lnTo>
                <a:lnTo>
                  <a:pt x="53456" y="436381"/>
                </a:lnTo>
                <a:lnTo>
                  <a:pt x="37526" y="477389"/>
                </a:lnTo>
                <a:lnTo>
                  <a:pt x="24275" y="519558"/>
                </a:lnTo>
                <a:lnTo>
                  <a:pt x="13800" y="562795"/>
                </a:lnTo>
                <a:lnTo>
                  <a:pt x="6198" y="607007"/>
                </a:lnTo>
                <a:lnTo>
                  <a:pt x="1565" y="652103"/>
                </a:lnTo>
                <a:lnTo>
                  <a:pt x="0" y="697992"/>
                </a:lnTo>
                <a:lnTo>
                  <a:pt x="1565" y="743880"/>
                </a:lnTo>
                <a:lnTo>
                  <a:pt x="6198" y="788976"/>
                </a:lnTo>
                <a:lnTo>
                  <a:pt x="13800" y="833188"/>
                </a:lnTo>
                <a:lnTo>
                  <a:pt x="24275" y="876425"/>
                </a:lnTo>
                <a:lnTo>
                  <a:pt x="37526" y="918594"/>
                </a:lnTo>
                <a:lnTo>
                  <a:pt x="53456" y="959602"/>
                </a:lnTo>
                <a:lnTo>
                  <a:pt x="71968" y="999359"/>
                </a:lnTo>
                <a:lnTo>
                  <a:pt x="92965" y="1037772"/>
                </a:lnTo>
                <a:lnTo>
                  <a:pt x="116349" y="1074748"/>
                </a:lnTo>
                <a:lnTo>
                  <a:pt x="142024" y="1110197"/>
                </a:lnTo>
                <a:lnTo>
                  <a:pt x="169893" y="1144025"/>
                </a:lnTo>
                <a:lnTo>
                  <a:pt x="199859" y="1176142"/>
                </a:lnTo>
                <a:lnTo>
                  <a:pt x="231825" y="1206454"/>
                </a:lnTo>
                <a:lnTo>
                  <a:pt x="265693" y="1234870"/>
                </a:lnTo>
                <a:lnTo>
                  <a:pt x="301367" y="1261298"/>
                </a:lnTo>
                <a:lnTo>
                  <a:pt x="338751" y="1285646"/>
                </a:lnTo>
                <a:lnTo>
                  <a:pt x="377746" y="1307822"/>
                </a:lnTo>
                <a:lnTo>
                  <a:pt x="418255" y="1327733"/>
                </a:lnTo>
                <a:lnTo>
                  <a:pt x="460183" y="1345288"/>
                </a:lnTo>
                <a:lnTo>
                  <a:pt x="503432" y="1360395"/>
                </a:lnTo>
                <a:lnTo>
                  <a:pt x="547904" y="1372961"/>
                </a:lnTo>
                <a:lnTo>
                  <a:pt x="593503" y="1382896"/>
                </a:lnTo>
                <a:lnTo>
                  <a:pt x="640132" y="1390105"/>
                </a:lnTo>
                <a:lnTo>
                  <a:pt x="687694" y="1394499"/>
                </a:lnTo>
                <a:lnTo>
                  <a:pt x="736091" y="1395984"/>
                </a:lnTo>
                <a:lnTo>
                  <a:pt x="784489" y="1394499"/>
                </a:lnTo>
                <a:lnTo>
                  <a:pt x="832051" y="1390105"/>
                </a:lnTo>
                <a:lnTo>
                  <a:pt x="878680" y="1382896"/>
                </a:lnTo>
                <a:lnTo>
                  <a:pt x="924279" y="1372961"/>
                </a:lnTo>
                <a:lnTo>
                  <a:pt x="968751" y="1360395"/>
                </a:lnTo>
                <a:lnTo>
                  <a:pt x="1012000" y="1345288"/>
                </a:lnTo>
                <a:lnTo>
                  <a:pt x="1053928" y="1327733"/>
                </a:lnTo>
                <a:lnTo>
                  <a:pt x="1094437" y="1307822"/>
                </a:lnTo>
                <a:lnTo>
                  <a:pt x="1133432" y="1285646"/>
                </a:lnTo>
                <a:lnTo>
                  <a:pt x="1170816" y="1261298"/>
                </a:lnTo>
                <a:lnTo>
                  <a:pt x="1206490" y="1234870"/>
                </a:lnTo>
                <a:lnTo>
                  <a:pt x="1240358" y="1206454"/>
                </a:lnTo>
                <a:lnTo>
                  <a:pt x="1272324" y="1176142"/>
                </a:lnTo>
                <a:lnTo>
                  <a:pt x="1302290" y="1144025"/>
                </a:lnTo>
                <a:lnTo>
                  <a:pt x="1330159" y="1110197"/>
                </a:lnTo>
                <a:lnTo>
                  <a:pt x="1355834" y="1074748"/>
                </a:lnTo>
                <a:lnTo>
                  <a:pt x="1379218" y="1037772"/>
                </a:lnTo>
                <a:lnTo>
                  <a:pt x="1400215" y="999359"/>
                </a:lnTo>
                <a:lnTo>
                  <a:pt x="1418727" y="959602"/>
                </a:lnTo>
                <a:lnTo>
                  <a:pt x="1434657" y="918594"/>
                </a:lnTo>
                <a:lnTo>
                  <a:pt x="1447908" y="876425"/>
                </a:lnTo>
                <a:lnTo>
                  <a:pt x="1458383" y="833188"/>
                </a:lnTo>
                <a:lnTo>
                  <a:pt x="1465985" y="788976"/>
                </a:lnTo>
                <a:lnTo>
                  <a:pt x="1470618" y="743880"/>
                </a:lnTo>
                <a:lnTo>
                  <a:pt x="1472183" y="697992"/>
                </a:lnTo>
                <a:lnTo>
                  <a:pt x="1470618" y="652103"/>
                </a:lnTo>
                <a:lnTo>
                  <a:pt x="1465985" y="607007"/>
                </a:lnTo>
                <a:lnTo>
                  <a:pt x="1458383" y="562795"/>
                </a:lnTo>
                <a:lnTo>
                  <a:pt x="1447908" y="519558"/>
                </a:lnTo>
                <a:lnTo>
                  <a:pt x="1434657" y="477389"/>
                </a:lnTo>
                <a:lnTo>
                  <a:pt x="1418727" y="436381"/>
                </a:lnTo>
                <a:lnTo>
                  <a:pt x="1400215" y="396624"/>
                </a:lnTo>
                <a:lnTo>
                  <a:pt x="1379218" y="358211"/>
                </a:lnTo>
                <a:lnTo>
                  <a:pt x="1355834" y="321235"/>
                </a:lnTo>
                <a:lnTo>
                  <a:pt x="1330159" y="285786"/>
                </a:lnTo>
                <a:lnTo>
                  <a:pt x="1302290" y="251958"/>
                </a:lnTo>
                <a:lnTo>
                  <a:pt x="1272324" y="219841"/>
                </a:lnTo>
                <a:lnTo>
                  <a:pt x="1240358" y="189529"/>
                </a:lnTo>
                <a:lnTo>
                  <a:pt x="1206490" y="161113"/>
                </a:lnTo>
                <a:lnTo>
                  <a:pt x="1170816" y="134685"/>
                </a:lnTo>
                <a:lnTo>
                  <a:pt x="1133432" y="110337"/>
                </a:lnTo>
                <a:lnTo>
                  <a:pt x="1094437" y="88161"/>
                </a:lnTo>
                <a:lnTo>
                  <a:pt x="1053928" y="68250"/>
                </a:lnTo>
                <a:lnTo>
                  <a:pt x="1012000" y="50695"/>
                </a:lnTo>
                <a:lnTo>
                  <a:pt x="968751" y="35588"/>
                </a:lnTo>
                <a:lnTo>
                  <a:pt x="924279" y="23022"/>
                </a:lnTo>
                <a:lnTo>
                  <a:pt x="878680" y="13087"/>
                </a:lnTo>
                <a:lnTo>
                  <a:pt x="832051" y="5878"/>
                </a:lnTo>
                <a:lnTo>
                  <a:pt x="784489" y="1484"/>
                </a:lnTo>
                <a:lnTo>
                  <a:pt x="736091" y="0"/>
                </a:lnTo>
                <a:close/>
              </a:path>
            </a:pathLst>
          </a:custGeom>
          <a:solidFill>
            <a:srgbClr val="5C679E"/>
          </a:solidFill>
        </p:spPr>
        <p:txBody>
          <a:bodyPr wrap="square" lIns="0" tIns="0" rIns="0" bIns="0" rtlCol="0"/>
          <a:lstStyle/>
          <a:p>
            <a:endParaRPr/>
          </a:p>
        </p:txBody>
      </p:sp>
      <p:sp>
        <p:nvSpPr>
          <p:cNvPr id="5" name="object 5"/>
          <p:cNvSpPr txBox="1"/>
          <p:nvPr/>
        </p:nvSpPr>
        <p:spPr>
          <a:xfrm>
            <a:off x="8153781" y="792556"/>
            <a:ext cx="510540" cy="300355"/>
          </a:xfrm>
          <a:prstGeom prst="rect">
            <a:avLst/>
          </a:prstGeom>
        </p:spPr>
        <p:txBody>
          <a:bodyPr vert="horz" wrap="square" lIns="0" tIns="12700" rIns="0" bIns="0" rtlCol="0">
            <a:spAutoFit/>
          </a:bodyPr>
          <a:lstStyle/>
          <a:p>
            <a:pPr marL="12700">
              <a:lnSpc>
                <a:spcPct val="100000"/>
              </a:lnSpc>
              <a:spcBef>
                <a:spcPts val="100"/>
              </a:spcBef>
            </a:pPr>
            <a:r>
              <a:rPr sz="1800" spc="50" dirty="0">
                <a:solidFill>
                  <a:srgbClr val="EFE6DA"/>
                </a:solidFill>
                <a:latin typeface="Microsoft Sans Serif"/>
                <a:cs typeface="Microsoft Sans Serif"/>
              </a:rPr>
              <a:t>S</a:t>
            </a:r>
            <a:r>
              <a:rPr sz="1800" spc="40" dirty="0">
                <a:solidFill>
                  <a:srgbClr val="EFE6DA"/>
                </a:solidFill>
                <a:latin typeface="Microsoft Sans Serif"/>
                <a:cs typeface="Microsoft Sans Serif"/>
              </a:rPr>
              <a:t>A</a:t>
            </a:r>
            <a:r>
              <a:rPr sz="1800" spc="15" dirty="0">
                <a:solidFill>
                  <a:srgbClr val="EFE6DA"/>
                </a:solidFill>
                <a:latin typeface="Microsoft Sans Serif"/>
                <a:cs typeface="Microsoft Sans Serif"/>
              </a:rPr>
              <a:t>D</a:t>
            </a:r>
            <a:endParaRPr sz="1800">
              <a:latin typeface="Microsoft Sans Serif"/>
              <a:cs typeface="Microsoft Sans Serif"/>
            </a:endParaRPr>
          </a:p>
        </p:txBody>
      </p:sp>
      <p:sp>
        <p:nvSpPr>
          <p:cNvPr id="6" name="object 6"/>
          <p:cNvSpPr/>
          <p:nvPr/>
        </p:nvSpPr>
        <p:spPr>
          <a:xfrm flipV="1">
            <a:off x="854963" y="975360"/>
            <a:ext cx="3794380" cy="153923"/>
          </a:xfrm>
          <a:custGeom>
            <a:avLst/>
            <a:gdLst/>
            <a:ahLst/>
            <a:cxnLst/>
            <a:rect l="l" t="t" r="r" b="b"/>
            <a:pathLst>
              <a:path w="1205864">
                <a:moveTo>
                  <a:pt x="0" y="0"/>
                </a:moveTo>
                <a:lnTo>
                  <a:pt x="1205738" y="0"/>
                </a:lnTo>
              </a:path>
            </a:pathLst>
          </a:custGeom>
          <a:ln w="27432">
            <a:solidFill>
              <a:srgbClr val="EAC044"/>
            </a:solidFill>
          </a:ln>
        </p:spPr>
        <p:txBody>
          <a:bodyPr wrap="square" lIns="0" tIns="0" rIns="0" bIns="0" rtlCol="0"/>
          <a:lstStyle/>
          <a:p>
            <a:endParaRPr/>
          </a:p>
        </p:txBody>
      </p:sp>
      <p:grpSp>
        <p:nvGrpSpPr>
          <p:cNvPr id="7" name="object 7"/>
          <p:cNvGrpSpPr/>
          <p:nvPr/>
        </p:nvGrpSpPr>
        <p:grpSpPr>
          <a:xfrm>
            <a:off x="5876544" y="1021079"/>
            <a:ext cx="639445" cy="119380"/>
            <a:chOff x="5876544" y="1021079"/>
            <a:chExt cx="639445" cy="119380"/>
          </a:xfrm>
        </p:grpSpPr>
        <p:sp>
          <p:nvSpPr>
            <p:cNvPr id="8" name="object 8"/>
            <p:cNvSpPr/>
            <p:nvPr/>
          </p:nvSpPr>
          <p:spPr>
            <a:xfrm>
              <a:off x="6039612" y="1034795"/>
              <a:ext cx="462280" cy="5080"/>
            </a:xfrm>
            <a:custGeom>
              <a:avLst/>
              <a:gdLst/>
              <a:ahLst/>
              <a:cxnLst/>
              <a:rect l="l" t="t" r="r" b="b"/>
              <a:pathLst>
                <a:path w="462279" h="5080">
                  <a:moveTo>
                    <a:pt x="0" y="0"/>
                  </a:moveTo>
                  <a:lnTo>
                    <a:pt x="462152" y="4825"/>
                  </a:lnTo>
                </a:path>
              </a:pathLst>
            </a:custGeom>
            <a:ln w="27432">
              <a:solidFill>
                <a:srgbClr val="DB712E"/>
              </a:solidFill>
            </a:ln>
          </p:spPr>
          <p:txBody>
            <a:bodyPr wrap="square" lIns="0" tIns="0" rIns="0" bIns="0" rtlCol="0"/>
            <a:lstStyle/>
            <a:p>
              <a:endParaRPr/>
            </a:p>
          </p:txBody>
        </p:sp>
        <p:sp>
          <p:nvSpPr>
            <p:cNvPr id="9" name="object 9"/>
            <p:cNvSpPr/>
            <p:nvPr/>
          </p:nvSpPr>
          <p:spPr>
            <a:xfrm>
              <a:off x="5890260" y="1126235"/>
              <a:ext cx="527050" cy="635"/>
            </a:xfrm>
            <a:custGeom>
              <a:avLst/>
              <a:gdLst/>
              <a:ahLst/>
              <a:cxnLst/>
              <a:rect l="l" t="t" r="r" b="b"/>
              <a:pathLst>
                <a:path w="527050" h="634">
                  <a:moveTo>
                    <a:pt x="0" y="380"/>
                  </a:moveTo>
                  <a:lnTo>
                    <a:pt x="526541" y="0"/>
                  </a:lnTo>
                </a:path>
              </a:pathLst>
            </a:custGeom>
            <a:ln w="27432">
              <a:solidFill>
                <a:srgbClr val="5C679E"/>
              </a:solidFill>
            </a:ln>
          </p:spPr>
          <p:txBody>
            <a:bodyPr wrap="square" lIns="0" tIns="0" rIns="0" bIns="0" rtlCol="0"/>
            <a:lstStyle/>
            <a:p>
              <a:endParaRPr/>
            </a:p>
          </p:txBody>
        </p:sp>
      </p:grpSp>
      <p:sp>
        <p:nvSpPr>
          <p:cNvPr id="10" name="object 10"/>
          <p:cNvSpPr txBox="1"/>
          <p:nvPr/>
        </p:nvSpPr>
        <p:spPr>
          <a:xfrm>
            <a:off x="798982" y="527430"/>
            <a:ext cx="4077818" cy="382156"/>
          </a:xfrm>
          <a:prstGeom prst="rect">
            <a:avLst/>
          </a:prstGeom>
        </p:spPr>
        <p:txBody>
          <a:bodyPr vert="horz" wrap="square" lIns="0" tIns="12700" rIns="0" bIns="0" rtlCol="0">
            <a:spAutoFit/>
          </a:bodyPr>
          <a:lstStyle/>
          <a:p>
            <a:pPr marL="12700">
              <a:lnSpc>
                <a:spcPct val="100000"/>
              </a:lnSpc>
              <a:spcBef>
                <a:spcPts val="100"/>
              </a:spcBef>
            </a:pPr>
            <a:r>
              <a:rPr sz="2400" spc="170" dirty="0">
                <a:solidFill>
                  <a:srgbClr val="62363C"/>
                </a:solidFill>
                <a:latin typeface="Microsoft Sans Serif"/>
                <a:cs typeface="Microsoft Sans Serif"/>
              </a:rPr>
              <a:t>6.</a:t>
            </a:r>
            <a:r>
              <a:rPr lang="en-US" sz="2400" dirty="0">
                <a:latin typeface="Microsoft Sans Serif"/>
                <a:cs typeface="Microsoft Sans Serif"/>
              </a:rPr>
              <a:t> </a:t>
            </a:r>
            <a:r>
              <a:rPr sz="2400" spc="-60" dirty="0">
                <a:solidFill>
                  <a:srgbClr val="62363C"/>
                </a:solidFill>
                <a:latin typeface="Microsoft Sans Serif"/>
                <a:cs typeface="Microsoft Sans Serif"/>
              </a:rPr>
              <a:t>L</a:t>
            </a:r>
            <a:r>
              <a:rPr sz="2400" spc="-65" dirty="0">
                <a:solidFill>
                  <a:srgbClr val="62363C"/>
                </a:solidFill>
                <a:latin typeface="Microsoft Sans Serif"/>
                <a:cs typeface="Microsoft Sans Serif"/>
              </a:rPr>
              <a:t>E</a:t>
            </a:r>
            <a:r>
              <a:rPr sz="2400" spc="114" dirty="0">
                <a:solidFill>
                  <a:srgbClr val="62363C"/>
                </a:solidFill>
                <a:latin typeface="Microsoft Sans Serif"/>
                <a:cs typeface="Microsoft Sans Serif"/>
              </a:rPr>
              <a:t>A</a:t>
            </a:r>
            <a:r>
              <a:rPr sz="2400" spc="-10" dirty="0">
                <a:solidFill>
                  <a:srgbClr val="62363C"/>
                </a:solidFill>
                <a:latin typeface="Microsoft Sans Serif"/>
                <a:cs typeface="Microsoft Sans Serif"/>
              </a:rPr>
              <a:t>R</a:t>
            </a:r>
            <a:r>
              <a:rPr sz="2400" dirty="0">
                <a:solidFill>
                  <a:srgbClr val="62363C"/>
                </a:solidFill>
                <a:latin typeface="Microsoft Sans Serif"/>
                <a:cs typeface="Microsoft Sans Serif"/>
              </a:rPr>
              <a:t>NING</a:t>
            </a:r>
            <a:r>
              <a:rPr sz="2400" spc="-90" dirty="0">
                <a:solidFill>
                  <a:srgbClr val="62363C"/>
                </a:solidFill>
                <a:latin typeface="Microsoft Sans Serif"/>
                <a:cs typeface="Microsoft Sans Serif"/>
              </a:rPr>
              <a:t> </a:t>
            </a:r>
            <a:r>
              <a:rPr sz="2400" spc="20" dirty="0">
                <a:solidFill>
                  <a:srgbClr val="62363C"/>
                </a:solidFill>
                <a:latin typeface="Microsoft Sans Serif"/>
                <a:cs typeface="Microsoft Sans Serif"/>
              </a:rPr>
              <a:t>M</a:t>
            </a:r>
            <a:r>
              <a:rPr sz="2400" spc="25" dirty="0">
                <a:solidFill>
                  <a:srgbClr val="62363C"/>
                </a:solidFill>
                <a:latin typeface="Microsoft Sans Serif"/>
                <a:cs typeface="Microsoft Sans Serif"/>
              </a:rPr>
              <a:t>O</a:t>
            </a:r>
            <a:r>
              <a:rPr sz="2400" spc="-50" dirty="0">
                <a:solidFill>
                  <a:srgbClr val="62363C"/>
                </a:solidFill>
                <a:latin typeface="Microsoft Sans Serif"/>
                <a:cs typeface="Microsoft Sans Serif"/>
              </a:rPr>
              <a:t>D</a:t>
            </a:r>
            <a:r>
              <a:rPr sz="2400" spc="-40" dirty="0">
                <a:solidFill>
                  <a:srgbClr val="62363C"/>
                </a:solidFill>
                <a:latin typeface="Microsoft Sans Serif"/>
                <a:cs typeface="Microsoft Sans Serif"/>
              </a:rPr>
              <a:t>E</a:t>
            </a:r>
            <a:r>
              <a:rPr sz="2400" spc="-25" dirty="0">
                <a:solidFill>
                  <a:srgbClr val="62363C"/>
                </a:solidFill>
                <a:latin typeface="Microsoft Sans Serif"/>
                <a:cs typeface="Microsoft Sans Serif"/>
              </a:rPr>
              <a:t>L</a:t>
            </a:r>
            <a:endParaRPr sz="2400" dirty="0">
              <a:latin typeface="Microsoft Sans Serif"/>
              <a:cs typeface="Microsoft Sans Serif"/>
            </a:endParaRPr>
          </a:p>
        </p:txBody>
      </p:sp>
      <p:sp>
        <p:nvSpPr>
          <p:cNvPr id="11" name="object 11"/>
          <p:cNvSpPr txBox="1"/>
          <p:nvPr/>
        </p:nvSpPr>
        <p:spPr>
          <a:xfrm>
            <a:off x="798982" y="1265301"/>
            <a:ext cx="5982818" cy="3605282"/>
          </a:xfrm>
          <a:prstGeom prst="rect">
            <a:avLst/>
          </a:prstGeom>
        </p:spPr>
        <p:txBody>
          <a:bodyPr vert="horz" wrap="square" lIns="0" tIns="12700" rIns="0" bIns="0" rtlCol="0">
            <a:spAutoFit/>
          </a:bodyPr>
          <a:lstStyle/>
          <a:p>
            <a:pPr marL="12700" marR="5080" algn="just">
              <a:lnSpc>
                <a:spcPct val="150000"/>
              </a:lnSpc>
              <a:spcBef>
                <a:spcPts val="100"/>
              </a:spcBef>
            </a:pPr>
            <a:r>
              <a:rPr lang="en-US" sz="1200" dirty="0">
                <a:latin typeface="Arial MT"/>
                <a:cs typeface="Arial MT"/>
              </a:rPr>
              <a:t>Supervised learning, also known as supervised machine learning, is a subcategory of machine learning and artificial intelligence. It is defined by its use of labeled datasets to train algorithms that to classify data or predict outcomes accurately. As input data is fed into the model, it adjusts its weights until the model has been fitted appropriately, which occurs as part of the cross validation process. Supervised learning helps organizations solve for a variety of real-world problems at scale, such as classifying spam in a separate folder from your inbox.</a:t>
            </a:r>
          </a:p>
          <a:p>
            <a:pPr marL="12700" marR="5080" algn="just">
              <a:lnSpc>
                <a:spcPct val="150000"/>
              </a:lnSpc>
              <a:spcBef>
                <a:spcPts val="100"/>
              </a:spcBef>
            </a:pPr>
            <a:endParaRPr lang="en-US" sz="1200" dirty="0">
              <a:latin typeface="Arial MT"/>
              <a:cs typeface="Arial MT"/>
            </a:endParaRPr>
          </a:p>
          <a:p>
            <a:pPr marL="12700" marR="5080" algn="just">
              <a:lnSpc>
                <a:spcPct val="150000"/>
              </a:lnSpc>
              <a:spcBef>
                <a:spcPts val="100"/>
              </a:spcBef>
            </a:pPr>
            <a:r>
              <a:rPr lang="en-US" sz="1200" dirty="0">
                <a:latin typeface="Arial MT"/>
                <a:cs typeface="Arial MT"/>
              </a:rPr>
              <a:t>The Classification algorithm is a Supervised Learning technique that is used to identify the category of new observations on the basis of training data. In Classification, a program learns from the given dataset or observations and then classifies new observation into a number of classes or groups. Such as, Yes or No, 0 or 1, Spam or Not Spam, cat or dog, etc. Classes can be called as targets/labels or categories.</a:t>
            </a:r>
            <a:endParaRPr sz="1200" dirty="0">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198</TotalTime>
  <Words>1590</Words>
  <Application>Microsoft Office PowerPoint</Application>
  <PresentationFormat>Custom</PresentationFormat>
  <Paragraphs>65</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 MT</vt:lpstr>
      <vt:lpstr>Calibri</vt:lpstr>
      <vt:lpstr>Courier New</vt:lpstr>
      <vt:lpstr>Microsoft Sans Serif</vt:lpstr>
      <vt:lpstr>Times New Roman</vt:lpstr>
      <vt:lpstr>var(--colab-chrome-font-family)</vt:lpstr>
      <vt:lpstr>Wingdings</vt:lpstr>
      <vt:lpstr>Office Theme</vt:lpstr>
      <vt:lpstr>EMOTION  DETECTION</vt:lpstr>
      <vt:lpstr>TEAM</vt:lpstr>
      <vt:lpstr>TABLE OF CONTENTS</vt:lpstr>
      <vt:lpstr>PowerPoint Presentation</vt:lpstr>
      <vt:lpstr>2. ABSTRACT</vt:lpstr>
      <vt:lpstr>PowerPoint Presentation</vt:lpstr>
      <vt:lpstr>DATA CONVERSION</vt:lpstr>
      <vt:lpstr>5.CODE</vt:lpstr>
      <vt:lpstr>PowerPoint Presentation</vt:lpstr>
      <vt:lpstr>METHODOLOGY: 1.Logistic Regression: Logistic regression is a statistical method used for binary classificaton problems it works by fitting logistic functions to the input variables,which transfers the input variables into a range between 0 and 1.The output of a logistic regression is binary value. </vt:lpstr>
      <vt:lpstr>2.Decision tree: A decision tree algorithm that is used for both classification and regression problem it works by recursively partitioning the data into subsets based on the values of input features the algorithm starts by selecting the best feature to split the data into groups once the tree is bulit new instances can be classified by traversing the tree from the root node to leaf node based on the values of input. </vt:lpstr>
      <vt:lpstr>3.KNN: The k nearest neighbours(K-NN) algorithm is a type of supervised machine learning it is used for both classification and regression. The KNN algorithm works by finding the k nearest data points to a given test point uses the class label to predict the class of the test point it is used to measure similarity between data points by euclidean distance. </vt:lpstr>
      <vt:lpstr>4.Random Forest: “Random Forest is a classifier that contains a number of decision trees on various subsets of the given dataset and takes the average to improve the predictive accuracy of that dataset." Instead of relying on one decision tree, the random forest takes the prediction from each tree and based on the majority votes of predictions, and it predicts the final output. From sklearn.ensemble import RandomForestClassifier  </vt:lpstr>
      <vt:lpstr>5.Support vector machine: Support Vector Machine (SVM) is a powerful algorithm used in machine learning for classification and regression tasks. The goal of SVM is to find the best possible boundary that separates the data into different classes. This boundary is called a hyperplane, which can be linear or non-linear, depending on the type of SVM used.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Sri Deekshitha Devarakonda</cp:lastModifiedBy>
  <cp:revision>35</cp:revision>
  <dcterms:created xsi:type="dcterms:W3CDTF">2023-03-07T16:54:58Z</dcterms:created>
  <dcterms:modified xsi:type="dcterms:W3CDTF">2023-04-27T15:40:14Z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2023-03-07T00:00:00Z</vt:filetime>
  </property>
  <property fmtid="{D5CDD505-2E9C-101B-9397-08002B2CF9AE}" pid="3" name="Creator">
    <vt:lpwstr>Microsoft® PowerPoint® 2016</vt:lpwstr>
  </property>
  <property fmtid="{D5CDD505-2E9C-101B-9397-08002B2CF9AE}" pid="4" name="LastSaved">
    <vt:filetime>2023-03-07T00:00:00Z</vt:filetime>
  </property>
</Properties>
</file>