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5" r:id="rId10"/>
    <p:sldId id="262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iDeepthi328/Garbage_Classification_Using_EfficientNetV2B2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456591" y="3171547"/>
            <a:ext cx="71302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Garbage Classification Using</a:t>
            </a:r>
          </a:p>
          <a:p>
            <a:pPr algn="r"/>
            <a:r>
              <a:rPr lang="en-IN" sz="4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EfficientNetV2B2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000656" y="1380036"/>
            <a:ext cx="1036402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13163"/>
                </a:solidFill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Summary: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 project successfully developed a garbage classification system using EfficientNetV2B2 and Transfer Learning, capable of identifying six types of waste: cardboard, glass, metal, paper, plastic, and trash.</a:t>
            </a:r>
          </a:p>
          <a:p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Achievements: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chieved 87% validation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uccessfully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deployed a real-time prediction interface using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 prediction for custom and unseen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effective model evaluation using classification reports and confusion matrix.</a:t>
            </a:r>
          </a:p>
          <a:p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 system helps in automated waste sorting, supporting better recycling practices and reducing environmental pollution through AI-driven solutions.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05559D-B3AB-9BE0-1890-0CA97F805625}"/>
              </a:ext>
            </a:extLst>
          </p:cNvPr>
          <p:cNvSpPr txBox="1"/>
          <p:nvPr/>
        </p:nvSpPr>
        <p:spPr>
          <a:xfrm>
            <a:off x="2689935" y="2442281"/>
            <a:ext cx="6071692" cy="1346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200" b="1" dirty="0">
                <a:solidFill>
                  <a:srgbClr val="213163"/>
                </a:solidFill>
              </a:rPr>
              <a:t>THANK YOU!!!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6EA7F-6B3E-E60E-F6BB-FDD595348978}"/>
              </a:ext>
            </a:extLst>
          </p:cNvPr>
          <p:cNvSpPr txBox="1"/>
          <p:nvPr/>
        </p:nvSpPr>
        <p:spPr>
          <a:xfrm>
            <a:off x="4891596" y="4211533"/>
            <a:ext cx="7300404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DEEPTHI CHITTALA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AICTE Student ID: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STU68341a35024b81748245045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AICTE Internship ID: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INTERNSHIP_1746416864681834e0e35d8</a:t>
            </a:r>
            <a:endParaRPr lang="en-US" sz="20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0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995853" y="1553901"/>
            <a:ext cx="739387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213163"/>
                </a:solidFill>
              </a:rPr>
              <a:t>Learning Objectives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Real-World Image Classification Problems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Preprocess and Load Image Datasets Efficiently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 Class Imbalance and Improve Accuracy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Transfer Learning with EfficientNetV2B2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Train, Evaluate, and Save Deep Learning Models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 Predictions and Export as CSV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 Model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Interface</a:t>
            </a:r>
          </a:p>
          <a:p>
            <a:endParaRPr lang="en-IN" sz="2800" dirty="0">
              <a:solidFill>
                <a:srgbClr val="213163"/>
              </a:solidFill>
            </a:endParaRPr>
          </a:p>
        </p:txBody>
      </p: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499209" y="1322146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997808" y="311352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455576" y="1091953"/>
            <a:ext cx="11280848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213163"/>
                </a:solidFill>
              </a:rPr>
              <a:t>T</a:t>
            </a:r>
            <a:r>
              <a:rPr lang="en-IN" sz="2800" b="1" dirty="0" err="1">
                <a:solidFill>
                  <a:srgbClr val="213163"/>
                </a:solidFill>
              </a:rPr>
              <a:t>ools</a:t>
            </a:r>
            <a:r>
              <a:rPr lang="en-IN" sz="2800" b="1" dirty="0">
                <a:solidFill>
                  <a:srgbClr val="213163"/>
                </a:solidFill>
              </a:rPr>
              <a:t> and Technology used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5"/>
                </a:solidFill>
                <a:latin typeface="Aptos Narrow" panose="020B0004020202020204" pitchFamily="34" charset="0"/>
              </a:rPr>
              <a:t> </a:t>
            </a: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/ Deep Learning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TensorFlow/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 used to build, train, and evaluate the image classification model.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EfficientNetV2B2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powerful and efficient convolutional neural network used as the model backbone.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N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Handling and Preprocessing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handling numerical operations and array transformations.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visualizing training accuracy, loss, and evaluation metrics.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save and manage custom prediction results in tabular format.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N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&amp; Directory Management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module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navigating file directories and managing image files.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Dataset Utility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loads and splits image data into training and validation sets.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N" sz="2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&amp; UI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simple web interface to allow users to upload images and get real-time predictions.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61025" y="719047"/>
            <a:ext cx="11469949" cy="5763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13163"/>
                </a:solidFill>
              </a:rPr>
              <a:t>Methodology</a:t>
            </a:r>
          </a:p>
          <a:p>
            <a:pPr>
              <a:lnSpc>
                <a:spcPct val="150000"/>
              </a:lnSpc>
            </a:pPr>
            <a:r>
              <a:rPr lang="en-IN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Preprocessing: 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Collected images from the Garbage Classification dataset. Resized images to 128x128 pixels. Normalized pixel values for better model performance. </a:t>
            </a:r>
          </a:p>
          <a:p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Train-Validation Split: 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Dataset split into 80% training and 20% validation. Used 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image_dataset_from_directory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from TensorFlow</a:t>
            </a:r>
          </a:p>
          <a:p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(Transfer Learning): 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Used EfficientNetV2B2 as the base model. Added custom dense layers for classification. Fine-tuned the top layers for better accuracy.</a:t>
            </a:r>
          </a:p>
          <a:p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&amp; Evaluation: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rained the model for 10 epochs. Tracked training and validation accuracy &amp; loss. Evaluated using precision, recall, and F1-score.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Image Prediction: 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Made predictions on new, unseen images. S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outputs to a CSV file.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with </a:t>
            </a:r>
            <a:r>
              <a:rPr lang="en-IN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uilt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interactive web UI. Allowed users to upload an image and receive predicted garbage class in real time.</a:t>
            </a:r>
            <a:endParaRPr lang="en-US" sz="19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235182" y="1580226"/>
            <a:ext cx="9721635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213163"/>
                </a:solidFill>
              </a:rPr>
              <a:t>Problem Statement: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garbage sorting is time-consuming, inefficient, and error-prone, leading to improper waste segregation.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mproper classification of waste results in increased environmental pollution, poor recycling efficiency, and added pressure on landfills.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an intelligent system that can automatically and accurately classify different types of garbage like cardboard, glass, metal, paper, plastic, and trash.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develop a deep learning-based solution that can automate the waste classification process using image inputs, improving speed, accuracy, and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986901" y="1045534"/>
            <a:ext cx="10218198" cy="5392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Solution: </a:t>
            </a:r>
          </a:p>
          <a:p>
            <a:endParaRPr lang="en-US" sz="2400" b="1" dirty="0">
              <a:solidFill>
                <a:srgbClr val="21316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an AI-powered image classification system using deep learning (EfficientNetV2B2) to automatically identify and classify garbage into six categories: cardboard, glass, metal, paper, plastic, and trash.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 on a labeled garbage image dataset, using TensorFlow/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learn patterns and features of each waste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model using validation data and key metrics like accuracy, precision, recall, and F1-score to ensure reliable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the solution using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allowing users to upload or drag-and-drop images of garbage and get instant classification results through a simple web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solution promotes faster, more accurate, and scalable waste management, supporting sustainability and environmental protection efforts.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Repository:-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i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https://github.com/SriDeepthi328/Garbage_Classification_Using_EfficientNetV2B2</a:t>
            </a:r>
            <a:endParaRPr lang="en-IN" sz="2000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1B8051-F8D6-C347-8298-F3F941402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699" y="2155334"/>
            <a:ext cx="3346781" cy="3942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BCD4B3-ADFC-2610-9F44-AE0D26853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425" y="1995411"/>
            <a:ext cx="3210707" cy="4018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864024-CD1D-A83E-E58F-BC18AB213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520" y="2001970"/>
            <a:ext cx="3281880" cy="4012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C6FA73-B301-BC36-D075-5420F41A86BF}"/>
              </a:ext>
            </a:extLst>
          </p:cNvPr>
          <p:cNvSpPr txBox="1"/>
          <p:nvPr/>
        </p:nvSpPr>
        <p:spPr>
          <a:xfrm>
            <a:off x="884520" y="1326903"/>
            <a:ext cx="60989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Screenshot of Output:  </a:t>
            </a:r>
            <a:endParaRPr lang="en-IN" sz="28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96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AFBB5F-D705-E608-6FC0-D474D8008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49" y="1358283"/>
            <a:ext cx="10045501" cy="517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36792F-1660-0F0C-4172-FC981D10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9138"/>
            <a:ext cx="4246215" cy="31846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D89F0F-FD9A-750D-E981-6BF08458E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862" y="2092006"/>
            <a:ext cx="4189058" cy="31417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0A549E-3B32-C682-9C0C-452D4F10A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567" y="2020180"/>
            <a:ext cx="4323433" cy="32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55424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421</TotalTime>
  <Words>737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 Narrow</vt:lpstr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Mr</cp:lastModifiedBy>
  <cp:revision>12</cp:revision>
  <dcterms:created xsi:type="dcterms:W3CDTF">2024-12-31T09:40:01Z</dcterms:created>
  <dcterms:modified xsi:type="dcterms:W3CDTF">2025-07-07T15:16:09Z</dcterms:modified>
</cp:coreProperties>
</file>