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56591" y="3171547"/>
            <a:ext cx="7130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Using</a:t>
            </a:r>
          </a:p>
          <a:p>
            <a:pPr algn="r"/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EfficientNetV2B2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5559D-B3AB-9BE0-1890-0CA97F805625}"/>
              </a:ext>
            </a:extLst>
          </p:cNvPr>
          <p:cNvSpPr txBox="1"/>
          <p:nvPr/>
        </p:nvSpPr>
        <p:spPr>
          <a:xfrm>
            <a:off x="3433666" y="2774621"/>
            <a:ext cx="4599991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>
                <a:solidFill>
                  <a:srgbClr val="213163"/>
                </a:solidFill>
              </a:rPr>
              <a:t>THANK YOU!!!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6EA7F-6B3E-E60E-F6BB-FDD595348978}"/>
              </a:ext>
            </a:extLst>
          </p:cNvPr>
          <p:cNvSpPr txBox="1"/>
          <p:nvPr/>
        </p:nvSpPr>
        <p:spPr>
          <a:xfrm>
            <a:off x="6344816" y="4211533"/>
            <a:ext cx="5847184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DEEPTHI CHITTALA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AICTE Student ID: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STU68341a35024b81748245045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AICTE Internship ID: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INTERNSHIP_1746416864681834e0e35d8</a:t>
            </a:r>
            <a:endParaRPr lang="en-US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995853" y="1553901"/>
            <a:ext cx="73938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213163"/>
                </a:solidFill>
              </a:rPr>
              <a:t>Learning Objectives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Real-World Image Classification Problems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 and Load Image Datasets Efficiently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Class Imbalance and Improve Accuracy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Transfer Learning with EfficientNetV2B2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Train, Evaluate, and Save Deep Learning Models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Predictions and Export as CSV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Model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</a:t>
            </a:r>
          </a:p>
          <a:p>
            <a:endParaRPr lang="en-IN" sz="2800" dirty="0">
              <a:solidFill>
                <a:srgbClr val="213163"/>
              </a:solidFill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499209" y="1322146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997808" y="311352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55576" y="1091953"/>
            <a:ext cx="11280848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/>
                </a:solidFill>
                <a:latin typeface="Aptos Narrow" panose="020B0004020202020204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/ Deep Learning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used to build, train, and evaluate the image classification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EfficientNetV2B2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and efficient convolutional neural network used as the model backbone.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and Preprocessing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numerical operations and array transformations.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visualizing training accuracy, loss, and evaluation metrics.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save and manage custom prediction results in tabular format.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Directory Management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module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navigating file directories and managing image files.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Dataset Utility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loads and splits image data into training and validation sets.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UI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simple web interface to allow users to upload images and get real-time predictions.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61025" y="719047"/>
            <a:ext cx="11469949" cy="57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3163"/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Collected images from the Garbage Classification dataset. Resized images to 128x128 pixels. Normalized pixel values for better model performance. 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Train-Validation Split: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Dataset split into 80% training and 20% validation. Used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image_dataset_from_directory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from TensorFlow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(Transfer Learning):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EfficientNetV2B2 as the base model. Added custom dense layers for classification. Fine-tuned the top layers for better accuracy.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Evaluation: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rained the model for 10 epochs. Tracked training and validation accuracy &amp; loss. Evaluated using precision, recall, and F1-score.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Image Prediction: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Made predictions on new, unseen images. S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to a CSV file.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with </a:t>
            </a:r>
            <a:r>
              <a:rPr lang="en-I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uilt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interactive web UI. Allowed users to upload an image and receive predicted garbage class in real time.</a:t>
            </a:r>
            <a:endParaRPr lang="en-US" sz="19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35182" y="1580226"/>
            <a:ext cx="9721635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13163"/>
                </a:solidFill>
              </a:rPr>
              <a:t>Problem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garbage sorting is time-consuming, inefficient, and error-prone, leading to improper waste segregation.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mproper classification of waste results in increased environmental pollution, poor recycling efficiency, and added pressure on landfills.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intelligent system that can automatically and accurately classify different types of garbage like cardboard, glass, metal, paper, plastic, and trash.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deep learning-based solution that can automate the waste classification process using image inputs, improving speed, accuracy,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86901" y="1134311"/>
            <a:ext cx="102181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3163"/>
                </a:solidFill>
              </a:rPr>
              <a:t>Solution: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image classification system using deep learning (EfficientNetV2B2) to automatically identify and classify garbage into six categories: cardboard, glass, metal, paper, plastic, and trash.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a labeled garbage image dataset, using TensorFlow/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learn patterns and features of each waste type.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using validation data and key metrics like accuracy, precision, recall, and F1-score to ensure reliable performance.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solution using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upload or drag-and-drop images of garbage and get instant classification results through a simple web interface.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promotes faster, more accurate, and scalable waste management, supporting sustainability and environmental protection efforts.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FBB5F-D705-E608-6FC0-D474D800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0" y="1727655"/>
            <a:ext cx="9362660" cy="48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36792F-1660-0F0C-4172-FC981D10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138"/>
            <a:ext cx="4246215" cy="3184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89F0F-FD9A-750D-E981-6BF08458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62" y="2092006"/>
            <a:ext cx="4189058" cy="3141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A549E-3B32-C682-9C0C-452D4F10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67" y="2020180"/>
            <a:ext cx="4323433" cy="32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00656" y="1380036"/>
            <a:ext cx="1036402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3163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project successfully developed a garbage classification system using EfficientNetV2B2 and Transfer Learning, capable of identifying six types of waste: cardboard, glass, metal, paper, plastic, and trash.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chieved 87% validation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uccessfully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deployed a real-time prediction interface using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prediction for custom and unseen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effective model evaluation using classification reports and confusion matrix.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system helps in automated waste sorting, supporting better recycling practices and reducing environmental pollution through AI-driven solutions.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292</TotalTime>
  <Words>718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Mr</cp:lastModifiedBy>
  <cp:revision>7</cp:revision>
  <dcterms:created xsi:type="dcterms:W3CDTF">2024-12-31T09:40:01Z</dcterms:created>
  <dcterms:modified xsi:type="dcterms:W3CDTF">2025-07-07T13:01:32Z</dcterms:modified>
</cp:coreProperties>
</file>