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QN RESOLUTION DATA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54880" y="1554480"/>
            <a:ext cx="3657600" cy="2468880"/>
          </a:xfrm>
          <a:prstGeom prst="rect">
            <a:avLst/>
          </a:prstGeom>
          <a:solidFill>
            <a:srgbClr val="C2E9C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754880" y="1554480"/>
            <a:ext cx="3657600" cy="2377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 b="1">
                <a:latin typeface="Arial"/>
              </a:defRPr>
            </a:pPr>
            <a:r>
              <a:t>ENG Number, Engine Module</a:t>
            </a:r>
          </a:p>
          <a:p>
            <a:pPr algn="ctr">
              <a:defRPr sz="2000" b="1">
                <a:latin typeface="Arial"/>
              </a:defRPr>
            </a:pPr>
            <a:r>
              <a:t>Details P/N : </a:t>
            </a:r>
          </a:p>
          <a:p>
            <a:pPr algn="ctr">
              <a:defRPr sz="2000" b="1">
                <a:latin typeface="Arial"/>
              </a:defRPr>
            </a:pPr>
            <a:r>
              <a:t>Assy No : </a:t>
            </a:r>
          </a:p>
          <a:p>
            <a:pPr algn="ctr">
              <a:defRPr sz="2000" b="1">
                <a:latin typeface="Arial"/>
              </a:defRPr>
            </a:pPr>
            <a:r>
              <a:t>Vendor : </a:t>
            </a:r>
          </a:p>
          <a:p>
            <a:pPr algn="ctr">
              <a:defRPr sz="2000" b="1">
                <a:latin typeface="Arial"/>
              </a:defRPr>
            </a:pPr>
            <a:r>
              <a:t>QN : 123asd123</a:t>
            </a:r>
          </a:p>
          <a:p>
            <a:pPr algn="ctr">
              <a:defRPr sz="2000" b="1">
                <a:latin typeface="Arial"/>
              </a:defRPr>
            </a:pPr>
            <a:r>
              <a:t>Serial No : </a:t>
            </a:r>
          </a:p>
          <a:p>
            <a:pPr algn="ctr">
              <a:defRPr sz="2000" b="1">
                <a:latin typeface="Arial"/>
              </a:defRPr>
            </a:pPr>
            <a:r>
              <a:t> RESOLUTION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3440" y="4206240"/>
            <a:ext cx="4114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latin typeface="Arial"/>
              </a:rPr>
              <a:t>Module Part Family, Hot/Cold Section Engineering 
 XXXXX- Belcan Design 
 XXXXX- Belcan Design 
 XXXXX- Belcan Design 
 XXXXXX P&amp;W Design PL3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" y="1554480"/>
            <a:ext cx="3657600" cy="3657600"/>
          </a:xfrm>
          <a:prstGeom prst="rect">
            <a:avLst/>
          </a:prstGeom>
          <a:solidFill>
            <a:srgbClr val="C2E9C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155448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 i="1">
                <a:latin typeface="Arial"/>
              </a:defRPr>
            </a:pPr>
            <a:r>
              <a:t>Title_Slide_Marking</a:t>
            </a:r>
            <a:br/>
          </a:p>
        </p:txBody>
      </p:sp>
      <p:sp>
        <p:nvSpPr>
          <p:cNvPr id="12" name="TextBox 1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Design Analysis Summary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7160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cxnSp>
        <p:nvCxnSpPr>
          <p:cNvPr id="9" name="Connector 8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7160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XXXXX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Engine Cross Section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Defect location in Engine Cross Section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Engine Model: PW1100G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Interfacing Parts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Interfacing Parts (3D View)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192024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Engine Model: PW1100G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SPEC: XXX XXXXXX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ITEM-0,1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78308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81051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Item-0: Enter Manually 
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Vendor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Vendor Supplied Information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Engine 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Engine Manual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Root Cause, Corrective Action &amp; Prior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Summary Table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46304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48"/>
                <a:gridCol w="1755648"/>
                <a:gridCol w="1755648"/>
                <a:gridCol w="1755648"/>
                <a:gridCol w="1755648"/>
              </a:tblGrid>
              <a:tr h="365760"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Line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MQI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Recommendation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Enter manually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Enter manually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Enter manually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Root Cause &amp; Corrective Action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Root cause &amp; Corrective 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Prior History by S/N</a:t>
            </a:r>
          </a:p>
        </p:txBody>
      </p:sp>
      <p:cxnSp>
        <p:nvCxnSpPr>
          <p:cNvPr id="3" name="Connector 2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Prior History by MQI or Damage Code</a:t>
            </a:r>
          </a:p>
        </p:txBody>
      </p:sp>
      <p:cxnSp>
        <p:nvCxnSpPr>
          <p:cNvPr id="3" name="Connector 2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Defect Description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Defect Location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B/P Location of defect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Defect MQI Location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B/P Location of defect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Disposition &amp; Approvals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5" name="Connector 4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Interim 502 Recommendation XXXX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657600" y="91440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latin typeface="Arial"/>
              </a:rPr>
              <a:t>QN 123asd123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XXXXX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1828800"/>
            <a:ext cx="8229600" cy="274320"/>
          </a:xfrm>
          <a:prstGeom prst="rect">
            <a:avLst/>
          </a:prstGeom>
          <a:solidFill>
            <a:srgbClr val="D9D9D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" y="1828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101111"/>
                </a:solidFill>
                <a:latin typeface="Arial"/>
              </a:rPr>
              <a:t>Line Item-1, MQI XXXX: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Design PL3 Approval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657600" y="18288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latin typeface="Arial"/>
              </a:rPr>
              <a:t>QN 123asd123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ITEM-1: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Design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6583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4922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Pratt &amp; Whitney PROPRIETARY Data. Releasable to P&amp;W USA, Belcan USA, and Belcan India Only. Subject to the export control restrictions on the title page of this document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