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372" r:id="rId2"/>
    <p:sldId id="492" r:id="rId3"/>
    <p:sldId id="49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43685-D4A3-443C-9701-02BE24889C9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92A60-22A1-40AF-BC50-79A11765A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1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CBE15-4C88-4836-944B-6129C37412F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Joint Venture is targeted for Aero Engine Fabrication part families.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2429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D1D0D-A874-4E0E-A209-A1CE81C37C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5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1D0D-A874-4E0E-A209-A1CE81C37C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3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F6-348A-4986-8F9C-7E203B4E2C1D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5413-96F1-4293-9F75-4B902DEA1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98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F6-348A-4986-8F9C-7E203B4E2C1D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5413-96F1-4293-9F75-4B902DEA1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F6-348A-4986-8F9C-7E203B4E2C1D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5413-96F1-4293-9F75-4B902DEA1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81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27FA6-09A6-1982-9554-DDE06D9CCFA0}"/>
              </a:ext>
            </a:extLst>
          </p:cNvPr>
          <p:cNvSpPr txBox="1"/>
          <p:nvPr userDrawn="1"/>
        </p:nvSpPr>
        <p:spPr>
          <a:xfrm>
            <a:off x="2474562" y="6642556"/>
            <a:ext cx="45904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FFFFFF">
                    <a:lumMod val="50000"/>
                  </a:srgbClr>
                </a:solidFill>
                <a:cs typeface="Arial"/>
              </a:rPr>
              <a:t>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This slide does not contain any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 export regulated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t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echnical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d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ata subjected to the EAR or the ITAR.</a:t>
            </a:r>
            <a:endParaRPr lang="en-US" sz="800" b="1" dirty="0">
              <a:solidFill>
                <a:srgbClr val="FFFFFF">
                  <a:lumMod val="50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34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F6-348A-4986-8F9C-7E203B4E2C1D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5413-96F1-4293-9F75-4B902DEA1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77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F6-348A-4986-8F9C-7E203B4E2C1D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5413-96F1-4293-9F75-4B902DEA1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29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F6-348A-4986-8F9C-7E203B4E2C1D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5413-96F1-4293-9F75-4B902DEA1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2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F6-348A-4986-8F9C-7E203B4E2C1D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5413-96F1-4293-9F75-4B902DEA1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2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F6-348A-4986-8F9C-7E203B4E2C1D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5413-96F1-4293-9F75-4B902DEA1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6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F6-348A-4986-8F9C-7E203B4E2C1D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5413-96F1-4293-9F75-4B902DEA1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6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F6-348A-4986-8F9C-7E203B4E2C1D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5413-96F1-4293-9F75-4B902DEA1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0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F6-348A-4986-8F9C-7E203B4E2C1D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5413-96F1-4293-9F75-4B902DEA1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6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D5F6-348A-4986-8F9C-7E203B4E2C1D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C5413-96F1-4293-9F75-4B902DEA1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7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w pressure compressors for aircraft engines">
            <a:extLst>
              <a:ext uri="{FF2B5EF4-FFF2-40B4-BE49-F238E27FC236}">
                <a16:creationId xmlns:a16="http://schemas.microsoft.com/office/drawing/2014/main" id="{0E850EF3-9CAC-C98B-4165-7F465BCED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2" y="173594"/>
            <a:ext cx="8536396" cy="651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289998-9C89-C41C-7E2B-51F0915D06B5}"/>
              </a:ext>
            </a:extLst>
          </p:cNvPr>
          <p:cNvSpPr txBox="1"/>
          <p:nvPr/>
        </p:nvSpPr>
        <p:spPr>
          <a:xfrm>
            <a:off x="3953165" y="173594"/>
            <a:ext cx="192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Open Source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low pressure compressors for aircraft engines">
            <a:extLst>
              <a:ext uri="{FF2B5EF4-FFF2-40B4-BE49-F238E27FC236}">
                <a16:creationId xmlns:a16="http://schemas.microsoft.com/office/drawing/2014/main" id="{90FA8DC5-CEB4-7A47-8A05-5C72FE79C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0" y="469540"/>
            <a:ext cx="8615320" cy="591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A800B5-2071-4E0A-C1A2-426F9CB30421}"/>
              </a:ext>
            </a:extLst>
          </p:cNvPr>
          <p:cNvSpPr txBox="1"/>
          <p:nvPr/>
        </p:nvSpPr>
        <p:spPr>
          <a:xfrm>
            <a:off x="3953165" y="173594"/>
            <a:ext cx="192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Open Source</a:t>
            </a:r>
          </a:p>
        </p:txBody>
      </p:sp>
    </p:spTree>
    <p:extLst>
      <p:ext uri="{BB962C8B-B14F-4D97-AF65-F5344CB8AC3E}">
        <p14:creationId xmlns:p14="http://schemas.microsoft.com/office/powerpoint/2010/main" val="137223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4BA6E-FD5C-E138-6792-AB85FAAFE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51" y="155506"/>
            <a:ext cx="7415096" cy="6546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3232EC-15E5-97B2-C53F-EC6869A2372D}"/>
              </a:ext>
            </a:extLst>
          </p:cNvPr>
          <p:cNvSpPr txBox="1"/>
          <p:nvPr/>
        </p:nvSpPr>
        <p:spPr>
          <a:xfrm>
            <a:off x="3953165" y="173594"/>
            <a:ext cx="192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Open Source</a:t>
            </a:r>
          </a:p>
        </p:txBody>
      </p:sp>
    </p:spTree>
    <p:extLst>
      <p:ext uri="{BB962C8B-B14F-4D97-AF65-F5344CB8AC3E}">
        <p14:creationId xmlns:p14="http://schemas.microsoft.com/office/powerpoint/2010/main" val="67402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25</Words>
  <Application>Microsoft Office PowerPoint</Application>
  <PresentationFormat>On-screen Show (4:3)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PublicSans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Peddakotla, Manodatta</dc:creator>
  <cp:lastModifiedBy>Peddakotla, Manodatta</cp:lastModifiedBy>
  <cp:revision>3</cp:revision>
  <dcterms:created xsi:type="dcterms:W3CDTF">2024-02-19T05:36:32Z</dcterms:created>
  <dcterms:modified xsi:type="dcterms:W3CDTF">2024-02-20T05:08:34Z</dcterms:modified>
</cp:coreProperties>
</file>