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50" d="100"/>
          <a:sy n="150" d="100"/>
        </p:scale>
        <p:origin x="1934" y="186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4/26/2024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4/26/2024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4/26/2024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4/26/2024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4/26/2024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smtClean="0">
                <a:solidFill>
                  <a:schemeClr val="accent1">
                    <a:lumMod val="75000"/>
                  </a:schemeClr>
                </a:solidFill>
                <a:latin typeface="Arial"/>
                <a:cs typeface="Arial"/>
              </a:rPr>
              <a:t>J.Sri</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Dhanush</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Balaji</a:t>
            </a:r>
            <a:r>
              <a:rPr lang="en-US" sz="2000" b="1" smtClean="0">
                <a:solidFill>
                  <a:schemeClr val="accent1">
                    <a:lumMod val="75000"/>
                  </a:schemeClr>
                </a:solidFill>
                <a:latin typeface="Arial"/>
                <a:cs typeface="Arial"/>
              </a:rPr>
              <a:t> </a:t>
            </a:r>
            <a:r>
              <a:rPr lang="en-GB" sz="2000" b="1" smtClean="0">
                <a:solidFill>
                  <a:schemeClr val="accent1">
                    <a:lumMod val="75000"/>
                  </a:schemeClr>
                </a:solidFill>
                <a:latin typeface="Arial"/>
                <a:cs typeface="Arial"/>
              </a:rPr>
              <a:t>M</a:t>
            </a:r>
            <a:r>
              <a:rPr lang="en-US" sz="2000" b="1" dirty="0">
                <a:solidFill>
                  <a:schemeClr val="accent1">
                    <a:lumMod val="75000"/>
                  </a:schemeClr>
                </a:solidFill>
                <a:latin typeface="Arial"/>
                <a:cs typeface="Arial"/>
              </a:rPr>
              <a:t>.I.E.T. Engineering College-CSE</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425744" y="1298448"/>
            <a:ext cx="11766256" cy="4896980"/>
          </a:xfrm>
        </p:spPr>
        <p:txBody>
          <a:bodyPr>
            <a:normAutofit fontScale="925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tabLst/>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p>
          <a:p>
            <a:pPr marL="305435" indent="-305435"/>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xmlns="" id="{663FC872-0261-6CF4-E889-373DF52C2EA1}"/>
              </a:ext>
            </a:extLst>
          </p:cNvPr>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Encrypt the log file to protect the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Securely transmit the log file at regular intervals.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1">
            <a:extLst>
              <a:ext uri="{FF2B5EF4-FFF2-40B4-BE49-F238E27FC236}">
                <a16:creationId xmlns:a16="http://schemas.microsoft.com/office/drawing/2014/main" xmlns="" id="{B7255FEA-3ED7-4A50-3E14-86EA4D3AB41E}"/>
              </a:ext>
            </a:extLst>
          </p:cNvPr>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Rectangle 1">
            <a:extLst>
              <a:ext uri="{FF2B5EF4-FFF2-40B4-BE49-F238E27FC236}">
                <a16:creationId xmlns:a16="http://schemas.microsoft.com/office/drawing/2014/main" xmlns="" id="{F91AE996-23A6-92F9-FF3D-C59931107A3C}"/>
              </a:ext>
            </a:extLst>
          </p:cNvPr>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1">
            <a:extLst>
              <a:ext uri="{FF2B5EF4-FFF2-40B4-BE49-F238E27FC236}">
                <a16:creationId xmlns:a16="http://schemas.microsoft.com/office/drawing/2014/main" xmlns="" id="{C2A213BF-5DA4-A4EC-5690-2D0CBA238EA5}"/>
              </a:ext>
            </a:extLst>
          </p:cNvPr>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552</Words>
  <Application>Microsoft Office PowerPoint</Application>
  <PresentationFormat>Custom</PresentationFormat>
  <Paragraphs>68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Vimalraj Veeraiyan</cp:lastModifiedBy>
  <cp:revision>37</cp:revision>
  <dcterms:created xsi:type="dcterms:W3CDTF">2021-05-26T16:50:10Z</dcterms:created>
  <dcterms:modified xsi:type="dcterms:W3CDTF">2024-04-26T13:46:15Z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