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61" r:id="rId2"/>
  </p:sldMasterIdLst>
  <p:notesMasterIdLst>
    <p:notesMasterId r:id="rId11"/>
  </p:notesMasterIdLst>
  <p:handoutMasterIdLst>
    <p:handoutMasterId r:id="rId12"/>
  </p:handoutMasterIdLst>
  <p:sldIdLst>
    <p:sldId id="293" r:id="rId3"/>
    <p:sldId id="292" r:id="rId4"/>
    <p:sldId id="294" r:id="rId5"/>
    <p:sldId id="295" r:id="rId6"/>
    <p:sldId id="296" r:id="rId7"/>
    <p:sldId id="297" r:id="rId8"/>
    <p:sldId id="298" r:id="rId9"/>
    <p:sldId id="29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A0192E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8" autoAdjust="0"/>
    <p:restoredTop sz="50000" autoAdjust="0"/>
  </p:normalViewPr>
  <p:slideViewPr>
    <p:cSldViewPr snapToGrid="0">
      <p:cViewPr>
        <p:scale>
          <a:sx n="121" d="100"/>
          <a:sy n="121" d="100"/>
        </p:scale>
        <p:origin x="616" y="1096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1325"/>
            <a:ext cx="3346704" cy="1646578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8430"/>
            <a:ext cx="3346648" cy="13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8" y="234987"/>
            <a:ext cx="3778370" cy="21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47" y="457200"/>
            <a:ext cx="3342209" cy="13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6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3520" y="681016"/>
            <a:ext cx="3245314" cy="30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B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828" y="681016"/>
            <a:ext cx="3544298" cy="30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2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78" y="392917"/>
            <a:ext cx="3703886" cy="35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7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686" y="679048"/>
            <a:ext cx="3478982" cy="30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3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801" r:id="rId3"/>
    <p:sldLayoutId id="214748380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03" r:id="rId2"/>
    <p:sldLayoutId id="2147483804" r:id="rId3"/>
    <p:sldLayoutId id="214748380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2327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financial_engineering-224751073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2121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systems_engineering-114076198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6641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shutterstock_94527754-modified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5026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5005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37976</TotalTime>
  <Words>4</Words>
  <Application>Microsoft Macintosh PowerPoint</Application>
  <PresentationFormat>Custom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Arial</vt:lpstr>
      <vt:lpstr>Schools</vt:lpstr>
      <vt:lpstr>Closing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Microsoft Office User</cp:lastModifiedBy>
  <cp:revision>990</cp:revision>
  <cp:lastPrinted>2016-08-09T14:57:31Z</cp:lastPrinted>
  <dcterms:created xsi:type="dcterms:W3CDTF">2013-11-01T14:42:31Z</dcterms:created>
  <dcterms:modified xsi:type="dcterms:W3CDTF">2018-10-29T20:19:31Z</dcterms:modified>
</cp:coreProperties>
</file>