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6" r:id="rId8"/>
    <p:sldId id="277" r:id="rId9"/>
    <p:sldId id="278" r:id="rId10"/>
    <p:sldId id="274" r:id="rId11"/>
    <p:sldId id="262" r:id="rId12"/>
    <p:sldId id="263" r:id="rId13"/>
    <p:sldId id="264" r:id="rId14"/>
    <p:sldId id="275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05EEB-4EC0-F732-B220-317E7A1A0427}" v="104" dt="2024-01-23T03:59:04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i D (CSE)" userId="S::d_bharathi@cb.amrita.edu::0b27461a-d24e-4814-9121-c3d3ce0aa476" providerId="AD" clId="Web-{36553910-AA1D-4BCA-164A-2C471E9392CF}"/>
    <pc:docChg chg="modSld">
      <pc:chgData name="Bharathi D (CSE)" userId="S::d_bharathi@cb.amrita.edu::0b27461a-d24e-4814-9121-c3d3ce0aa476" providerId="AD" clId="Web-{36553910-AA1D-4BCA-164A-2C471E9392CF}" dt="2023-02-23T23:47:38.368" v="46"/>
      <pc:docMkLst>
        <pc:docMk/>
      </pc:docMkLst>
      <pc:sldChg chg="modSp">
        <pc:chgData name="Bharathi D (CSE)" userId="S::d_bharathi@cb.amrita.edu::0b27461a-d24e-4814-9121-c3d3ce0aa476" providerId="AD" clId="Web-{36553910-AA1D-4BCA-164A-2C471E9392CF}" dt="2023-02-23T23:47:38.368" v="46"/>
        <pc:sldMkLst>
          <pc:docMk/>
          <pc:sldMk cId="873885018" sldId="262"/>
        </pc:sldMkLst>
        <pc:graphicFrameChg chg="mod modGraphic">
          <ac:chgData name="Bharathi D (CSE)" userId="S::d_bharathi@cb.amrita.edu::0b27461a-d24e-4814-9121-c3d3ce0aa476" providerId="AD" clId="Web-{36553910-AA1D-4BCA-164A-2C471E9392CF}" dt="2023-02-23T23:47:38.368" v="46"/>
          <ac:graphicFrameMkLst>
            <pc:docMk/>
            <pc:sldMk cId="873885018" sldId="262"/>
            <ac:graphicFrameMk id="4" creationId="{00000000-0000-0000-0000-000000000000}"/>
          </ac:graphicFrameMkLst>
        </pc:graphicFrameChg>
      </pc:sldChg>
    </pc:docChg>
  </pc:docChgLst>
  <pc:docChgLst>
    <pc:chgData name="Raghesh Krishnan K (CSE)" userId="S::k_raghesh@cb.amrita.edu::735ba383-5b1f-4fba-bfef-9dd4f4c0a789" providerId="AD" clId="Web-{D5B73122-4B66-0B24-9F15-1A878CB93D61}"/>
    <pc:docChg chg="addSld delSld modSld sldOrd">
      <pc:chgData name="Raghesh Krishnan K (CSE)" userId="S::k_raghesh@cb.amrita.edu::735ba383-5b1f-4fba-bfef-9dd4f4c0a789" providerId="AD" clId="Web-{D5B73122-4B66-0B24-9F15-1A878CB93D61}" dt="2024-01-07T12:53:58.005" v="203" actId="14100"/>
      <pc:docMkLst>
        <pc:docMk/>
      </pc:docMkLst>
      <pc:sldChg chg="delSp modSp delAnim">
        <pc:chgData name="Raghesh Krishnan K (CSE)" userId="S::k_raghesh@cb.amrita.edu::735ba383-5b1f-4fba-bfef-9dd4f4c0a789" providerId="AD" clId="Web-{D5B73122-4B66-0B24-9F15-1A878CB93D61}" dt="2024-01-07T12:53:07.504" v="198" actId="14100"/>
        <pc:sldMkLst>
          <pc:docMk/>
          <pc:sldMk cId="148689199" sldId="261"/>
        </pc:sldMkLst>
        <pc:spChg chg="mod">
          <ac:chgData name="Raghesh Krishnan K (CSE)" userId="S::k_raghesh@cb.amrita.edu::735ba383-5b1f-4fba-bfef-9dd4f4c0a789" providerId="AD" clId="Web-{D5B73122-4B66-0B24-9F15-1A878CB93D61}" dt="2024-01-07T12:53:07.504" v="198" actId="14100"/>
          <ac:spMkLst>
            <pc:docMk/>
            <pc:sldMk cId="148689199" sldId="261"/>
            <ac:spMk id="3" creationId="{00000000-0000-0000-0000-000000000000}"/>
          </ac:spMkLst>
        </pc:spChg>
        <pc:graphicFrameChg chg="del mod modGraphic">
          <ac:chgData name="Raghesh Krishnan K (CSE)" userId="S::k_raghesh@cb.amrita.edu::735ba383-5b1f-4fba-bfef-9dd4f4c0a789" providerId="AD" clId="Web-{D5B73122-4B66-0B24-9F15-1A878CB93D61}" dt="2024-01-07T12:52:45.988" v="186"/>
          <ac:graphicFrameMkLst>
            <pc:docMk/>
            <pc:sldMk cId="148689199" sldId="261"/>
            <ac:graphicFrameMk id="4" creationId="{00000000-0000-0000-0000-000000000000}"/>
          </ac:graphicFrameMkLst>
        </pc:graphicFrameChg>
      </pc:sldChg>
      <pc:sldChg chg="addSp delSp modSp new add del">
        <pc:chgData name="Raghesh Krishnan K (CSE)" userId="S::k_raghesh@cb.amrita.edu::735ba383-5b1f-4fba-bfef-9dd4f4c0a789" providerId="AD" clId="Web-{D5B73122-4B66-0B24-9F15-1A878CB93D61}" dt="2024-01-07T12:32:11.201" v="101"/>
        <pc:sldMkLst>
          <pc:docMk/>
          <pc:sldMk cId="1090664167" sldId="267"/>
        </pc:sldMkLst>
        <pc:spChg chg="del mod">
          <ac:chgData name="Raghesh Krishnan K (CSE)" userId="S::k_raghesh@cb.amrita.edu::735ba383-5b1f-4fba-bfef-9dd4f4c0a789" providerId="AD" clId="Web-{D5B73122-4B66-0B24-9F15-1A878CB93D61}" dt="2024-01-07T12:31:23.075" v="97"/>
          <ac:spMkLst>
            <pc:docMk/>
            <pc:sldMk cId="1090664167" sldId="267"/>
            <ac:spMk id="2" creationId="{79D85319-0A5A-B851-ADA4-5996201F72F6}"/>
          </ac:spMkLst>
        </pc:spChg>
        <pc:spChg chg="add del">
          <ac:chgData name="Raghesh Krishnan K (CSE)" userId="S::k_raghesh@cb.amrita.edu::735ba383-5b1f-4fba-bfef-9dd4f4c0a789" providerId="AD" clId="Web-{D5B73122-4B66-0B24-9F15-1A878CB93D61}" dt="2024-01-07T12:30:15.418" v="92"/>
          <ac:spMkLst>
            <pc:docMk/>
            <pc:sldMk cId="1090664167" sldId="267"/>
            <ac:spMk id="3" creationId="{D4CD22BD-9844-5740-1EAA-15DC1E1207CF}"/>
          </ac:spMkLst>
        </pc:spChg>
        <pc:spChg chg="add del mod">
          <ac:chgData name="Raghesh Krishnan K (CSE)" userId="S::k_raghesh@cb.amrita.edu::735ba383-5b1f-4fba-bfef-9dd4f4c0a789" providerId="AD" clId="Web-{D5B73122-4B66-0B24-9F15-1A878CB93D61}" dt="2024-01-07T12:32:09.639" v="100"/>
          <ac:spMkLst>
            <pc:docMk/>
            <pc:sldMk cId="1090664167" sldId="267"/>
            <ac:spMk id="18" creationId="{F42D358D-A096-5483-9B57-A54019B5A9A3}"/>
          </ac:spMkLst>
        </pc:spChg>
        <pc:graphicFrameChg chg="add del mod ord modGraphic">
          <ac:chgData name="Raghesh Krishnan K (CSE)" userId="S::k_raghesh@cb.amrita.edu::735ba383-5b1f-4fba-bfef-9dd4f4c0a789" providerId="AD" clId="Web-{D5B73122-4B66-0B24-9F15-1A878CB93D61}" dt="2024-01-07T12:24:59.252" v="2"/>
          <ac:graphicFrameMkLst>
            <pc:docMk/>
            <pc:sldMk cId="1090664167" sldId="267"/>
            <ac:graphicFrameMk id="5" creationId="{171E692E-4841-28E8-3356-58DD7DC23379}"/>
          </ac:graphicFrameMkLst>
        </pc:graphicFrameChg>
        <pc:graphicFrameChg chg="add del mod">
          <ac:chgData name="Raghesh Krishnan K (CSE)" userId="S::k_raghesh@cb.amrita.edu::735ba383-5b1f-4fba-bfef-9dd4f4c0a789" providerId="AD" clId="Web-{D5B73122-4B66-0B24-9F15-1A878CB93D61}" dt="2024-01-07T12:29:01.679" v="12"/>
          <ac:graphicFrameMkLst>
            <pc:docMk/>
            <pc:sldMk cId="1090664167" sldId="267"/>
            <ac:graphicFrameMk id="7" creationId="{24F06FBC-B76B-9988-4F5A-9409C32DB380}"/>
          </ac:graphicFrameMkLst>
        </pc:graphicFrameChg>
        <pc:graphicFrameChg chg="add del mod">
          <ac:chgData name="Raghesh Krishnan K (CSE)" userId="S::k_raghesh@cb.amrita.edu::735ba383-5b1f-4fba-bfef-9dd4f4c0a789" providerId="AD" clId="Web-{D5B73122-4B66-0B24-9F15-1A878CB93D61}" dt="2024-01-07T12:29:12.444" v="14"/>
          <ac:graphicFrameMkLst>
            <pc:docMk/>
            <pc:sldMk cId="1090664167" sldId="267"/>
            <ac:graphicFrameMk id="9" creationId="{A7F455B1-BCA6-191D-CB16-4BFA0A91EEA5}"/>
          </ac:graphicFrameMkLst>
        </pc:graphicFrameChg>
        <pc:graphicFrameChg chg="add del mod modGraphic">
          <ac:chgData name="Raghesh Krishnan K (CSE)" userId="S::k_raghesh@cb.amrita.edu::735ba383-5b1f-4fba-bfef-9dd4f4c0a789" providerId="AD" clId="Web-{D5B73122-4B66-0B24-9F15-1A878CB93D61}" dt="2024-01-07T12:30:12.168" v="90"/>
          <ac:graphicFrameMkLst>
            <pc:docMk/>
            <pc:sldMk cId="1090664167" sldId="267"/>
            <ac:graphicFrameMk id="10" creationId="{854A5292-36F4-1408-6D7E-AA36FDB19527}"/>
          </ac:graphicFrameMkLst>
        </pc:graphicFrameChg>
        <pc:graphicFrameChg chg="add del mod">
          <ac:chgData name="Raghesh Krishnan K (CSE)" userId="S::k_raghesh@cb.amrita.edu::735ba383-5b1f-4fba-bfef-9dd4f4c0a789" providerId="AD" clId="Web-{D5B73122-4B66-0B24-9F15-1A878CB93D61}" dt="2024-01-07T12:30:06.402" v="53"/>
          <ac:graphicFrameMkLst>
            <pc:docMk/>
            <pc:sldMk cId="1090664167" sldId="267"/>
            <ac:graphicFrameMk id="12" creationId="{6B7B06DF-2BCF-E37F-ACD0-9E25138C192B}"/>
          </ac:graphicFrameMkLst>
        </pc:graphicFrameChg>
        <pc:graphicFrameChg chg="add del mod">
          <ac:chgData name="Raghesh Krishnan K (CSE)" userId="S::k_raghesh@cb.amrita.edu::735ba383-5b1f-4fba-bfef-9dd4f4c0a789" providerId="AD" clId="Web-{D5B73122-4B66-0B24-9F15-1A878CB93D61}" dt="2024-01-07T12:30:49.293" v="94"/>
          <ac:graphicFrameMkLst>
            <pc:docMk/>
            <pc:sldMk cId="1090664167" sldId="267"/>
            <ac:graphicFrameMk id="14" creationId="{1D4571D7-BAFE-490A-A3C2-E83867364D09}"/>
          </ac:graphicFrameMkLst>
        </pc:graphicFrameChg>
        <pc:graphicFrameChg chg="add del mod">
          <ac:chgData name="Raghesh Krishnan K (CSE)" userId="S::k_raghesh@cb.amrita.edu::735ba383-5b1f-4fba-bfef-9dd4f4c0a789" providerId="AD" clId="Web-{D5B73122-4B66-0B24-9F15-1A878CB93D61}" dt="2024-01-07T12:31:03.184" v="96"/>
          <ac:graphicFrameMkLst>
            <pc:docMk/>
            <pc:sldMk cId="1090664167" sldId="267"/>
            <ac:graphicFrameMk id="16" creationId="{E434146E-989E-9012-FF45-A3774F78A614}"/>
          </ac:graphicFrameMkLst>
        </pc:graphicFrameChg>
        <pc:picChg chg="add del mod">
          <ac:chgData name="Raghesh Krishnan K (CSE)" userId="S::k_raghesh@cb.amrita.edu::735ba383-5b1f-4fba-bfef-9dd4f4c0a789" providerId="AD" clId="Web-{D5B73122-4B66-0B24-9F15-1A878CB93D61}" dt="2024-01-07T12:31:26.294" v="99"/>
          <ac:picMkLst>
            <pc:docMk/>
            <pc:sldMk cId="1090664167" sldId="267"/>
            <ac:picMk id="19" creationId="{4A6412CA-BF87-9B33-7871-59D58608F653}"/>
          </ac:picMkLst>
        </pc:picChg>
        <pc:picChg chg="add mod">
          <ac:chgData name="Raghesh Krishnan K (CSE)" userId="S::k_raghesh@cb.amrita.edu::735ba383-5b1f-4fba-bfef-9dd4f4c0a789" providerId="AD" clId="Web-{D5B73122-4B66-0B24-9F15-1A878CB93D61}" dt="2024-01-07T12:32:11.201" v="101"/>
          <ac:picMkLst>
            <pc:docMk/>
            <pc:sldMk cId="1090664167" sldId="267"/>
            <ac:picMk id="20" creationId="{B8B0C9D6-0318-7EBA-8E62-DBFD879296B8}"/>
          </ac:picMkLst>
        </pc:picChg>
      </pc:sldChg>
      <pc:sldChg chg="addSp delSp modSp new">
        <pc:chgData name="Raghesh Krishnan K (CSE)" userId="S::k_raghesh@cb.amrita.edu::735ba383-5b1f-4fba-bfef-9dd4f4c0a789" providerId="AD" clId="Web-{D5B73122-4B66-0B24-9F15-1A878CB93D61}" dt="2024-01-07T12:33:17.530" v="107" actId="14100"/>
        <pc:sldMkLst>
          <pc:docMk/>
          <pc:sldMk cId="1849414725" sldId="268"/>
        </pc:sldMkLst>
        <pc:spChg chg="del">
          <ac:chgData name="Raghesh Krishnan K (CSE)" userId="S::k_raghesh@cb.amrita.edu::735ba383-5b1f-4fba-bfef-9dd4f4c0a789" providerId="AD" clId="Web-{D5B73122-4B66-0B24-9F15-1A878CB93D61}" dt="2024-01-07T12:32:29.811" v="104"/>
          <ac:spMkLst>
            <pc:docMk/>
            <pc:sldMk cId="1849414725" sldId="268"/>
            <ac:spMk id="2" creationId="{16BA19D8-18DC-C455-8D68-C905D27ED756}"/>
          </ac:spMkLst>
        </pc:spChg>
        <pc:spChg chg="del">
          <ac:chgData name="Raghesh Krishnan K (CSE)" userId="S::k_raghesh@cb.amrita.edu::735ba383-5b1f-4fba-bfef-9dd4f4c0a789" providerId="AD" clId="Web-{D5B73122-4B66-0B24-9F15-1A878CB93D61}" dt="2024-01-07T12:32:28.639" v="103"/>
          <ac:spMkLst>
            <pc:docMk/>
            <pc:sldMk cId="1849414725" sldId="268"/>
            <ac:spMk id="3" creationId="{1E5EE25E-60EB-6887-814B-48B570B4320D}"/>
          </ac:spMkLst>
        </pc:spChg>
        <pc:picChg chg="add mod">
          <ac:chgData name="Raghesh Krishnan K (CSE)" userId="S::k_raghesh@cb.amrita.edu::735ba383-5b1f-4fba-bfef-9dd4f4c0a789" providerId="AD" clId="Web-{D5B73122-4B66-0B24-9F15-1A878CB93D61}" dt="2024-01-07T12:33:17.530" v="107" actId="14100"/>
          <ac:picMkLst>
            <pc:docMk/>
            <pc:sldMk cId="1849414725" sldId="268"/>
            <ac:picMk id="4" creationId="{8DA85DC1-B3DA-6FC2-705C-42D5315A8355}"/>
          </ac:picMkLst>
        </pc:picChg>
      </pc:sldChg>
      <pc:sldChg chg="addSp delSp modSp new">
        <pc:chgData name="Raghesh Krishnan K (CSE)" userId="S::k_raghesh@cb.amrita.edu::735ba383-5b1f-4fba-bfef-9dd4f4c0a789" providerId="AD" clId="Web-{D5B73122-4B66-0B24-9F15-1A878CB93D61}" dt="2024-01-07T12:34:25.219" v="111"/>
        <pc:sldMkLst>
          <pc:docMk/>
          <pc:sldMk cId="4240259418" sldId="269"/>
        </pc:sldMkLst>
        <pc:spChg chg="del">
          <ac:chgData name="Raghesh Krishnan K (CSE)" userId="S::k_raghesh@cb.amrita.edu::735ba383-5b1f-4fba-bfef-9dd4f4c0a789" providerId="AD" clId="Web-{D5B73122-4B66-0B24-9F15-1A878CB93D61}" dt="2024-01-07T12:33:36.796" v="109"/>
          <ac:spMkLst>
            <pc:docMk/>
            <pc:sldMk cId="4240259418" sldId="269"/>
            <ac:spMk id="2" creationId="{540A3988-5C7B-5498-74FD-31BD4B23695E}"/>
          </ac:spMkLst>
        </pc:spChg>
        <pc:spChg chg="del">
          <ac:chgData name="Raghesh Krishnan K (CSE)" userId="S::k_raghesh@cb.amrita.edu::735ba383-5b1f-4fba-bfef-9dd4f4c0a789" providerId="AD" clId="Web-{D5B73122-4B66-0B24-9F15-1A878CB93D61}" dt="2024-01-07T12:33:38.531" v="110"/>
          <ac:spMkLst>
            <pc:docMk/>
            <pc:sldMk cId="4240259418" sldId="269"/>
            <ac:spMk id="3" creationId="{CEDB6193-1A61-10F7-BAA7-462F4A9FCF65}"/>
          </ac:spMkLst>
        </pc:spChg>
        <pc:picChg chg="add mod">
          <ac:chgData name="Raghesh Krishnan K (CSE)" userId="S::k_raghesh@cb.amrita.edu::735ba383-5b1f-4fba-bfef-9dd4f4c0a789" providerId="AD" clId="Web-{D5B73122-4B66-0B24-9F15-1A878CB93D61}" dt="2024-01-07T12:34:25.219" v="111"/>
          <ac:picMkLst>
            <pc:docMk/>
            <pc:sldMk cId="4240259418" sldId="269"/>
            <ac:picMk id="4" creationId="{0A0BE821-DC5B-F14F-67A5-04494651B5F4}"/>
          </ac:picMkLst>
        </pc:picChg>
      </pc:sldChg>
      <pc:sldChg chg="addSp delSp modSp new">
        <pc:chgData name="Raghesh Krishnan K (CSE)" userId="S::k_raghesh@cb.amrita.edu::735ba383-5b1f-4fba-bfef-9dd4f4c0a789" providerId="AD" clId="Web-{D5B73122-4B66-0B24-9F15-1A878CB93D61}" dt="2024-01-07T12:35:55.064" v="117" actId="14100"/>
        <pc:sldMkLst>
          <pc:docMk/>
          <pc:sldMk cId="1873383722" sldId="270"/>
        </pc:sldMkLst>
        <pc:spChg chg="del">
          <ac:chgData name="Raghesh Krishnan K (CSE)" userId="S::k_raghesh@cb.amrita.edu::735ba383-5b1f-4fba-bfef-9dd4f4c0a789" providerId="AD" clId="Web-{D5B73122-4B66-0B24-9F15-1A878CB93D61}" dt="2024-01-07T12:35:21.517" v="113"/>
          <ac:spMkLst>
            <pc:docMk/>
            <pc:sldMk cId="1873383722" sldId="270"/>
            <ac:spMk id="2" creationId="{444D78A8-3DE2-80FE-C827-3CE11CC33BCB}"/>
          </ac:spMkLst>
        </pc:spChg>
        <pc:spChg chg="del">
          <ac:chgData name="Raghesh Krishnan K (CSE)" userId="S::k_raghesh@cb.amrita.edu::735ba383-5b1f-4fba-bfef-9dd4f4c0a789" providerId="AD" clId="Web-{D5B73122-4B66-0B24-9F15-1A878CB93D61}" dt="2024-01-07T12:35:23.064" v="114"/>
          <ac:spMkLst>
            <pc:docMk/>
            <pc:sldMk cId="1873383722" sldId="270"/>
            <ac:spMk id="3" creationId="{1C1B4648-41D1-E6C6-34A7-60BBE61CD1CA}"/>
          </ac:spMkLst>
        </pc:spChg>
        <pc:picChg chg="add mod">
          <ac:chgData name="Raghesh Krishnan K (CSE)" userId="S::k_raghesh@cb.amrita.edu::735ba383-5b1f-4fba-bfef-9dd4f4c0a789" providerId="AD" clId="Web-{D5B73122-4B66-0B24-9F15-1A878CB93D61}" dt="2024-01-07T12:35:55.064" v="117" actId="14100"/>
          <ac:picMkLst>
            <pc:docMk/>
            <pc:sldMk cId="1873383722" sldId="270"/>
            <ac:picMk id="4" creationId="{BAD7A807-99C0-58F5-AB52-899CA527F411}"/>
          </ac:picMkLst>
        </pc:picChg>
      </pc:sldChg>
      <pc:sldChg chg="addSp delSp modSp new">
        <pc:chgData name="Raghesh Krishnan K (CSE)" userId="S::k_raghesh@cb.amrita.edu::735ba383-5b1f-4fba-bfef-9dd4f4c0a789" providerId="AD" clId="Web-{D5B73122-4B66-0B24-9F15-1A878CB93D61}" dt="2024-01-07T12:38:50.192" v="132" actId="14100"/>
        <pc:sldMkLst>
          <pc:docMk/>
          <pc:sldMk cId="28615309" sldId="271"/>
        </pc:sldMkLst>
        <pc:spChg chg="del">
          <ac:chgData name="Raghesh Krishnan K (CSE)" userId="S::k_raghesh@cb.amrita.edu::735ba383-5b1f-4fba-bfef-9dd4f4c0a789" providerId="AD" clId="Web-{D5B73122-4B66-0B24-9F15-1A878CB93D61}" dt="2024-01-07T12:36:06.033" v="120"/>
          <ac:spMkLst>
            <pc:docMk/>
            <pc:sldMk cId="28615309" sldId="271"/>
            <ac:spMk id="2" creationId="{7541FC89-C9A9-9ED5-A151-B8EB94C32DA0}"/>
          </ac:spMkLst>
        </pc:spChg>
        <pc:spChg chg="del">
          <ac:chgData name="Raghesh Krishnan K (CSE)" userId="S::k_raghesh@cb.amrita.edu::735ba383-5b1f-4fba-bfef-9dd4f4c0a789" providerId="AD" clId="Web-{D5B73122-4B66-0B24-9F15-1A878CB93D61}" dt="2024-01-07T12:36:04.658" v="119"/>
          <ac:spMkLst>
            <pc:docMk/>
            <pc:sldMk cId="28615309" sldId="271"/>
            <ac:spMk id="3" creationId="{28D8B95D-B6F7-3A0C-9AFA-D92730D8BBB8}"/>
          </ac:spMkLst>
        </pc:spChg>
        <pc:picChg chg="add mod">
          <ac:chgData name="Raghesh Krishnan K (CSE)" userId="S::k_raghesh@cb.amrita.edu::735ba383-5b1f-4fba-bfef-9dd4f4c0a789" providerId="AD" clId="Web-{D5B73122-4B66-0B24-9F15-1A878CB93D61}" dt="2024-01-07T12:38:50.192" v="132" actId="14100"/>
          <ac:picMkLst>
            <pc:docMk/>
            <pc:sldMk cId="28615309" sldId="271"/>
            <ac:picMk id="4" creationId="{1EF1F452-0330-1C53-9866-A8E38F9F7A68}"/>
          </ac:picMkLst>
        </pc:picChg>
      </pc:sldChg>
      <pc:sldChg chg="addSp delSp modSp new">
        <pc:chgData name="Raghesh Krishnan K (CSE)" userId="S::k_raghesh@cb.amrita.edu::735ba383-5b1f-4fba-bfef-9dd4f4c0a789" providerId="AD" clId="Web-{D5B73122-4B66-0B24-9F15-1A878CB93D61}" dt="2024-01-07T12:38:28.364" v="128" actId="1076"/>
        <pc:sldMkLst>
          <pc:docMk/>
          <pc:sldMk cId="3043495246" sldId="272"/>
        </pc:sldMkLst>
        <pc:spChg chg="del">
          <ac:chgData name="Raghesh Krishnan K (CSE)" userId="S::k_raghesh@cb.amrita.edu::735ba383-5b1f-4fba-bfef-9dd4f4c0a789" providerId="AD" clId="Web-{D5B73122-4B66-0B24-9F15-1A878CB93D61}" dt="2024-01-07T12:37:34.769" v="123"/>
          <ac:spMkLst>
            <pc:docMk/>
            <pc:sldMk cId="3043495246" sldId="272"/>
            <ac:spMk id="2" creationId="{1FEEE6C7-1ACE-AB09-D58C-FCE4D71F7266}"/>
          </ac:spMkLst>
        </pc:spChg>
        <pc:spChg chg="del">
          <ac:chgData name="Raghesh Krishnan K (CSE)" userId="S::k_raghesh@cb.amrita.edu::735ba383-5b1f-4fba-bfef-9dd4f4c0a789" providerId="AD" clId="Web-{D5B73122-4B66-0B24-9F15-1A878CB93D61}" dt="2024-01-07T12:37:36.691" v="124"/>
          <ac:spMkLst>
            <pc:docMk/>
            <pc:sldMk cId="3043495246" sldId="272"/>
            <ac:spMk id="3" creationId="{E39721CC-E389-059A-CF45-B9D36ED60A9E}"/>
          </ac:spMkLst>
        </pc:spChg>
        <pc:picChg chg="add mod">
          <ac:chgData name="Raghesh Krishnan K (CSE)" userId="S::k_raghesh@cb.amrita.edu::735ba383-5b1f-4fba-bfef-9dd4f4c0a789" providerId="AD" clId="Web-{D5B73122-4B66-0B24-9F15-1A878CB93D61}" dt="2024-01-07T12:38:28.364" v="128" actId="1076"/>
          <ac:picMkLst>
            <pc:docMk/>
            <pc:sldMk cId="3043495246" sldId="272"/>
            <ac:picMk id="4" creationId="{E32C7BD6-97A8-5ED8-EE20-F83818BFF887}"/>
          </ac:picMkLst>
        </pc:picChg>
      </pc:sldChg>
      <pc:sldChg chg="addSp delSp modSp new add del">
        <pc:chgData name="Raghesh Krishnan K (CSE)" userId="S::k_raghesh@cb.amrita.edu::735ba383-5b1f-4fba-bfef-9dd4f4c0a789" providerId="AD" clId="Web-{D5B73122-4B66-0B24-9F15-1A878CB93D61}" dt="2024-01-07T12:53:58.005" v="203" actId="14100"/>
        <pc:sldMkLst>
          <pc:docMk/>
          <pc:sldMk cId="3584966892" sldId="273"/>
        </pc:sldMkLst>
        <pc:spChg chg="add del mod">
          <ac:chgData name="Raghesh Krishnan K (CSE)" userId="S::k_raghesh@cb.amrita.edu::735ba383-5b1f-4fba-bfef-9dd4f4c0a789" providerId="AD" clId="Web-{D5B73122-4B66-0B24-9F15-1A878CB93D61}" dt="2024-01-07T12:45:46.028" v="152" actId="20577"/>
          <ac:spMkLst>
            <pc:docMk/>
            <pc:sldMk cId="3584966892" sldId="273"/>
            <ac:spMk id="2" creationId="{8EB9158D-C3AD-2731-95E8-9E3222909A82}"/>
          </ac:spMkLst>
        </pc:spChg>
        <pc:spChg chg="add del mod">
          <ac:chgData name="Raghesh Krishnan K (CSE)" userId="S::k_raghesh@cb.amrita.edu::735ba383-5b1f-4fba-bfef-9dd4f4c0a789" providerId="AD" clId="Web-{D5B73122-4B66-0B24-9F15-1A878CB93D61}" dt="2024-01-07T12:53:58.005" v="203" actId="14100"/>
          <ac:spMkLst>
            <pc:docMk/>
            <pc:sldMk cId="3584966892" sldId="273"/>
            <ac:spMk id="3" creationId="{EA868BB0-E9B3-7C9E-82A6-0F54346B4457}"/>
          </ac:spMkLst>
        </pc:spChg>
      </pc:sldChg>
      <pc:sldChg chg="addSp delSp modSp add ord replId delAnim">
        <pc:chgData name="Raghesh Krishnan K (CSE)" userId="S::k_raghesh@cb.amrita.edu::735ba383-5b1f-4fba-bfef-9dd4f4c0a789" providerId="AD" clId="Web-{D5B73122-4B66-0B24-9F15-1A878CB93D61}" dt="2024-01-07T12:47:13.154" v="173" actId="1076"/>
        <pc:sldMkLst>
          <pc:docMk/>
          <pc:sldMk cId="1039107396" sldId="274"/>
        </pc:sldMkLst>
        <pc:spChg chg="mod">
          <ac:chgData name="Raghesh Krishnan K (CSE)" userId="S::k_raghesh@cb.amrita.edu::735ba383-5b1f-4fba-bfef-9dd4f4c0a789" providerId="AD" clId="Web-{D5B73122-4B66-0B24-9F15-1A878CB93D61}" dt="2024-01-07T12:46:53.998" v="169" actId="20577"/>
          <ac:spMkLst>
            <pc:docMk/>
            <pc:sldMk cId="1039107396" sldId="274"/>
            <ac:spMk id="2" creationId="{8D907C38-7A41-8510-A93E-BBA9C7D75CB7}"/>
          </ac:spMkLst>
        </pc:spChg>
        <pc:spChg chg="del mod">
          <ac:chgData name="Raghesh Krishnan K (CSE)" userId="S::k_raghesh@cb.amrita.edu::735ba383-5b1f-4fba-bfef-9dd4f4c0a789" providerId="AD" clId="Web-{D5B73122-4B66-0B24-9F15-1A878CB93D61}" dt="2024-01-07T12:47:01.435" v="171"/>
          <ac:spMkLst>
            <pc:docMk/>
            <pc:sldMk cId="1039107396" sldId="274"/>
            <ac:spMk id="3" creationId="{D9D5246E-9053-317E-3D5B-EEEDBC058D99}"/>
          </ac:spMkLst>
        </pc:spChg>
        <pc:spChg chg="add del mod">
          <ac:chgData name="Raghesh Krishnan K (CSE)" userId="S::k_raghesh@cb.amrita.edu::735ba383-5b1f-4fba-bfef-9dd4f4c0a789" providerId="AD" clId="Web-{D5B73122-4B66-0B24-9F15-1A878CB93D61}" dt="2024-01-07T12:47:07.592" v="172"/>
          <ac:spMkLst>
            <pc:docMk/>
            <pc:sldMk cId="1039107396" sldId="274"/>
            <ac:spMk id="6" creationId="{6AB4C4D0-D710-C0E6-48F6-DCAEDE0E2789}"/>
          </ac:spMkLst>
        </pc:spChg>
        <pc:graphicFrameChg chg="mod">
          <ac:chgData name="Raghesh Krishnan K (CSE)" userId="S::k_raghesh@cb.amrita.edu::735ba383-5b1f-4fba-bfef-9dd4f4c0a789" providerId="AD" clId="Web-{D5B73122-4B66-0B24-9F15-1A878CB93D61}" dt="2024-01-07T12:47:13.154" v="173" actId="1076"/>
          <ac:graphicFrameMkLst>
            <pc:docMk/>
            <pc:sldMk cId="1039107396" sldId="274"/>
            <ac:graphicFrameMk id="4" creationId="{89810162-BCE0-3BF1-B6D9-52ACB6C23892}"/>
          </ac:graphicFrameMkLst>
        </pc:graphicFrameChg>
      </pc:sldChg>
      <pc:sldChg chg="addSp delSp modSp new">
        <pc:chgData name="Raghesh Krishnan K (CSE)" userId="S::k_raghesh@cb.amrita.edu::735ba383-5b1f-4fba-bfef-9dd4f4c0a789" providerId="AD" clId="Web-{D5B73122-4B66-0B24-9F15-1A878CB93D61}" dt="2024-01-07T12:51:19.596" v="183" actId="1076"/>
        <pc:sldMkLst>
          <pc:docMk/>
          <pc:sldMk cId="1087764363" sldId="275"/>
        </pc:sldMkLst>
        <pc:spChg chg="del">
          <ac:chgData name="Raghesh Krishnan K (CSE)" userId="S::k_raghesh@cb.amrita.edu::735ba383-5b1f-4fba-bfef-9dd4f4c0a789" providerId="AD" clId="Web-{D5B73122-4B66-0B24-9F15-1A878CB93D61}" dt="2024-01-07T12:50:58.627" v="175"/>
          <ac:spMkLst>
            <pc:docMk/>
            <pc:sldMk cId="1087764363" sldId="275"/>
            <ac:spMk id="2" creationId="{7643E5D0-0802-4B5D-41A8-70F660D06E61}"/>
          </ac:spMkLst>
        </pc:spChg>
        <pc:spChg chg="del">
          <ac:chgData name="Raghesh Krishnan K (CSE)" userId="S::k_raghesh@cb.amrita.edu::735ba383-5b1f-4fba-bfef-9dd4f4c0a789" providerId="AD" clId="Web-{D5B73122-4B66-0B24-9F15-1A878CB93D61}" dt="2024-01-07T12:51:00.752" v="176"/>
          <ac:spMkLst>
            <pc:docMk/>
            <pc:sldMk cId="1087764363" sldId="275"/>
            <ac:spMk id="3" creationId="{6A696A8F-CF39-DBBE-606F-35AFC12D4731}"/>
          </ac:spMkLst>
        </pc:spChg>
        <pc:picChg chg="add mod">
          <ac:chgData name="Raghesh Krishnan K (CSE)" userId="S::k_raghesh@cb.amrita.edu::735ba383-5b1f-4fba-bfef-9dd4f4c0a789" providerId="AD" clId="Web-{D5B73122-4B66-0B24-9F15-1A878CB93D61}" dt="2024-01-07T12:51:19.596" v="183" actId="1076"/>
          <ac:picMkLst>
            <pc:docMk/>
            <pc:sldMk cId="1087764363" sldId="275"/>
            <ac:picMk id="4" creationId="{90179775-2588-3BA9-F050-20D9467E786E}"/>
          </ac:picMkLst>
        </pc:picChg>
      </pc:sldChg>
    </pc:docChg>
  </pc:docChgLst>
  <pc:docChgLst>
    <pc:chgData name="Bharathi D (CSE)" userId="S::d_bharathi@cb.amrita.edu::0b27461a-d24e-4814-9121-c3d3ce0aa476" providerId="AD" clId="Web-{1C365ACE-A9DF-240A-B910-26CBD745DEDD}"/>
    <pc:docChg chg="modSld">
      <pc:chgData name="Bharathi D (CSE)" userId="S::d_bharathi@cb.amrita.edu::0b27461a-d24e-4814-9121-c3d3ce0aa476" providerId="AD" clId="Web-{1C365ACE-A9DF-240A-B910-26CBD745DEDD}" dt="2023-02-14T06:21:24.450" v="205" actId="20577"/>
      <pc:docMkLst>
        <pc:docMk/>
      </pc:docMkLst>
      <pc:sldChg chg="modSp">
        <pc:chgData name="Bharathi D (CSE)" userId="S::d_bharathi@cb.amrita.edu::0b27461a-d24e-4814-9121-c3d3ce0aa476" providerId="AD" clId="Web-{1C365ACE-A9DF-240A-B910-26CBD745DEDD}" dt="2023-02-14T06:18:22.713" v="50"/>
        <pc:sldMkLst>
          <pc:docMk/>
          <pc:sldMk cId="873885018" sldId="262"/>
        </pc:sldMkLst>
        <pc:graphicFrameChg chg="mod modGraphic">
          <ac:chgData name="Bharathi D (CSE)" userId="S::d_bharathi@cb.amrita.edu::0b27461a-d24e-4814-9121-c3d3ce0aa476" providerId="AD" clId="Web-{1C365ACE-A9DF-240A-B910-26CBD745DEDD}" dt="2023-02-14T06:18:22.713" v="50"/>
          <ac:graphicFrameMkLst>
            <pc:docMk/>
            <pc:sldMk cId="873885018" sldId="262"/>
            <ac:graphicFrameMk id="4" creationId="{00000000-0000-0000-0000-000000000000}"/>
          </ac:graphicFrameMkLst>
        </pc:graphicFrameChg>
      </pc:sldChg>
      <pc:sldChg chg="modSp">
        <pc:chgData name="Bharathi D (CSE)" userId="S::d_bharathi@cb.amrita.edu::0b27461a-d24e-4814-9121-c3d3ce0aa476" providerId="AD" clId="Web-{1C365ACE-A9DF-240A-B910-26CBD745DEDD}" dt="2023-02-14T06:19:23.495" v="98"/>
        <pc:sldMkLst>
          <pc:docMk/>
          <pc:sldMk cId="3746222414" sldId="263"/>
        </pc:sldMkLst>
        <pc:graphicFrameChg chg="mod modGraphic">
          <ac:chgData name="Bharathi D (CSE)" userId="S::d_bharathi@cb.amrita.edu::0b27461a-d24e-4814-9121-c3d3ce0aa476" providerId="AD" clId="Web-{1C365ACE-A9DF-240A-B910-26CBD745DEDD}" dt="2023-02-14T06:19:23.495" v="98"/>
          <ac:graphicFrameMkLst>
            <pc:docMk/>
            <pc:sldMk cId="3746222414" sldId="263"/>
            <ac:graphicFrameMk id="4" creationId="{00000000-0000-0000-0000-000000000000}"/>
          </ac:graphicFrameMkLst>
        </pc:graphicFrameChg>
      </pc:sldChg>
      <pc:sldChg chg="modSp">
        <pc:chgData name="Bharathi D (CSE)" userId="S::d_bharathi@cb.amrita.edu::0b27461a-d24e-4814-9121-c3d3ce0aa476" providerId="AD" clId="Web-{1C365ACE-A9DF-240A-B910-26CBD745DEDD}" dt="2023-02-14T06:20:39.840" v="198"/>
        <pc:sldMkLst>
          <pc:docMk/>
          <pc:sldMk cId="2026263918" sldId="264"/>
        </pc:sldMkLst>
        <pc:graphicFrameChg chg="mod modGraphic">
          <ac:chgData name="Bharathi D (CSE)" userId="S::d_bharathi@cb.amrita.edu::0b27461a-d24e-4814-9121-c3d3ce0aa476" providerId="AD" clId="Web-{1C365ACE-A9DF-240A-B910-26CBD745DEDD}" dt="2023-02-14T06:20:39.840" v="198"/>
          <ac:graphicFrameMkLst>
            <pc:docMk/>
            <pc:sldMk cId="2026263918" sldId="264"/>
            <ac:graphicFrameMk id="4" creationId="{00000000-0000-0000-0000-000000000000}"/>
          </ac:graphicFrameMkLst>
        </pc:graphicFrameChg>
      </pc:sldChg>
      <pc:sldChg chg="modSp">
        <pc:chgData name="Bharathi D (CSE)" userId="S::d_bharathi@cb.amrita.edu::0b27461a-d24e-4814-9121-c3d3ce0aa476" providerId="AD" clId="Web-{1C365ACE-A9DF-240A-B910-26CBD745DEDD}" dt="2023-02-14T06:21:24.450" v="205" actId="20577"/>
        <pc:sldMkLst>
          <pc:docMk/>
          <pc:sldMk cId="2848241827" sldId="265"/>
        </pc:sldMkLst>
        <pc:spChg chg="mod">
          <ac:chgData name="Bharathi D (CSE)" userId="S::d_bharathi@cb.amrita.edu::0b27461a-d24e-4814-9121-c3d3ce0aa476" providerId="AD" clId="Web-{1C365ACE-A9DF-240A-B910-26CBD745DEDD}" dt="2023-02-14T06:21:24.450" v="205" actId="20577"/>
          <ac:spMkLst>
            <pc:docMk/>
            <pc:sldMk cId="2848241827" sldId="265"/>
            <ac:spMk id="3" creationId="{00000000-0000-0000-0000-000000000000}"/>
          </ac:spMkLst>
        </pc:spChg>
      </pc:sldChg>
    </pc:docChg>
  </pc:docChgLst>
  <pc:docChgLst>
    <pc:chgData name="Raghesh Krishnan K (CSE)" userId="S::k_raghesh@cb.amrita.edu::735ba383-5b1f-4fba-bfef-9dd4f4c0a789" providerId="AD" clId="Web-{C2F05EEB-4EC0-F732-B220-317E7A1A0427}"/>
    <pc:docChg chg="addSld modSld">
      <pc:chgData name="Raghesh Krishnan K (CSE)" userId="S::k_raghesh@cb.amrita.edu::735ba383-5b1f-4fba-bfef-9dd4f4c0a789" providerId="AD" clId="Web-{C2F05EEB-4EC0-F732-B220-317E7A1A0427}" dt="2024-01-23T03:59:04.565" v="81" actId="20577"/>
      <pc:docMkLst>
        <pc:docMk/>
      </pc:docMkLst>
      <pc:sldChg chg="modSp">
        <pc:chgData name="Raghesh Krishnan K (CSE)" userId="S::k_raghesh@cb.amrita.edu::735ba383-5b1f-4fba-bfef-9dd4f4c0a789" providerId="AD" clId="Web-{C2F05EEB-4EC0-F732-B220-317E7A1A0427}" dt="2024-01-23T03:59:04.565" v="81" actId="20577"/>
        <pc:sldMkLst>
          <pc:docMk/>
          <pc:sldMk cId="2338055566" sldId="276"/>
        </pc:sldMkLst>
        <pc:spChg chg="mod">
          <ac:chgData name="Raghesh Krishnan K (CSE)" userId="S::k_raghesh@cb.amrita.edu::735ba383-5b1f-4fba-bfef-9dd4f4c0a789" providerId="AD" clId="Web-{C2F05EEB-4EC0-F732-B220-317E7A1A0427}" dt="2024-01-23T03:59:04.565" v="81" actId="20577"/>
          <ac:spMkLst>
            <pc:docMk/>
            <pc:sldMk cId="2338055566" sldId="276"/>
            <ac:spMk id="4" creationId="{CDB6F3C0-C12F-38EF-C412-6BC3C93C19E2}"/>
          </ac:spMkLst>
        </pc:spChg>
      </pc:sldChg>
      <pc:sldChg chg="modSp new">
        <pc:chgData name="Raghesh Krishnan K (CSE)" userId="S::k_raghesh@cb.amrita.edu::735ba383-5b1f-4fba-bfef-9dd4f4c0a789" providerId="AD" clId="Web-{C2F05EEB-4EC0-F732-B220-317E7A1A0427}" dt="2024-01-23T03:57:00.392" v="45" actId="14100"/>
        <pc:sldMkLst>
          <pc:docMk/>
          <pc:sldMk cId="3739041944" sldId="277"/>
        </pc:sldMkLst>
        <pc:spChg chg="mod">
          <ac:chgData name="Raghesh Krishnan K (CSE)" userId="S::k_raghesh@cb.amrita.edu::735ba383-5b1f-4fba-bfef-9dd4f4c0a789" providerId="AD" clId="Web-{C2F05EEB-4EC0-F732-B220-317E7A1A0427}" dt="2024-01-23T03:57:00.392" v="45" actId="14100"/>
          <ac:spMkLst>
            <pc:docMk/>
            <pc:sldMk cId="3739041944" sldId="277"/>
            <ac:spMk id="2" creationId="{CF0A4F47-3E27-522B-9DE2-45783E0D3890}"/>
          </ac:spMkLst>
        </pc:spChg>
        <pc:spChg chg="mod">
          <ac:chgData name="Raghesh Krishnan K (CSE)" userId="S::k_raghesh@cb.amrita.edu::735ba383-5b1f-4fba-bfef-9dd4f4c0a789" providerId="AD" clId="Web-{C2F05EEB-4EC0-F732-B220-317E7A1A0427}" dt="2024-01-23T03:56:56.829" v="44" actId="20577"/>
          <ac:spMkLst>
            <pc:docMk/>
            <pc:sldMk cId="3739041944" sldId="277"/>
            <ac:spMk id="3" creationId="{09D6BCE1-8E6D-C33F-07EA-9679EC0E1135}"/>
          </ac:spMkLst>
        </pc:spChg>
      </pc:sldChg>
    </pc:docChg>
  </pc:docChgLst>
  <pc:docChgLst>
    <pc:chgData name="Raghesh Krishnan K (CSE)" userId="S::k_raghesh@cb.amrita.edu::735ba383-5b1f-4fba-bfef-9dd4f4c0a789" providerId="AD" clId="Web-{639772FF-26C2-2CC0-F4E6-EF030355D1BB}"/>
    <pc:docChg chg="modSld">
      <pc:chgData name="Raghesh Krishnan K (CSE)" userId="S::k_raghesh@cb.amrita.edu::735ba383-5b1f-4fba-bfef-9dd4f4c0a789" providerId="AD" clId="Web-{639772FF-26C2-2CC0-F4E6-EF030355D1BB}" dt="2024-01-07T12:22:21.562" v="68"/>
      <pc:docMkLst>
        <pc:docMk/>
      </pc:docMkLst>
      <pc:sldChg chg="modSp">
        <pc:chgData name="Raghesh Krishnan K (CSE)" userId="S::k_raghesh@cb.amrita.edu::735ba383-5b1f-4fba-bfef-9dd4f4c0a789" providerId="AD" clId="Web-{639772FF-26C2-2CC0-F4E6-EF030355D1BB}" dt="2024-01-07T12:22:21.562" v="68"/>
        <pc:sldMkLst>
          <pc:docMk/>
          <pc:sldMk cId="873885018" sldId="262"/>
        </pc:sldMkLst>
        <pc:graphicFrameChg chg="modGraphic">
          <ac:chgData name="Raghesh Krishnan K (CSE)" userId="S::k_raghesh@cb.amrita.edu::735ba383-5b1f-4fba-bfef-9dd4f4c0a789" providerId="AD" clId="Web-{639772FF-26C2-2CC0-F4E6-EF030355D1BB}" dt="2024-01-07T12:22:21.562" v="68"/>
          <ac:graphicFrameMkLst>
            <pc:docMk/>
            <pc:sldMk cId="873885018" sldId="262"/>
            <ac:graphicFrameMk id="4" creationId="{00000000-0000-0000-0000-000000000000}"/>
          </ac:graphicFrameMkLst>
        </pc:graphicFrameChg>
      </pc:sldChg>
      <pc:sldChg chg="addSp delSp modSp addAnim delAnim">
        <pc:chgData name="Raghesh Krishnan K (CSE)" userId="S::k_raghesh@cb.amrita.edu::735ba383-5b1f-4fba-bfef-9dd4f4c0a789" providerId="AD" clId="Web-{639772FF-26C2-2CC0-F4E6-EF030355D1BB}" dt="2024-01-07T12:16:58.367" v="28"/>
        <pc:sldMkLst>
          <pc:docMk/>
          <pc:sldMk cId="3746222414" sldId="263"/>
        </pc:sldMkLst>
        <pc:spChg chg="add del mod">
          <ac:chgData name="Raghesh Krishnan K (CSE)" userId="S::k_raghesh@cb.amrita.edu::735ba383-5b1f-4fba-bfef-9dd4f4c0a789" providerId="AD" clId="Web-{639772FF-26C2-2CC0-F4E6-EF030355D1BB}" dt="2024-01-07T12:15:37.225" v="3"/>
          <ac:spMkLst>
            <pc:docMk/>
            <pc:sldMk cId="3746222414" sldId="263"/>
            <ac:spMk id="5" creationId="{A8BDE7A1-F1A8-8C61-3D2A-BB0783824909}"/>
          </ac:spMkLst>
        </pc:spChg>
        <pc:graphicFrameChg chg="add del mod modGraphic">
          <ac:chgData name="Raghesh Krishnan K (CSE)" userId="S::k_raghesh@cb.amrita.edu::735ba383-5b1f-4fba-bfef-9dd4f4c0a789" providerId="AD" clId="Web-{639772FF-26C2-2CC0-F4E6-EF030355D1BB}" dt="2024-01-07T12:16:58.367" v="28"/>
          <ac:graphicFrameMkLst>
            <pc:docMk/>
            <pc:sldMk cId="3746222414" sldId="263"/>
            <ac:graphicFrameMk id="4" creationId="{00000000-0000-0000-0000-000000000000}"/>
          </ac:graphicFrameMkLst>
        </pc:graphicFrameChg>
        <pc:graphicFrameChg chg="add del mod ord modGraphic">
          <ac:chgData name="Raghesh Krishnan K (CSE)" userId="S::k_raghesh@cb.amrita.edu::735ba383-5b1f-4fba-bfef-9dd4f4c0a789" providerId="AD" clId="Web-{639772FF-26C2-2CC0-F4E6-EF030355D1BB}" dt="2024-01-07T12:15:36.256" v="2"/>
          <ac:graphicFrameMkLst>
            <pc:docMk/>
            <pc:sldMk cId="3746222414" sldId="263"/>
            <ac:graphicFrameMk id="7" creationId="{045D7F81-2B41-E5B3-7706-AB68ADB3776E}"/>
          </ac:graphicFrameMkLst>
        </pc:graphicFrameChg>
      </pc:sldChg>
      <pc:sldChg chg="modSp">
        <pc:chgData name="Raghesh Krishnan K (CSE)" userId="S::k_raghesh@cb.amrita.edu::735ba383-5b1f-4fba-bfef-9dd4f4c0a789" providerId="AD" clId="Web-{639772FF-26C2-2CC0-F4E6-EF030355D1BB}" dt="2024-01-07T12:18:56.573" v="58"/>
        <pc:sldMkLst>
          <pc:docMk/>
          <pc:sldMk cId="2026263918" sldId="264"/>
        </pc:sldMkLst>
        <pc:graphicFrameChg chg="mod modGraphic">
          <ac:chgData name="Raghesh Krishnan K (CSE)" userId="S::k_raghesh@cb.amrita.edu::735ba383-5b1f-4fba-bfef-9dd4f4c0a789" providerId="AD" clId="Web-{639772FF-26C2-2CC0-F4E6-EF030355D1BB}" dt="2024-01-07T12:18:56.573" v="58"/>
          <ac:graphicFrameMkLst>
            <pc:docMk/>
            <pc:sldMk cId="2026263918" sldId="264"/>
            <ac:graphicFrameMk id="4" creationId="{00000000-0000-0000-0000-000000000000}"/>
          </ac:graphicFrameMkLst>
        </pc:graphicFrameChg>
      </pc:sldChg>
      <pc:sldChg chg="modSp">
        <pc:chgData name="Raghesh Krishnan K (CSE)" userId="S::k_raghesh@cb.amrita.edu::735ba383-5b1f-4fba-bfef-9dd4f4c0a789" providerId="AD" clId="Web-{639772FF-26C2-2CC0-F4E6-EF030355D1BB}" dt="2024-01-07T12:20:21.778" v="67" actId="20577"/>
        <pc:sldMkLst>
          <pc:docMk/>
          <pc:sldMk cId="2848241827" sldId="265"/>
        </pc:sldMkLst>
        <pc:spChg chg="mod">
          <ac:chgData name="Raghesh Krishnan K (CSE)" userId="S::k_raghesh@cb.amrita.edu::735ba383-5b1f-4fba-bfef-9dd4f4c0a789" providerId="AD" clId="Web-{639772FF-26C2-2CC0-F4E6-EF030355D1BB}" dt="2024-01-07T12:20:21.778" v="67" actId="20577"/>
          <ac:spMkLst>
            <pc:docMk/>
            <pc:sldMk cId="2848241827" sldId="265"/>
            <ac:spMk id="3" creationId="{00000000-0000-0000-0000-000000000000}"/>
          </ac:spMkLst>
        </pc:spChg>
      </pc:sldChg>
    </pc:docChg>
  </pc:docChgLst>
  <pc:docChgLst>
    <pc:chgData name="Raghesh Krishnan K (CSE)" userId="S::k_raghesh@cb.amrita.edu::735ba383-5b1f-4fba-bfef-9dd4f4c0a789" providerId="AD" clId="Web-{A39B84C3-DEA1-1239-C45F-817B03F5BC09}"/>
    <pc:docChg chg="addSld modSld">
      <pc:chgData name="Raghesh Krishnan K (CSE)" userId="S::k_raghesh@cb.amrita.edu::735ba383-5b1f-4fba-bfef-9dd4f4c0a789" providerId="AD" clId="Web-{A39B84C3-DEA1-1239-C45F-817B03F5BC09}" dt="2024-01-09T04:07:18.011" v="11" actId="20577"/>
      <pc:docMkLst>
        <pc:docMk/>
      </pc:docMkLst>
      <pc:sldChg chg="addSp delSp modSp new">
        <pc:chgData name="Raghesh Krishnan K (CSE)" userId="S::k_raghesh@cb.amrita.edu::735ba383-5b1f-4fba-bfef-9dd4f4c0a789" providerId="AD" clId="Web-{A39B84C3-DEA1-1239-C45F-817B03F5BC09}" dt="2024-01-09T04:07:18.011" v="11" actId="20577"/>
        <pc:sldMkLst>
          <pc:docMk/>
          <pc:sldMk cId="2338055566" sldId="276"/>
        </pc:sldMkLst>
        <pc:spChg chg="del">
          <ac:chgData name="Raghesh Krishnan K (CSE)" userId="S::k_raghesh@cb.amrita.edu::735ba383-5b1f-4fba-bfef-9dd4f4c0a789" providerId="AD" clId="Web-{A39B84C3-DEA1-1239-C45F-817B03F5BC09}" dt="2024-01-09T04:05:14.962" v="1"/>
          <ac:spMkLst>
            <pc:docMk/>
            <pc:sldMk cId="2338055566" sldId="276"/>
            <ac:spMk id="2" creationId="{84C3DA86-E3F7-DB9D-38AE-E8E6541C0533}"/>
          </ac:spMkLst>
        </pc:spChg>
        <pc:spChg chg="del">
          <ac:chgData name="Raghesh Krishnan K (CSE)" userId="S::k_raghesh@cb.amrita.edu::735ba383-5b1f-4fba-bfef-9dd4f4c0a789" providerId="AD" clId="Web-{A39B84C3-DEA1-1239-C45F-817B03F5BC09}" dt="2024-01-09T04:05:16.790" v="2"/>
          <ac:spMkLst>
            <pc:docMk/>
            <pc:sldMk cId="2338055566" sldId="276"/>
            <ac:spMk id="3" creationId="{9F43CB3E-A8CF-B958-82D5-CC7D6C031CD1}"/>
          </ac:spMkLst>
        </pc:spChg>
        <pc:spChg chg="add mod">
          <ac:chgData name="Raghesh Krishnan K (CSE)" userId="S::k_raghesh@cb.amrita.edu::735ba383-5b1f-4fba-bfef-9dd4f4c0a789" providerId="AD" clId="Web-{A39B84C3-DEA1-1239-C45F-817B03F5BC09}" dt="2024-01-09T04:07:18.011" v="11" actId="20577"/>
          <ac:spMkLst>
            <pc:docMk/>
            <pc:sldMk cId="2338055566" sldId="276"/>
            <ac:spMk id="4" creationId="{CDB6F3C0-C12F-38EF-C412-6BC3C93C19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Course </a:t>
            </a:r>
            <a:r>
              <a:rPr lang="en-IN" sz="2800" dirty="0" err="1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Administrivia</a:t>
            </a:r>
            <a:r>
              <a:rPr lang="en-IN" sz="2800" dirty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 and 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2419D-34D3-EEF6-70F6-2E70484B0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7C38-7A41-8510-A93E-BBA9C7D7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34082"/>
          </a:xfrm>
        </p:spPr>
        <p:txBody>
          <a:bodyPr/>
          <a:lstStyle/>
          <a:p>
            <a:r>
              <a:rPr lang="en-IN" b="1" dirty="0"/>
              <a:t>co-po mapping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810162-BCE0-3BF1-B6D9-52ACB6C23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61728"/>
              </p:ext>
            </p:extLst>
          </p:nvPr>
        </p:nvGraphicFramePr>
        <p:xfrm>
          <a:off x="146699" y="1282459"/>
          <a:ext cx="8712975" cy="28803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8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08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8095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IN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PO-PSO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PO3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PO4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PO5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PO6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PO7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PO8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PO9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PO10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PO11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PSO1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0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2" y="-5570"/>
            <a:ext cx="7924800" cy="554250"/>
          </a:xfrm>
        </p:spPr>
        <p:txBody>
          <a:bodyPr/>
          <a:lstStyle/>
          <a:p>
            <a:pPr lvl="0"/>
            <a:r>
              <a:rPr lang="en-IN" b="1" dirty="0"/>
              <a:t>Evaluation Pattern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7058840"/>
              </p:ext>
            </p:extLst>
          </p:nvPr>
        </p:nvGraphicFramePr>
        <p:xfrm>
          <a:off x="179512" y="836712"/>
          <a:ext cx="8846222" cy="326914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1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Mid term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buNone/>
                      </a:pP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*Continuous Assessment (Theory) (CAT)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Assessment (Lab) (CAL)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Semester 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291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*CA Can be Quizzes, Assignment, Projects, and Reports.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8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" y="0"/>
            <a:ext cx="7924800" cy="634082"/>
          </a:xfrm>
        </p:spPr>
        <p:txBody>
          <a:bodyPr/>
          <a:lstStyle/>
          <a:p>
            <a:r>
              <a:rPr lang="en-IN" b="1" dirty="0"/>
              <a:t>Continuous Assessment Theory (CAT):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98309571"/>
              </p:ext>
            </p:extLst>
          </p:nvPr>
        </p:nvGraphicFramePr>
        <p:xfrm>
          <a:off x="323528" y="1916832"/>
          <a:ext cx="8280920" cy="23042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4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Weightage</a:t>
                      </a:r>
                      <a:endParaRPr lang="en-IN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1.</a:t>
                      </a:r>
                      <a:endParaRPr lang="en-IN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N" sz="2000" b="1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Quiz 1 – CO1, CO3, CO4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2.</a:t>
                      </a:r>
                      <a:endParaRPr lang="en-IN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N" sz="2000" b="1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Tutorial 1 – CO1, CO2, CO3, CO4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104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2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62074"/>
          </a:xfrm>
        </p:spPr>
        <p:txBody>
          <a:bodyPr/>
          <a:lstStyle/>
          <a:p>
            <a:r>
              <a:rPr lang="en-IN" b="1" dirty="0"/>
              <a:t>Continuous Assessment Lab (CAL):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73266566"/>
              </p:ext>
            </p:extLst>
          </p:nvPr>
        </p:nvGraphicFramePr>
        <p:xfrm>
          <a:off x="107504" y="980728"/>
          <a:ext cx="8640960" cy="56151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00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Marks</a:t>
                      </a:r>
                      <a:endParaRPr lang="en-IN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1.</a:t>
                      </a:r>
                      <a:endParaRPr lang="en-IN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cs typeface="Times New Roman"/>
                        </a:rPr>
                        <a:t>Evaluation Lab 1 (Functional Programming and Higher order procedures in Haskell)</a:t>
                      </a:r>
                      <a:endParaRPr lang="en-IN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2.</a:t>
                      </a:r>
                      <a:endParaRPr lang="en-IN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A case study on Functional Paradigm with concurrency in Contemporary Languages</a:t>
                      </a:r>
                    </a:p>
                    <a:p>
                      <a:pPr marL="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Procedural Abstraction (4 Marks)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Data Abstraction (3 Marks)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Concurrency (3 Marks)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Test Case and Plagiarism Check (5+5 Marks)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( Plagiarism &lt; 10% - 5 Marks; 11%-30% - 3 Marks; &gt;30% - 1 Mark)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One Review at the end of the February, 2025.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 ( Total of 20 Marks)</a:t>
                      </a:r>
                      <a:endParaRPr lang="en-IN" sz="2000" b="1" kern="1200" noProof="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3.</a:t>
                      </a:r>
                      <a:endParaRPr lang="en-IN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Evaluation Lab 3 (Data abstraction in Scala)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  <a:endParaRPr lang="en-IN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918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26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C5D9-52C1-FBC7-FDBF-CC251FE8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02F4-A410-362B-B45C-E92507086C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Commencement: Dec 4</a:t>
            </a:r>
            <a:r>
              <a:rPr lang="en-US" sz="1800" b="0" kern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2024.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 Evaluation – 1 ( up to Tuples in Haskell) : Jan 6 – 10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Quiz 1 ( Unit – 1 Full ) : Jan 24 -25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MidTerm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Feb 4</a:t>
            </a:r>
            <a:r>
              <a:rPr lang="en-US" sz="1800" b="0" kern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2025.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 Evaluation – 2 (Case Study): Feb 24 – 28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Tutorial –March 2</a:t>
            </a:r>
            <a:r>
              <a:rPr lang="en-US" sz="1800" b="0" kern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week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 Evaluation-3(Scala)-March last week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 Instruction Day: April 6</a:t>
            </a:r>
            <a:r>
              <a:rPr lang="en-US" sz="1800" b="0" kern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2025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 Exam: April 7</a:t>
            </a:r>
            <a:r>
              <a:rPr lang="en-US" sz="1800" b="0" kern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2025.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3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b="1" dirty="0"/>
              <a:t>Online tools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Lab Software: Haskell, Scala and Java for lab (Offline (free) / Online Versions) – Tools - Notepad and respective compilers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Instruction Materials: E-Books available and In-house PPTs 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2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 dirty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Course code and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5313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19CSE313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Principles of Programming Languages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L-T-P-C: 2-0-3-3</a:t>
            </a:r>
          </a:p>
        </p:txBody>
      </p:sp>
    </p:spTree>
    <p:extLst>
      <p:ext uri="{BB962C8B-B14F-4D97-AF65-F5344CB8AC3E}">
        <p14:creationId xmlns:p14="http://schemas.microsoft.com/office/powerpoint/2010/main" val="20460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7" y="-5570"/>
            <a:ext cx="7924800" cy="770274"/>
          </a:xfrm>
        </p:spPr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340768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provides a quick overview of different paradigms of programming languages.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focuses primarily on the functional programming paradigm using Haskell and Scala and discusses the concurrent programming paradigm using Java.</a:t>
            </a:r>
          </a:p>
        </p:txBody>
      </p:sp>
    </p:spTree>
    <p:extLst>
      <p:ext uri="{BB962C8B-B14F-4D97-AF65-F5344CB8AC3E}">
        <p14:creationId xmlns:p14="http://schemas.microsoft.com/office/powerpoint/2010/main" val="41900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34082"/>
          </a:xfrm>
        </p:spPr>
        <p:txBody>
          <a:bodyPr/>
          <a:lstStyle/>
          <a:p>
            <a:r>
              <a:rPr lang="en-IN" b="1" dirty="0"/>
              <a:t>Course outcomes and co-</a:t>
            </a:r>
            <a:r>
              <a:rPr lang="en-IN" b="1" dirty="0" err="1"/>
              <a:t>po</a:t>
            </a:r>
            <a:r>
              <a:rPr lang="en-IN" b="1" dirty="0"/>
              <a:t>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381777"/>
            <a:ext cx="8928992" cy="48053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CO1: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write pure functional programs (especially in Haskell and Scala).</a:t>
            </a:r>
          </a:p>
          <a:p>
            <a:pPr marL="0" indent="0">
              <a:buNone/>
            </a:pPr>
            <a:endParaRPr lang="en-IN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write concurrent programs in Java.</a:t>
            </a:r>
          </a:p>
          <a:p>
            <a:pPr marL="0" indent="0">
              <a:buNone/>
            </a:pPr>
            <a:endParaRPr lang="en-IN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abstractions with higher order procedures.</a:t>
            </a:r>
          </a:p>
          <a:p>
            <a:pPr marL="0" indent="0">
              <a:buNone/>
            </a:pPr>
            <a:endParaRPr lang="en-IN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abstractions with data.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778098"/>
          </a:xfrm>
        </p:spPr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9001000" cy="59766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Paradigms Overview of different programming paradigms. Functional Programming with Haskell functions and types, functional composition, numbers, lists, tuples, type classes, pattern matching, higher order functions: currying, lambdas, maps and filters, folds, IO monad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 in Java - Issues with concurrency: safety, liveness, fairness, Threads, locks and synchronization,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Futures and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callables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fork-join parallel framework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overview with Scala Basic types and operations, classes and objects, functional objects, functions and closure, composition and inheritance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06090"/>
          </a:xfrm>
        </p:spPr>
        <p:txBody>
          <a:bodyPr/>
          <a:lstStyle/>
          <a:p>
            <a:r>
              <a:rPr lang="en-IN" dirty="0"/>
              <a:t>Text Books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760640"/>
          </a:xfrm>
        </p:spPr>
        <p:txBody>
          <a:bodyPr/>
          <a:lstStyle/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Book(s)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R. Thinking functionally with Haskell. Cambridge University Press; 2014.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Odersky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Lex Spoon and Bill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Venners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“Programming in Scala A Comprehensive Step-by-Guide”, Third Edition,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Artima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Inc. 2016.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Reference(s)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Schildt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Java: The Complete Reference. Eleventh Edition,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McGrawHill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Education; 2018.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2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aper with text on it&#10;&#10;Description automatically generated">
            <a:extLst>
              <a:ext uri="{FF2B5EF4-FFF2-40B4-BE49-F238E27FC236}">
                <a16:creationId xmlns:a16="http://schemas.microsoft.com/office/drawing/2014/main" id="{90179775-2588-3BA9-F050-20D9467E7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5" y="4147"/>
            <a:ext cx="8175730" cy="68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6F3C0-C12F-38EF-C412-6BC3C93C19E2}"/>
              </a:ext>
            </a:extLst>
          </p:cNvPr>
          <p:cNvSpPr txBox="1"/>
          <p:nvPr/>
        </p:nvSpPr>
        <p:spPr>
          <a:xfrm>
            <a:off x="6564" y="-4375"/>
            <a:ext cx="9141810" cy="68172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300" dirty="0"/>
              <a:t>Vision </a:t>
            </a:r>
          </a:p>
          <a:p>
            <a:pPr algn="just"/>
            <a:r>
              <a:rPr lang="en-US" sz="2300" dirty="0"/>
              <a:t>To be acclaimed internationally for excellence in teaching and research in Computer Science &amp; Engineering, and in fostering a culture of creativity and innovation to responsibly harness state-of-the-art technologies for societal needs. </a:t>
            </a:r>
          </a:p>
          <a:p>
            <a:pPr algn="just"/>
            <a:endParaRPr lang="en-US" sz="2300" dirty="0"/>
          </a:p>
          <a:p>
            <a:pPr algn="ctr">
              <a:spcBef>
                <a:spcPct val="0"/>
              </a:spcBef>
            </a:pPr>
            <a:r>
              <a:rPr lang="en-US" sz="2300" dirty="0"/>
              <a:t>Mission </a:t>
            </a:r>
          </a:p>
          <a:p>
            <a:pPr algn="just"/>
            <a:r>
              <a:rPr lang="en-US" sz="2300" dirty="0"/>
              <a:t>1. To assist students in developing a strong foundation in Computer Science and Engineering by providing analytical, computational thinking and problem solving skills. </a:t>
            </a:r>
          </a:p>
          <a:p>
            <a:pPr algn="just"/>
            <a:r>
              <a:rPr lang="en-US" sz="2300" dirty="0"/>
              <a:t>2. To inculcate entrepreneurial skills to develop solutions and products for inter- disciplinary problems by cultivating curiosity, team spirit and spirit of innovation. </a:t>
            </a:r>
          </a:p>
          <a:p>
            <a:pPr algn="just"/>
            <a:r>
              <a:rPr lang="en-US" sz="2300" dirty="0"/>
              <a:t>3. To provide opportunities for students to acquire knowledge of state-of-the-art in Computer Science and Engineering through industry internships, collaborative projects, and global exchange </a:t>
            </a:r>
            <a:r>
              <a:rPr lang="en-US" sz="2300" dirty="0" err="1"/>
              <a:t>programmes</a:t>
            </a:r>
            <a:r>
              <a:rPr lang="en-US" sz="2300" dirty="0"/>
              <a:t> with Institutions of international repute. </a:t>
            </a:r>
          </a:p>
          <a:p>
            <a:pPr algn="just"/>
            <a:r>
              <a:rPr lang="en-US" sz="2300" dirty="0"/>
              <a:t>4. To develop life-long learning, ethics, moral values and spirit of service so as to contribute to the society through technology. </a:t>
            </a:r>
          </a:p>
          <a:p>
            <a:pPr algn="just"/>
            <a:r>
              <a:rPr lang="en-US" sz="2300" dirty="0"/>
              <a:t>5. To be a premier research-intensive department by providing a stimulating </a:t>
            </a:r>
            <a:r>
              <a:rPr lang="en-US" sz="2300" dirty="0" err="1"/>
              <a:t>en</a:t>
            </a:r>
            <a:r>
              <a:rPr lang="en-US" sz="2300" dirty="0"/>
              <a:t>- </a:t>
            </a:r>
            <a:r>
              <a:rPr lang="en-US" sz="2300" dirty="0" err="1"/>
              <a:t>vironment</a:t>
            </a:r>
            <a:r>
              <a:rPr lang="en-US" sz="2300" dirty="0"/>
              <a:t> for knowledge discovery and creation. </a:t>
            </a:r>
          </a:p>
          <a:p>
            <a:pPr algn="just"/>
            <a:r>
              <a:rPr lang="en-US" sz="2300" dirty="0"/>
              <a:t>-long learning</a:t>
            </a:r>
          </a:p>
        </p:txBody>
      </p:sp>
    </p:spTree>
    <p:extLst>
      <p:ext uri="{BB962C8B-B14F-4D97-AF65-F5344CB8AC3E}">
        <p14:creationId xmlns:p14="http://schemas.microsoft.com/office/powerpoint/2010/main" val="233805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4F47-3E27-522B-9DE2-45783E0D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7" y="1193"/>
            <a:ext cx="7924800" cy="683613"/>
          </a:xfrm>
        </p:spPr>
        <p:txBody>
          <a:bodyPr/>
          <a:lstStyle/>
          <a:p>
            <a:r>
              <a:rPr lang="en-US" dirty="0"/>
              <a:t>PEOs and PSOs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BCE1-8E6D-C33F-07EA-9679EC0E11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2917" y="1151750"/>
            <a:ext cx="9073268" cy="55476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Programme</a:t>
            </a:r>
            <a:r>
              <a:rPr lang="en-US" sz="2200" dirty="0"/>
              <a:t> Educational Objectives (PEOs) 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PEO1: Strive on a global platform to pursue their professional career in Computer Science and Engineering.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PEO2: Contribute to product development as entrepreneurs in inter disciplinary elds of </a:t>
            </a:r>
            <a:r>
              <a:rPr lang="en-US" sz="2200" dirty="0" err="1"/>
              <a:t>en</a:t>
            </a:r>
            <a:r>
              <a:rPr lang="en-US" sz="2200" dirty="0"/>
              <a:t>- </a:t>
            </a:r>
            <a:r>
              <a:rPr lang="en-US" sz="2200" dirty="0" err="1"/>
              <a:t>gineering</a:t>
            </a:r>
            <a:r>
              <a:rPr lang="en-US" sz="2200" dirty="0"/>
              <a:t> and technology. 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PEO3: Demonstrate high regard for professionalism, integrity and respect values in diverse culture, and have a concern for society and environment. 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Program </a:t>
            </a:r>
            <a:r>
              <a:rPr lang="en-US" sz="2200" dirty="0" err="1"/>
              <a:t>Specic</a:t>
            </a:r>
            <a:r>
              <a:rPr lang="en-US" sz="2200" dirty="0"/>
              <a:t> Outcomes (PSOs) 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PSO1: Adopt Standard Practices: Ability to design and engineer, innovative, optimal and elegant computing solutions to interdisciplinary problems using standard practices, tools and technologies. 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PSO2: Research and Innovation: Ability to learn emerging computing paradigms for research and innovation  </a:t>
            </a:r>
          </a:p>
        </p:txBody>
      </p:sp>
    </p:spTree>
    <p:extLst>
      <p:ext uri="{BB962C8B-B14F-4D97-AF65-F5344CB8AC3E}">
        <p14:creationId xmlns:p14="http://schemas.microsoft.com/office/powerpoint/2010/main" val="373904194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149</TotalTime>
  <Words>985</Words>
  <Application>Microsoft Office PowerPoint</Application>
  <PresentationFormat>On-screen Show (4:3)</PresentationFormat>
  <Paragraphs>196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Comic Sans MS</vt:lpstr>
      <vt:lpstr>Symbol</vt:lpstr>
      <vt:lpstr>Times New Roman</vt:lpstr>
      <vt:lpstr>Horizon</vt:lpstr>
      <vt:lpstr>19CSE313 – Principles of Programming Languages</vt:lpstr>
      <vt:lpstr>Course code and title</vt:lpstr>
      <vt:lpstr>Course objectives</vt:lpstr>
      <vt:lpstr>Course outcomes and co-po mapping</vt:lpstr>
      <vt:lpstr>syllabus</vt:lpstr>
      <vt:lpstr>Text Books and references</vt:lpstr>
      <vt:lpstr>PowerPoint Presentation</vt:lpstr>
      <vt:lpstr>PowerPoint Presentation</vt:lpstr>
      <vt:lpstr>PEOs and PSOs</vt:lpstr>
      <vt:lpstr>co-po mapping</vt:lpstr>
      <vt:lpstr>Evaluation Pattern</vt:lpstr>
      <vt:lpstr>Continuous Assessment Theory (CAT):</vt:lpstr>
      <vt:lpstr>Continuous Assessment Lab (CAL):</vt:lpstr>
      <vt:lpstr>Evaluation timeline</vt:lpstr>
      <vt:lpstr>Online tools required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Dhanya M. Dhanalakshmy (CSE)</cp:lastModifiedBy>
  <cp:revision>239</cp:revision>
  <dcterms:created xsi:type="dcterms:W3CDTF">2021-12-18T08:57:35Z</dcterms:created>
  <dcterms:modified xsi:type="dcterms:W3CDTF">2024-12-06T04:41:11Z</dcterms:modified>
</cp:coreProperties>
</file>