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4" r:id="rId4"/>
    <p:sldId id="273" r:id="rId5"/>
    <p:sldId id="262" r:id="rId6"/>
    <p:sldId id="275" r:id="rId7"/>
    <p:sldId id="263" r:id="rId8"/>
    <p:sldId id="264" r:id="rId9"/>
    <p:sldId id="265" r:id="rId10"/>
    <p:sldId id="266" r:id="rId11"/>
    <p:sldId id="269" r:id="rId12"/>
    <p:sldId id="276"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htesham ali" userId="56f7d8dea6df548c" providerId="LiveId" clId="{04EBD051-D778-4D7F-96A7-333FAEB9FC27}"/>
    <pc:docChg chg="delSld">
      <pc:chgData name="ehtesham ali" userId="56f7d8dea6df548c" providerId="LiveId" clId="{04EBD051-D778-4D7F-96A7-333FAEB9FC27}" dt="2023-05-24T05:20:57.403" v="1" actId="47"/>
      <pc:docMkLst>
        <pc:docMk/>
      </pc:docMkLst>
      <pc:sldChg chg="del">
        <pc:chgData name="ehtesham ali" userId="56f7d8dea6df548c" providerId="LiveId" clId="{04EBD051-D778-4D7F-96A7-333FAEB9FC27}" dt="2023-05-24T05:20:44.575" v="0" actId="47"/>
        <pc:sldMkLst>
          <pc:docMk/>
          <pc:sldMk cId="3111604820" sldId="267"/>
        </pc:sldMkLst>
      </pc:sldChg>
      <pc:sldChg chg="del">
        <pc:chgData name="ehtesham ali" userId="56f7d8dea6df548c" providerId="LiveId" clId="{04EBD051-D778-4D7F-96A7-333FAEB9FC27}" dt="2023-05-24T05:20:57.403" v="1" actId="47"/>
        <pc:sldMkLst>
          <pc:docMk/>
          <pc:sldMk cId="2363365859" sldId="268"/>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0CBF48E-8A42-42C6-9501-6A1B7BFB411A}" type="doc">
      <dgm:prSet loTypeId="urn:microsoft.com/office/officeart/2005/8/layout/arrow5" loCatId="relationship" qsTypeId="urn:microsoft.com/office/officeart/2005/8/quickstyle/simple1" qsCatId="simple" csTypeId="urn:microsoft.com/office/officeart/2005/8/colors/colorful5" csCatId="colorful" phldr="1"/>
      <dgm:spPr/>
      <dgm:t>
        <a:bodyPr/>
        <a:lstStyle/>
        <a:p>
          <a:endParaRPr lang="en-US"/>
        </a:p>
      </dgm:t>
    </dgm:pt>
    <dgm:pt modelId="{133DA7AD-AEDB-41B8-BAE4-67AF7D206B7F}">
      <dgm:prSet/>
      <dgm:spPr/>
      <dgm:t>
        <a:bodyPr/>
        <a:lstStyle/>
        <a:p>
          <a:pPr>
            <a:lnSpc>
              <a:spcPct val="100000"/>
            </a:lnSpc>
          </a:pPr>
          <a:r>
            <a:rPr lang="en-US"/>
            <a:t>he historical origins of a concept of a cycle of repeated reincarnation or Punarjanman are obscure but the idea appears in texts of both India and ancient Greece during the first millennium BC</a:t>
          </a:r>
        </a:p>
      </dgm:t>
    </dgm:pt>
    <dgm:pt modelId="{30C1A045-B127-4F3B-964A-F4DC46E46ACB}" type="parTrans" cxnId="{0E9378E5-6B7D-4370-9240-470AE6ADEAF7}">
      <dgm:prSet/>
      <dgm:spPr/>
      <dgm:t>
        <a:bodyPr/>
        <a:lstStyle/>
        <a:p>
          <a:endParaRPr lang="en-US"/>
        </a:p>
      </dgm:t>
    </dgm:pt>
    <dgm:pt modelId="{5A98B579-79D4-4071-989D-1778FC349A4A}" type="sibTrans" cxnId="{0E9378E5-6B7D-4370-9240-470AE6ADEAF7}">
      <dgm:prSet/>
      <dgm:spPr/>
      <dgm:t>
        <a:bodyPr/>
        <a:lstStyle/>
        <a:p>
          <a:endParaRPr lang="en-US"/>
        </a:p>
      </dgm:t>
    </dgm:pt>
    <dgm:pt modelId="{1F90E856-CE1F-4938-A074-33E11C392D82}">
      <dgm:prSet/>
      <dgm:spPr/>
      <dgm:t>
        <a:bodyPr/>
        <a:lstStyle/>
        <a:p>
          <a:pPr>
            <a:lnSpc>
              <a:spcPct val="100000"/>
            </a:lnSpc>
          </a:pPr>
          <a:r>
            <a:rPr lang="en-US"/>
            <a:t>The idea of saṃsāra is hinted in the late Vedic texts such as the Rigveda, but the theory is absent</a:t>
          </a:r>
        </a:p>
      </dgm:t>
    </dgm:pt>
    <dgm:pt modelId="{531B2EBF-B686-4EB2-A42A-1AF92EA2C8DA}" type="parTrans" cxnId="{F5F83FC2-C04C-4E65-8B8B-BB9759C51980}">
      <dgm:prSet/>
      <dgm:spPr/>
      <dgm:t>
        <a:bodyPr/>
        <a:lstStyle/>
        <a:p>
          <a:endParaRPr lang="en-US"/>
        </a:p>
      </dgm:t>
    </dgm:pt>
    <dgm:pt modelId="{A55C077E-C048-4CC0-B393-81BE3133F57B}" type="sibTrans" cxnId="{F5F83FC2-C04C-4E65-8B8B-BB9759C51980}">
      <dgm:prSet/>
      <dgm:spPr/>
      <dgm:t>
        <a:bodyPr/>
        <a:lstStyle/>
        <a:p>
          <a:endParaRPr lang="en-US"/>
        </a:p>
      </dgm:t>
    </dgm:pt>
    <dgm:pt modelId="{D1A00344-033A-4B51-93D5-B59A4D303415}">
      <dgm:prSet/>
      <dgm:spPr/>
      <dgm:t>
        <a:bodyPr/>
        <a:lstStyle/>
        <a:p>
          <a:pPr>
            <a:lnSpc>
              <a:spcPct val="100000"/>
            </a:lnSpc>
          </a:pPr>
          <a:r>
            <a:rPr lang="en-US"/>
            <a:t>According to Sayers, the earliest layers of the Vedic literature show ancestor worship and rites such as sraddha</a:t>
          </a:r>
        </a:p>
      </dgm:t>
    </dgm:pt>
    <dgm:pt modelId="{9B52CE91-C8B8-4F6E-AEF8-2D0DD8BE7D7D}" type="parTrans" cxnId="{A77EECAF-7FEE-4CD6-BB97-680F31735865}">
      <dgm:prSet/>
      <dgm:spPr/>
      <dgm:t>
        <a:bodyPr/>
        <a:lstStyle/>
        <a:p>
          <a:endParaRPr lang="en-US"/>
        </a:p>
      </dgm:t>
    </dgm:pt>
    <dgm:pt modelId="{A2234C52-F507-4D0F-9737-4D9BC5343168}" type="sibTrans" cxnId="{A77EECAF-7FEE-4CD6-BB97-680F31735865}">
      <dgm:prSet/>
      <dgm:spPr/>
      <dgm:t>
        <a:bodyPr/>
        <a:lstStyle/>
        <a:p>
          <a:endParaRPr lang="en-US"/>
        </a:p>
      </dgm:t>
    </dgm:pt>
    <dgm:pt modelId="{4DC08F42-0288-4F8D-8169-AAEC39C5676C}" type="pres">
      <dgm:prSet presAssocID="{80CBF48E-8A42-42C6-9501-6A1B7BFB411A}" presName="diagram" presStyleCnt="0">
        <dgm:presLayoutVars>
          <dgm:dir/>
          <dgm:resizeHandles val="exact"/>
        </dgm:presLayoutVars>
      </dgm:prSet>
      <dgm:spPr/>
    </dgm:pt>
    <dgm:pt modelId="{0D08DD62-99CE-4EEF-BEA8-CB9F250F6703}" type="pres">
      <dgm:prSet presAssocID="{133DA7AD-AEDB-41B8-BAE4-67AF7D206B7F}" presName="arrow" presStyleLbl="node1" presStyleIdx="0" presStyleCnt="3">
        <dgm:presLayoutVars>
          <dgm:bulletEnabled val="1"/>
        </dgm:presLayoutVars>
      </dgm:prSet>
      <dgm:spPr/>
    </dgm:pt>
    <dgm:pt modelId="{3188C055-D90D-4D0C-901E-AC6E75EB9FB1}" type="pres">
      <dgm:prSet presAssocID="{1F90E856-CE1F-4938-A074-33E11C392D82}" presName="arrow" presStyleLbl="node1" presStyleIdx="1" presStyleCnt="3">
        <dgm:presLayoutVars>
          <dgm:bulletEnabled val="1"/>
        </dgm:presLayoutVars>
      </dgm:prSet>
      <dgm:spPr/>
    </dgm:pt>
    <dgm:pt modelId="{393EB260-4BB1-4B82-84E3-5CDE63F9B5F0}" type="pres">
      <dgm:prSet presAssocID="{D1A00344-033A-4B51-93D5-B59A4D303415}" presName="arrow" presStyleLbl="node1" presStyleIdx="2" presStyleCnt="3">
        <dgm:presLayoutVars>
          <dgm:bulletEnabled val="1"/>
        </dgm:presLayoutVars>
      </dgm:prSet>
      <dgm:spPr/>
    </dgm:pt>
  </dgm:ptLst>
  <dgm:cxnLst>
    <dgm:cxn modelId="{607D6723-0116-47B9-9FCB-49A5FB564C72}" type="presOf" srcId="{D1A00344-033A-4B51-93D5-B59A4D303415}" destId="{393EB260-4BB1-4B82-84E3-5CDE63F9B5F0}" srcOrd="0" destOrd="0" presId="urn:microsoft.com/office/officeart/2005/8/layout/arrow5"/>
    <dgm:cxn modelId="{A77EECAF-7FEE-4CD6-BB97-680F31735865}" srcId="{80CBF48E-8A42-42C6-9501-6A1B7BFB411A}" destId="{D1A00344-033A-4B51-93D5-B59A4D303415}" srcOrd="2" destOrd="0" parTransId="{9B52CE91-C8B8-4F6E-AEF8-2D0DD8BE7D7D}" sibTransId="{A2234C52-F507-4D0F-9737-4D9BC5343168}"/>
    <dgm:cxn modelId="{F5F83FC2-C04C-4E65-8B8B-BB9759C51980}" srcId="{80CBF48E-8A42-42C6-9501-6A1B7BFB411A}" destId="{1F90E856-CE1F-4938-A074-33E11C392D82}" srcOrd="1" destOrd="0" parTransId="{531B2EBF-B686-4EB2-A42A-1AF92EA2C8DA}" sibTransId="{A55C077E-C048-4CC0-B393-81BE3133F57B}"/>
    <dgm:cxn modelId="{9F406AC6-E854-498F-B9A9-6C1183620007}" type="presOf" srcId="{1F90E856-CE1F-4938-A074-33E11C392D82}" destId="{3188C055-D90D-4D0C-901E-AC6E75EB9FB1}" srcOrd="0" destOrd="0" presId="urn:microsoft.com/office/officeart/2005/8/layout/arrow5"/>
    <dgm:cxn modelId="{B65950CD-11E1-4359-9081-82AAD5DF4332}" type="presOf" srcId="{80CBF48E-8A42-42C6-9501-6A1B7BFB411A}" destId="{4DC08F42-0288-4F8D-8169-AAEC39C5676C}" srcOrd="0" destOrd="0" presId="urn:microsoft.com/office/officeart/2005/8/layout/arrow5"/>
    <dgm:cxn modelId="{1812D0CF-9C36-44D3-99A1-897436889A51}" type="presOf" srcId="{133DA7AD-AEDB-41B8-BAE4-67AF7D206B7F}" destId="{0D08DD62-99CE-4EEF-BEA8-CB9F250F6703}" srcOrd="0" destOrd="0" presId="urn:microsoft.com/office/officeart/2005/8/layout/arrow5"/>
    <dgm:cxn modelId="{0E9378E5-6B7D-4370-9240-470AE6ADEAF7}" srcId="{80CBF48E-8A42-42C6-9501-6A1B7BFB411A}" destId="{133DA7AD-AEDB-41B8-BAE4-67AF7D206B7F}" srcOrd="0" destOrd="0" parTransId="{30C1A045-B127-4F3B-964A-F4DC46E46ACB}" sibTransId="{5A98B579-79D4-4071-989D-1778FC349A4A}"/>
    <dgm:cxn modelId="{E90A484C-176A-4C15-80B6-1411F48A3353}" type="presParOf" srcId="{4DC08F42-0288-4F8D-8169-AAEC39C5676C}" destId="{0D08DD62-99CE-4EEF-BEA8-CB9F250F6703}" srcOrd="0" destOrd="0" presId="urn:microsoft.com/office/officeart/2005/8/layout/arrow5"/>
    <dgm:cxn modelId="{EEBB867D-D909-4CE3-A768-E0F6397D7E22}" type="presParOf" srcId="{4DC08F42-0288-4F8D-8169-AAEC39C5676C}" destId="{3188C055-D90D-4D0C-901E-AC6E75EB9FB1}" srcOrd="1" destOrd="0" presId="urn:microsoft.com/office/officeart/2005/8/layout/arrow5"/>
    <dgm:cxn modelId="{9B56AD6A-2933-4533-B807-A1EEF5A7DCF5}" type="presParOf" srcId="{4DC08F42-0288-4F8D-8169-AAEC39C5676C}" destId="{393EB260-4BB1-4B82-84E3-5CDE63F9B5F0}"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9A1A7B-8C33-4BDD-A254-3513579C033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FC532F-364D-48AA-B9B7-926427A1A1A6}">
      <dgm:prSet/>
      <dgm:spPr/>
      <dgm:t>
        <a:bodyPr/>
        <a:lstStyle/>
        <a:p>
          <a:r>
            <a:rPr lang="en-US"/>
            <a:t>Attachment to Material Possessions: A Samsarin tends to be strongly attached to material possessions and external achievements</a:t>
          </a:r>
        </a:p>
      </dgm:t>
    </dgm:pt>
    <dgm:pt modelId="{B954AFBC-8DF0-4CAB-A428-154004144533}" type="parTrans" cxnId="{1DC00C74-825E-4D1D-AC2C-A6E913475E1D}">
      <dgm:prSet/>
      <dgm:spPr/>
      <dgm:t>
        <a:bodyPr/>
        <a:lstStyle/>
        <a:p>
          <a:endParaRPr lang="en-US"/>
        </a:p>
      </dgm:t>
    </dgm:pt>
    <dgm:pt modelId="{EF4B5E42-7EB2-4419-82D4-F3F3476EA3F5}" type="sibTrans" cxnId="{1DC00C74-825E-4D1D-AC2C-A6E913475E1D}">
      <dgm:prSet/>
      <dgm:spPr/>
      <dgm:t>
        <a:bodyPr/>
        <a:lstStyle/>
        <a:p>
          <a:endParaRPr lang="en-US"/>
        </a:p>
      </dgm:t>
    </dgm:pt>
    <dgm:pt modelId="{0E66A3BD-6F0D-4150-87A5-A15BF552AE39}">
      <dgm:prSet/>
      <dgm:spPr/>
      <dgm:t>
        <a:bodyPr/>
        <a:lstStyle/>
        <a:p>
          <a:r>
            <a:rPr lang="en-US"/>
            <a:t>Identification with the Ego: A Samsarin identifies strongly with the ego, the sense of individuality and separateness</a:t>
          </a:r>
        </a:p>
      </dgm:t>
    </dgm:pt>
    <dgm:pt modelId="{476931DF-D663-43B0-A93A-AB52EE39FA24}" type="parTrans" cxnId="{BCD061F5-DAE8-4B74-8495-4BCE6D8AA4DF}">
      <dgm:prSet/>
      <dgm:spPr/>
      <dgm:t>
        <a:bodyPr/>
        <a:lstStyle/>
        <a:p>
          <a:endParaRPr lang="en-US"/>
        </a:p>
      </dgm:t>
    </dgm:pt>
    <dgm:pt modelId="{DEDEB813-E69B-493B-BD28-7A657487CB79}" type="sibTrans" cxnId="{BCD061F5-DAE8-4B74-8495-4BCE6D8AA4DF}">
      <dgm:prSet/>
      <dgm:spPr/>
      <dgm:t>
        <a:bodyPr/>
        <a:lstStyle/>
        <a:p>
          <a:endParaRPr lang="en-US"/>
        </a:p>
      </dgm:t>
    </dgm:pt>
    <dgm:pt modelId="{142127C0-58F1-42B3-BAAC-3A22982CE3E3}">
      <dgm:prSet/>
      <dgm:spPr/>
      <dgm:t>
        <a:bodyPr/>
        <a:lstStyle/>
        <a:p>
          <a:r>
            <a:rPr lang="en-US"/>
            <a:t>Pursuit of Worldly Desires: A Samsarin is driven by desires for sensory pleasures, worldly achievements, and personal gratification</a:t>
          </a:r>
        </a:p>
      </dgm:t>
    </dgm:pt>
    <dgm:pt modelId="{FEFFF5CC-82CA-45C5-BD5B-B29C788F2BAB}" type="parTrans" cxnId="{E084B6C6-F823-43CE-8FC8-DC7685EAC809}">
      <dgm:prSet/>
      <dgm:spPr/>
      <dgm:t>
        <a:bodyPr/>
        <a:lstStyle/>
        <a:p>
          <a:endParaRPr lang="en-US"/>
        </a:p>
      </dgm:t>
    </dgm:pt>
    <dgm:pt modelId="{7F401A50-18AE-4260-AF7F-EAC3270C8833}" type="sibTrans" cxnId="{E084B6C6-F823-43CE-8FC8-DC7685EAC809}">
      <dgm:prSet/>
      <dgm:spPr/>
      <dgm:t>
        <a:bodyPr/>
        <a:lstStyle/>
        <a:p>
          <a:endParaRPr lang="en-US"/>
        </a:p>
      </dgm:t>
    </dgm:pt>
    <dgm:pt modelId="{BDB726FD-2B41-424F-96AD-E56B69E20309}">
      <dgm:prSet/>
      <dgm:spPr/>
      <dgm:t>
        <a:bodyPr/>
        <a:lstStyle/>
        <a:p>
          <a:r>
            <a:rPr lang="en-US"/>
            <a:t>Ignorance of the True Nature of Reality: A Samsarin is often unaware of the deeper aspects of existence and the true nature of reality</a:t>
          </a:r>
        </a:p>
      </dgm:t>
    </dgm:pt>
    <dgm:pt modelId="{039AF0EA-06DE-475A-BC47-DDC399631D57}" type="parTrans" cxnId="{EC2DE5D6-87C6-4883-9E18-8B19970D6088}">
      <dgm:prSet/>
      <dgm:spPr/>
      <dgm:t>
        <a:bodyPr/>
        <a:lstStyle/>
        <a:p>
          <a:endParaRPr lang="en-US"/>
        </a:p>
      </dgm:t>
    </dgm:pt>
    <dgm:pt modelId="{1CCBD11E-73F6-4D82-8D6D-DB839A1002EA}" type="sibTrans" cxnId="{EC2DE5D6-87C6-4883-9E18-8B19970D6088}">
      <dgm:prSet/>
      <dgm:spPr/>
      <dgm:t>
        <a:bodyPr/>
        <a:lstStyle/>
        <a:p>
          <a:endParaRPr lang="en-US"/>
        </a:p>
      </dgm:t>
    </dgm:pt>
    <dgm:pt modelId="{37164D36-43CE-4932-9FE3-146F6155A5FB}">
      <dgm:prSet/>
      <dgm:spPr/>
      <dgm:t>
        <a:bodyPr/>
        <a:lstStyle/>
        <a:p>
          <a:r>
            <a:rPr lang="en-US"/>
            <a:t>Experiences of Suffering: Samsarins experience the ups and downs of life, including various forms of suffering</a:t>
          </a:r>
        </a:p>
      </dgm:t>
    </dgm:pt>
    <dgm:pt modelId="{A98F6AE0-2336-4CF9-8A70-21FC158DEAC7}" type="parTrans" cxnId="{E01E33DE-F81D-421D-A373-4F6E1C8BDE86}">
      <dgm:prSet/>
      <dgm:spPr/>
      <dgm:t>
        <a:bodyPr/>
        <a:lstStyle/>
        <a:p>
          <a:endParaRPr lang="en-US"/>
        </a:p>
      </dgm:t>
    </dgm:pt>
    <dgm:pt modelId="{F03EA76A-46A6-4D90-921E-97ECD9886057}" type="sibTrans" cxnId="{E01E33DE-F81D-421D-A373-4F6E1C8BDE86}">
      <dgm:prSet/>
      <dgm:spPr/>
      <dgm:t>
        <a:bodyPr/>
        <a:lstStyle/>
        <a:p>
          <a:endParaRPr lang="en-US"/>
        </a:p>
      </dgm:t>
    </dgm:pt>
    <dgm:pt modelId="{5C5E5FA3-62B5-411E-BAF6-4E4399DDCDDE}" type="pres">
      <dgm:prSet presAssocID="{F79A1A7B-8C33-4BDD-A254-3513579C0335}" presName="root" presStyleCnt="0">
        <dgm:presLayoutVars>
          <dgm:dir/>
          <dgm:resizeHandles val="exact"/>
        </dgm:presLayoutVars>
      </dgm:prSet>
      <dgm:spPr/>
    </dgm:pt>
    <dgm:pt modelId="{67487736-6B1E-4E77-963C-504EBE4229EE}" type="pres">
      <dgm:prSet presAssocID="{C8FC532F-364D-48AA-B9B7-926427A1A1A6}" presName="compNode" presStyleCnt="0"/>
      <dgm:spPr/>
    </dgm:pt>
    <dgm:pt modelId="{43616F15-4F5E-47E9-9FA7-0FDDD07628DE}" type="pres">
      <dgm:prSet presAssocID="{C8FC532F-364D-48AA-B9B7-926427A1A1A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clip"/>
        </a:ext>
      </dgm:extLst>
    </dgm:pt>
    <dgm:pt modelId="{CEF56A20-46D9-45BB-80B9-44BA6B3E871E}" type="pres">
      <dgm:prSet presAssocID="{C8FC532F-364D-48AA-B9B7-926427A1A1A6}" presName="spaceRect" presStyleCnt="0"/>
      <dgm:spPr/>
    </dgm:pt>
    <dgm:pt modelId="{A27C8132-78C3-42EC-829E-583AAFEEC683}" type="pres">
      <dgm:prSet presAssocID="{C8FC532F-364D-48AA-B9B7-926427A1A1A6}" presName="textRect" presStyleLbl="revTx" presStyleIdx="0" presStyleCnt="5">
        <dgm:presLayoutVars>
          <dgm:chMax val="1"/>
          <dgm:chPref val="1"/>
        </dgm:presLayoutVars>
      </dgm:prSet>
      <dgm:spPr/>
    </dgm:pt>
    <dgm:pt modelId="{72B80C5B-1C84-4B17-952A-04DFF3A7548A}" type="pres">
      <dgm:prSet presAssocID="{EF4B5E42-7EB2-4419-82D4-F3F3476EA3F5}" presName="sibTrans" presStyleCnt="0"/>
      <dgm:spPr/>
    </dgm:pt>
    <dgm:pt modelId="{5A645786-AF60-4188-9D0C-6CBDD3E6C715}" type="pres">
      <dgm:prSet presAssocID="{0E66A3BD-6F0D-4150-87A5-A15BF552AE39}" presName="compNode" presStyleCnt="0"/>
      <dgm:spPr/>
    </dgm:pt>
    <dgm:pt modelId="{D0D0CF01-9B7A-4E10-BC4C-0CA43C597A68}" type="pres">
      <dgm:prSet presAssocID="{0E66A3BD-6F0D-4150-87A5-A15BF552AE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E198687-3279-40D9-B129-61C655451356}" type="pres">
      <dgm:prSet presAssocID="{0E66A3BD-6F0D-4150-87A5-A15BF552AE39}" presName="spaceRect" presStyleCnt="0"/>
      <dgm:spPr/>
    </dgm:pt>
    <dgm:pt modelId="{10E8E8B9-E90D-4B4C-8192-6037094C890A}" type="pres">
      <dgm:prSet presAssocID="{0E66A3BD-6F0D-4150-87A5-A15BF552AE39}" presName="textRect" presStyleLbl="revTx" presStyleIdx="1" presStyleCnt="5">
        <dgm:presLayoutVars>
          <dgm:chMax val="1"/>
          <dgm:chPref val="1"/>
        </dgm:presLayoutVars>
      </dgm:prSet>
      <dgm:spPr/>
    </dgm:pt>
    <dgm:pt modelId="{FBC4899A-F8C7-4A3D-9C75-0E32EED392B1}" type="pres">
      <dgm:prSet presAssocID="{DEDEB813-E69B-493B-BD28-7A657487CB79}" presName="sibTrans" presStyleCnt="0"/>
      <dgm:spPr/>
    </dgm:pt>
    <dgm:pt modelId="{C19A5D77-8736-450E-9F85-33BA0F6F2CE4}" type="pres">
      <dgm:prSet presAssocID="{142127C0-58F1-42B3-BAAC-3A22982CE3E3}" presName="compNode" presStyleCnt="0"/>
      <dgm:spPr/>
    </dgm:pt>
    <dgm:pt modelId="{4FCBA474-8BE0-4A92-9AAE-F6F56FA4C973}" type="pres">
      <dgm:prSet presAssocID="{142127C0-58F1-42B3-BAAC-3A22982CE3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 Love Face with Solid Fill"/>
        </a:ext>
      </dgm:extLst>
    </dgm:pt>
    <dgm:pt modelId="{51A687C0-4830-42BE-A3A2-960B48CF43BF}" type="pres">
      <dgm:prSet presAssocID="{142127C0-58F1-42B3-BAAC-3A22982CE3E3}" presName="spaceRect" presStyleCnt="0"/>
      <dgm:spPr/>
    </dgm:pt>
    <dgm:pt modelId="{C986A3B3-ECA9-4D7F-8528-F54CAD3F7523}" type="pres">
      <dgm:prSet presAssocID="{142127C0-58F1-42B3-BAAC-3A22982CE3E3}" presName="textRect" presStyleLbl="revTx" presStyleIdx="2" presStyleCnt="5">
        <dgm:presLayoutVars>
          <dgm:chMax val="1"/>
          <dgm:chPref val="1"/>
        </dgm:presLayoutVars>
      </dgm:prSet>
      <dgm:spPr/>
    </dgm:pt>
    <dgm:pt modelId="{59F22E5F-EBA9-4DD5-A840-23389B930FEB}" type="pres">
      <dgm:prSet presAssocID="{7F401A50-18AE-4260-AF7F-EAC3270C8833}" presName="sibTrans" presStyleCnt="0"/>
      <dgm:spPr/>
    </dgm:pt>
    <dgm:pt modelId="{59D6E417-625D-42CC-A88D-9999E17ED164}" type="pres">
      <dgm:prSet presAssocID="{BDB726FD-2B41-424F-96AD-E56B69E20309}" presName="compNode" presStyleCnt="0"/>
      <dgm:spPr/>
    </dgm:pt>
    <dgm:pt modelId="{94D7D727-B107-44BF-BA9D-B5F2B64C901B}" type="pres">
      <dgm:prSet presAssocID="{BDB726FD-2B41-424F-96AD-E56B69E2030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81E561EA-E16D-4B6E-BEB4-16E445D7F960}" type="pres">
      <dgm:prSet presAssocID="{BDB726FD-2B41-424F-96AD-E56B69E20309}" presName="spaceRect" presStyleCnt="0"/>
      <dgm:spPr/>
    </dgm:pt>
    <dgm:pt modelId="{09BCEF37-CA26-4878-AE10-A565568665A0}" type="pres">
      <dgm:prSet presAssocID="{BDB726FD-2B41-424F-96AD-E56B69E20309}" presName="textRect" presStyleLbl="revTx" presStyleIdx="3" presStyleCnt="5">
        <dgm:presLayoutVars>
          <dgm:chMax val="1"/>
          <dgm:chPref val="1"/>
        </dgm:presLayoutVars>
      </dgm:prSet>
      <dgm:spPr/>
    </dgm:pt>
    <dgm:pt modelId="{A7E48131-8FA4-48D9-A6C2-B50AF4384F87}" type="pres">
      <dgm:prSet presAssocID="{1CCBD11E-73F6-4D82-8D6D-DB839A1002EA}" presName="sibTrans" presStyleCnt="0"/>
      <dgm:spPr/>
    </dgm:pt>
    <dgm:pt modelId="{4ED86843-4559-46CB-8E6B-5CAA04C7AAB2}" type="pres">
      <dgm:prSet presAssocID="{37164D36-43CE-4932-9FE3-146F6155A5FB}" presName="compNode" presStyleCnt="0"/>
      <dgm:spPr/>
    </dgm:pt>
    <dgm:pt modelId="{11EBAA8A-8D70-46B1-8C98-C569DF8AAADD}" type="pres">
      <dgm:prSet presAssocID="{37164D36-43CE-4932-9FE3-146F6155A5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75ADA328-B9BE-4982-AC0A-C269DD12ECA3}" type="pres">
      <dgm:prSet presAssocID="{37164D36-43CE-4932-9FE3-146F6155A5FB}" presName="spaceRect" presStyleCnt="0"/>
      <dgm:spPr/>
    </dgm:pt>
    <dgm:pt modelId="{34379642-2A5E-47D7-9D91-0C48FEFF6603}" type="pres">
      <dgm:prSet presAssocID="{37164D36-43CE-4932-9FE3-146F6155A5FB}" presName="textRect" presStyleLbl="revTx" presStyleIdx="4" presStyleCnt="5">
        <dgm:presLayoutVars>
          <dgm:chMax val="1"/>
          <dgm:chPref val="1"/>
        </dgm:presLayoutVars>
      </dgm:prSet>
      <dgm:spPr/>
    </dgm:pt>
  </dgm:ptLst>
  <dgm:cxnLst>
    <dgm:cxn modelId="{0850C714-2C42-4F16-B74A-5B1A5EF9864B}" type="presOf" srcId="{37164D36-43CE-4932-9FE3-146F6155A5FB}" destId="{34379642-2A5E-47D7-9D91-0C48FEFF6603}" srcOrd="0" destOrd="0" presId="urn:microsoft.com/office/officeart/2018/2/layout/IconLabelList"/>
    <dgm:cxn modelId="{A435E865-1670-434C-8B07-97E491317999}" type="presOf" srcId="{142127C0-58F1-42B3-BAAC-3A22982CE3E3}" destId="{C986A3B3-ECA9-4D7F-8528-F54CAD3F7523}" srcOrd="0" destOrd="0" presId="urn:microsoft.com/office/officeart/2018/2/layout/IconLabelList"/>
    <dgm:cxn modelId="{AA25706A-ACC0-4CD4-A9FD-0FB07AE3196E}" type="presOf" srcId="{0E66A3BD-6F0D-4150-87A5-A15BF552AE39}" destId="{10E8E8B9-E90D-4B4C-8192-6037094C890A}" srcOrd="0" destOrd="0" presId="urn:microsoft.com/office/officeart/2018/2/layout/IconLabelList"/>
    <dgm:cxn modelId="{D456F24F-1B30-4F0A-AD1A-87FD8E92D428}" type="presOf" srcId="{F79A1A7B-8C33-4BDD-A254-3513579C0335}" destId="{5C5E5FA3-62B5-411E-BAF6-4E4399DDCDDE}" srcOrd="0" destOrd="0" presId="urn:microsoft.com/office/officeart/2018/2/layout/IconLabelList"/>
    <dgm:cxn modelId="{1DC00C74-825E-4D1D-AC2C-A6E913475E1D}" srcId="{F79A1A7B-8C33-4BDD-A254-3513579C0335}" destId="{C8FC532F-364D-48AA-B9B7-926427A1A1A6}" srcOrd="0" destOrd="0" parTransId="{B954AFBC-8DF0-4CAB-A428-154004144533}" sibTransId="{EF4B5E42-7EB2-4419-82D4-F3F3476EA3F5}"/>
    <dgm:cxn modelId="{BA2904AD-70D4-4FC6-BD85-2F63A57DFE85}" type="presOf" srcId="{C8FC532F-364D-48AA-B9B7-926427A1A1A6}" destId="{A27C8132-78C3-42EC-829E-583AAFEEC683}" srcOrd="0" destOrd="0" presId="urn:microsoft.com/office/officeart/2018/2/layout/IconLabelList"/>
    <dgm:cxn modelId="{E084B6C6-F823-43CE-8FC8-DC7685EAC809}" srcId="{F79A1A7B-8C33-4BDD-A254-3513579C0335}" destId="{142127C0-58F1-42B3-BAAC-3A22982CE3E3}" srcOrd="2" destOrd="0" parTransId="{FEFFF5CC-82CA-45C5-BD5B-B29C788F2BAB}" sibTransId="{7F401A50-18AE-4260-AF7F-EAC3270C8833}"/>
    <dgm:cxn modelId="{EC2DE5D6-87C6-4883-9E18-8B19970D6088}" srcId="{F79A1A7B-8C33-4BDD-A254-3513579C0335}" destId="{BDB726FD-2B41-424F-96AD-E56B69E20309}" srcOrd="3" destOrd="0" parTransId="{039AF0EA-06DE-475A-BC47-DDC399631D57}" sibTransId="{1CCBD11E-73F6-4D82-8D6D-DB839A1002EA}"/>
    <dgm:cxn modelId="{E01E33DE-F81D-421D-A373-4F6E1C8BDE86}" srcId="{F79A1A7B-8C33-4BDD-A254-3513579C0335}" destId="{37164D36-43CE-4932-9FE3-146F6155A5FB}" srcOrd="4" destOrd="0" parTransId="{A98F6AE0-2336-4CF9-8A70-21FC158DEAC7}" sibTransId="{F03EA76A-46A6-4D90-921E-97ECD9886057}"/>
    <dgm:cxn modelId="{D1D055EA-54A4-4851-9D1C-CC06988D4528}" type="presOf" srcId="{BDB726FD-2B41-424F-96AD-E56B69E20309}" destId="{09BCEF37-CA26-4878-AE10-A565568665A0}" srcOrd="0" destOrd="0" presId="urn:microsoft.com/office/officeart/2018/2/layout/IconLabelList"/>
    <dgm:cxn modelId="{BCD061F5-DAE8-4B74-8495-4BCE6D8AA4DF}" srcId="{F79A1A7B-8C33-4BDD-A254-3513579C0335}" destId="{0E66A3BD-6F0D-4150-87A5-A15BF552AE39}" srcOrd="1" destOrd="0" parTransId="{476931DF-D663-43B0-A93A-AB52EE39FA24}" sibTransId="{DEDEB813-E69B-493B-BD28-7A657487CB79}"/>
    <dgm:cxn modelId="{A68D43C6-8E35-4470-A47D-C8DDCD03A272}" type="presParOf" srcId="{5C5E5FA3-62B5-411E-BAF6-4E4399DDCDDE}" destId="{67487736-6B1E-4E77-963C-504EBE4229EE}" srcOrd="0" destOrd="0" presId="urn:microsoft.com/office/officeart/2018/2/layout/IconLabelList"/>
    <dgm:cxn modelId="{2182E9F6-B775-47F2-919B-03C5BFDCBFD0}" type="presParOf" srcId="{67487736-6B1E-4E77-963C-504EBE4229EE}" destId="{43616F15-4F5E-47E9-9FA7-0FDDD07628DE}" srcOrd="0" destOrd="0" presId="urn:microsoft.com/office/officeart/2018/2/layout/IconLabelList"/>
    <dgm:cxn modelId="{6C4E7F6C-BC05-42E6-B229-021BA88EDCFD}" type="presParOf" srcId="{67487736-6B1E-4E77-963C-504EBE4229EE}" destId="{CEF56A20-46D9-45BB-80B9-44BA6B3E871E}" srcOrd="1" destOrd="0" presId="urn:microsoft.com/office/officeart/2018/2/layout/IconLabelList"/>
    <dgm:cxn modelId="{D9D53230-1CBB-483C-8486-970A1065501B}" type="presParOf" srcId="{67487736-6B1E-4E77-963C-504EBE4229EE}" destId="{A27C8132-78C3-42EC-829E-583AAFEEC683}" srcOrd="2" destOrd="0" presId="urn:microsoft.com/office/officeart/2018/2/layout/IconLabelList"/>
    <dgm:cxn modelId="{CA041C9D-1444-4C47-BE84-B533D8C8CFB7}" type="presParOf" srcId="{5C5E5FA3-62B5-411E-BAF6-4E4399DDCDDE}" destId="{72B80C5B-1C84-4B17-952A-04DFF3A7548A}" srcOrd="1" destOrd="0" presId="urn:microsoft.com/office/officeart/2018/2/layout/IconLabelList"/>
    <dgm:cxn modelId="{B9D2C1C3-D453-4C94-9E31-93CC1AA4F324}" type="presParOf" srcId="{5C5E5FA3-62B5-411E-BAF6-4E4399DDCDDE}" destId="{5A645786-AF60-4188-9D0C-6CBDD3E6C715}" srcOrd="2" destOrd="0" presId="urn:microsoft.com/office/officeart/2018/2/layout/IconLabelList"/>
    <dgm:cxn modelId="{4DD3D1A1-9EDC-43D1-AA03-10B10170A0D5}" type="presParOf" srcId="{5A645786-AF60-4188-9D0C-6CBDD3E6C715}" destId="{D0D0CF01-9B7A-4E10-BC4C-0CA43C597A68}" srcOrd="0" destOrd="0" presId="urn:microsoft.com/office/officeart/2018/2/layout/IconLabelList"/>
    <dgm:cxn modelId="{70E6DBD9-C093-4A43-AA6A-2D091CC7ABF1}" type="presParOf" srcId="{5A645786-AF60-4188-9D0C-6CBDD3E6C715}" destId="{4E198687-3279-40D9-B129-61C655451356}" srcOrd="1" destOrd="0" presId="urn:microsoft.com/office/officeart/2018/2/layout/IconLabelList"/>
    <dgm:cxn modelId="{8F3AF7F1-033F-49BB-A8F2-1E33C4AE6172}" type="presParOf" srcId="{5A645786-AF60-4188-9D0C-6CBDD3E6C715}" destId="{10E8E8B9-E90D-4B4C-8192-6037094C890A}" srcOrd="2" destOrd="0" presId="urn:microsoft.com/office/officeart/2018/2/layout/IconLabelList"/>
    <dgm:cxn modelId="{77592A35-846D-4FE1-848D-F77D8C8A867E}" type="presParOf" srcId="{5C5E5FA3-62B5-411E-BAF6-4E4399DDCDDE}" destId="{FBC4899A-F8C7-4A3D-9C75-0E32EED392B1}" srcOrd="3" destOrd="0" presId="urn:microsoft.com/office/officeart/2018/2/layout/IconLabelList"/>
    <dgm:cxn modelId="{9D6B0341-C8D6-4024-9A68-12EDAFC41C98}" type="presParOf" srcId="{5C5E5FA3-62B5-411E-BAF6-4E4399DDCDDE}" destId="{C19A5D77-8736-450E-9F85-33BA0F6F2CE4}" srcOrd="4" destOrd="0" presId="urn:microsoft.com/office/officeart/2018/2/layout/IconLabelList"/>
    <dgm:cxn modelId="{281BD16D-C9B0-457E-960B-DC490D751853}" type="presParOf" srcId="{C19A5D77-8736-450E-9F85-33BA0F6F2CE4}" destId="{4FCBA474-8BE0-4A92-9AAE-F6F56FA4C973}" srcOrd="0" destOrd="0" presId="urn:microsoft.com/office/officeart/2018/2/layout/IconLabelList"/>
    <dgm:cxn modelId="{C43834E3-4D48-4F4D-9B0E-D5D9C2FE3EA3}" type="presParOf" srcId="{C19A5D77-8736-450E-9F85-33BA0F6F2CE4}" destId="{51A687C0-4830-42BE-A3A2-960B48CF43BF}" srcOrd="1" destOrd="0" presId="urn:microsoft.com/office/officeart/2018/2/layout/IconLabelList"/>
    <dgm:cxn modelId="{B1E9481B-2873-4490-93A8-773CFC7B74FF}" type="presParOf" srcId="{C19A5D77-8736-450E-9F85-33BA0F6F2CE4}" destId="{C986A3B3-ECA9-4D7F-8528-F54CAD3F7523}" srcOrd="2" destOrd="0" presId="urn:microsoft.com/office/officeart/2018/2/layout/IconLabelList"/>
    <dgm:cxn modelId="{8D315A1D-1A26-4618-862F-5D300C8D75EE}" type="presParOf" srcId="{5C5E5FA3-62B5-411E-BAF6-4E4399DDCDDE}" destId="{59F22E5F-EBA9-4DD5-A840-23389B930FEB}" srcOrd="5" destOrd="0" presId="urn:microsoft.com/office/officeart/2018/2/layout/IconLabelList"/>
    <dgm:cxn modelId="{B14A24B9-4F08-4088-BBE1-8DEA45035CA7}" type="presParOf" srcId="{5C5E5FA3-62B5-411E-BAF6-4E4399DDCDDE}" destId="{59D6E417-625D-42CC-A88D-9999E17ED164}" srcOrd="6" destOrd="0" presId="urn:microsoft.com/office/officeart/2018/2/layout/IconLabelList"/>
    <dgm:cxn modelId="{3093EC0F-C9A1-42AF-831D-2F18A020CD82}" type="presParOf" srcId="{59D6E417-625D-42CC-A88D-9999E17ED164}" destId="{94D7D727-B107-44BF-BA9D-B5F2B64C901B}" srcOrd="0" destOrd="0" presId="urn:microsoft.com/office/officeart/2018/2/layout/IconLabelList"/>
    <dgm:cxn modelId="{9358A341-52E3-4766-B2C2-19CD8A910980}" type="presParOf" srcId="{59D6E417-625D-42CC-A88D-9999E17ED164}" destId="{81E561EA-E16D-4B6E-BEB4-16E445D7F960}" srcOrd="1" destOrd="0" presId="urn:microsoft.com/office/officeart/2018/2/layout/IconLabelList"/>
    <dgm:cxn modelId="{D3CB4E2E-2005-4EBE-9C05-D42DDB93F6D0}" type="presParOf" srcId="{59D6E417-625D-42CC-A88D-9999E17ED164}" destId="{09BCEF37-CA26-4878-AE10-A565568665A0}" srcOrd="2" destOrd="0" presId="urn:microsoft.com/office/officeart/2018/2/layout/IconLabelList"/>
    <dgm:cxn modelId="{5AF8DFC6-78D2-439A-A2A7-CF378CDB2A6D}" type="presParOf" srcId="{5C5E5FA3-62B5-411E-BAF6-4E4399DDCDDE}" destId="{A7E48131-8FA4-48D9-A6C2-B50AF4384F87}" srcOrd="7" destOrd="0" presId="urn:microsoft.com/office/officeart/2018/2/layout/IconLabelList"/>
    <dgm:cxn modelId="{3D0B649A-409D-43E5-8E74-462D3C5C5E14}" type="presParOf" srcId="{5C5E5FA3-62B5-411E-BAF6-4E4399DDCDDE}" destId="{4ED86843-4559-46CB-8E6B-5CAA04C7AAB2}" srcOrd="8" destOrd="0" presId="urn:microsoft.com/office/officeart/2018/2/layout/IconLabelList"/>
    <dgm:cxn modelId="{835A94CF-2DB5-4FD4-9304-8F83C446AEDC}" type="presParOf" srcId="{4ED86843-4559-46CB-8E6B-5CAA04C7AAB2}" destId="{11EBAA8A-8D70-46B1-8C98-C569DF8AAADD}" srcOrd="0" destOrd="0" presId="urn:microsoft.com/office/officeart/2018/2/layout/IconLabelList"/>
    <dgm:cxn modelId="{67ADC98D-37BE-4E4F-9C91-D51A6E4ACE18}" type="presParOf" srcId="{4ED86843-4559-46CB-8E6B-5CAA04C7AAB2}" destId="{75ADA328-B9BE-4982-AC0A-C269DD12ECA3}" srcOrd="1" destOrd="0" presId="urn:microsoft.com/office/officeart/2018/2/layout/IconLabelList"/>
    <dgm:cxn modelId="{AD0C4BFE-ADC5-4A92-A8B8-E2D02AACC31C}" type="presParOf" srcId="{4ED86843-4559-46CB-8E6B-5CAA04C7AAB2}" destId="{34379642-2A5E-47D7-9D91-0C48FEFF66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9BA4B2-8951-439C-91A8-D716A651E4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B8FF24-EE9F-4AB7-BC4F-DF5A0D2E7216}">
      <dgm:prSet custT="1"/>
      <dgm:spPr/>
      <dgm:t>
        <a:bodyPr/>
        <a:lstStyle/>
        <a:p>
          <a:r>
            <a:rPr lang="en-US" sz="1200" dirty="0"/>
            <a:t>A </a:t>
          </a:r>
          <a:r>
            <a:rPr lang="en-US" sz="1200" dirty="0" err="1"/>
            <a:t>sādhaka</a:t>
          </a:r>
          <a:r>
            <a:rPr lang="en-US" sz="1200" dirty="0"/>
            <a:t> or </a:t>
          </a:r>
          <a:r>
            <a:rPr lang="en-US" sz="1200" dirty="0" err="1"/>
            <a:t>sādhak</a:t>
          </a:r>
          <a:r>
            <a:rPr lang="en-US" sz="1200" dirty="0"/>
            <a:t> or </a:t>
          </a:r>
          <a:r>
            <a:rPr lang="en-US" sz="1200" dirty="0" err="1"/>
            <a:t>sādhaj</a:t>
          </a:r>
          <a:r>
            <a:rPr lang="en-US" sz="1200" dirty="0"/>
            <a:t> (Sanskrit: </a:t>
          </a:r>
          <a:r>
            <a:rPr lang="en-US" sz="1200" dirty="0" err="1"/>
            <a:t>साधक</a:t>
          </a:r>
          <a:r>
            <a:rPr lang="en-US" sz="1200" dirty="0"/>
            <a:t>), in Indian religions and traditions, such as Jainism, Buddhism, Hinduism and Yoga, is someone who follows a particular </a:t>
          </a:r>
          <a:r>
            <a:rPr lang="en-US" sz="1200" dirty="0" err="1"/>
            <a:t>sādhanā</a:t>
          </a:r>
          <a:r>
            <a:rPr lang="en-US" sz="1200" dirty="0"/>
            <a:t>, or a way of life designed to realize the goal of one's ultimate ideal, whether it is merging with one's eternal source, brahman, or realization of one's personal deity.</a:t>
          </a:r>
        </a:p>
      </dgm:t>
    </dgm:pt>
    <dgm:pt modelId="{20154A77-20C0-4266-A076-8DD36303CEF1}" type="parTrans" cxnId="{5A46D07B-726E-405E-82D3-F9D224D8173F}">
      <dgm:prSet/>
      <dgm:spPr/>
      <dgm:t>
        <a:bodyPr/>
        <a:lstStyle/>
        <a:p>
          <a:endParaRPr lang="en-US"/>
        </a:p>
      </dgm:t>
    </dgm:pt>
    <dgm:pt modelId="{473918F9-6A2C-4022-AAC8-3AC814007616}" type="sibTrans" cxnId="{5A46D07B-726E-405E-82D3-F9D224D8173F}">
      <dgm:prSet/>
      <dgm:spPr/>
      <dgm:t>
        <a:bodyPr/>
        <a:lstStyle/>
        <a:p>
          <a:endParaRPr lang="en-US"/>
        </a:p>
      </dgm:t>
    </dgm:pt>
    <dgm:pt modelId="{E914D47D-7B1A-41D6-8BB3-AEDEE13AE779}">
      <dgm:prSet/>
      <dgm:spPr/>
      <dgm:t>
        <a:bodyPr/>
        <a:lstStyle/>
        <a:p>
          <a:r>
            <a:rPr lang="en-US"/>
            <a:t>Purpose of Sadhana: The primary purpose of Sadhana is to transcend the limitations of the ego and the material world, and to establish a deep connection with the divine essence within oneself and in the universe</a:t>
          </a:r>
        </a:p>
      </dgm:t>
    </dgm:pt>
    <dgm:pt modelId="{812FEC01-D16E-42A8-8D2C-A5D9B584A59A}" type="parTrans" cxnId="{ADEEA457-B4FF-4055-82CA-DA42FEE80CBE}">
      <dgm:prSet/>
      <dgm:spPr/>
      <dgm:t>
        <a:bodyPr/>
        <a:lstStyle/>
        <a:p>
          <a:endParaRPr lang="en-US"/>
        </a:p>
      </dgm:t>
    </dgm:pt>
    <dgm:pt modelId="{C57EE6C6-EBA2-45CD-8024-2E5409566A3F}" type="sibTrans" cxnId="{ADEEA457-B4FF-4055-82CA-DA42FEE80CBE}">
      <dgm:prSet/>
      <dgm:spPr/>
      <dgm:t>
        <a:bodyPr/>
        <a:lstStyle/>
        <a:p>
          <a:endParaRPr lang="en-US"/>
        </a:p>
      </dgm:t>
    </dgm:pt>
    <dgm:pt modelId="{3E8C44E3-A623-4B6B-A391-5AA367F3B9FF}">
      <dgm:prSet/>
      <dgm:spPr/>
      <dgm:t>
        <a:bodyPr/>
        <a:lstStyle/>
        <a:p>
          <a:r>
            <a:rPr lang="en-US" dirty="0"/>
            <a:t>Types of Sadhana: Sadhana encompasses a wide range of spiritual practices,</a:t>
          </a:r>
          <a:r>
            <a:rPr lang="en-US" b="0" i="0" dirty="0"/>
            <a:t> Brahma sadhana, dhyana dharana, incantation and hymns, idol worship.</a:t>
          </a:r>
          <a:endParaRPr lang="en-US" dirty="0"/>
        </a:p>
      </dgm:t>
    </dgm:pt>
    <dgm:pt modelId="{B3E88782-3765-48B3-99A3-58E8FAFA52D7}" type="parTrans" cxnId="{373516EE-0C81-4805-8427-B3B4A919A6C2}">
      <dgm:prSet/>
      <dgm:spPr/>
      <dgm:t>
        <a:bodyPr/>
        <a:lstStyle/>
        <a:p>
          <a:endParaRPr lang="en-US"/>
        </a:p>
      </dgm:t>
    </dgm:pt>
    <dgm:pt modelId="{978BAE1B-ECEC-4D29-849F-D54ABAFEECCA}" type="sibTrans" cxnId="{373516EE-0C81-4805-8427-B3B4A919A6C2}">
      <dgm:prSet/>
      <dgm:spPr/>
      <dgm:t>
        <a:bodyPr/>
        <a:lstStyle/>
        <a:p>
          <a:endParaRPr lang="en-US"/>
        </a:p>
      </dgm:t>
    </dgm:pt>
    <dgm:pt modelId="{29DFDCB6-EC96-4F70-9B12-FF7A01E2A369}">
      <dgm:prSet/>
      <dgm:spPr/>
      <dgm:t>
        <a:bodyPr/>
        <a:lstStyle/>
        <a:p>
          <a:r>
            <a:rPr lang="en-US"/>
            <a:t>Explore specific practices that aid in the transformation from Samsarin to Sadhaka</a:t>
          </a:r>
        </a:p>
      </dgm:t>
    </dgm:pt>
    <dgm:pt modelId="{7EF7D7F2-091D-431E-AE2F-F0DEB5E5B6D1}" type="parTrans" cxnId="{D9288705-6E38-4997-8885-F1FB49FAFD95}">
      <dgm:prSet/>
      <dgm:spPr/>
      <dgm:t>
        <a:bodyPr/>
        <a:lstStyle/>
        <a:p>
          <a:endParaRPr lang="en-US"/>
        </a:p>
      </dgm:t>
    </dgm:pt>
    <dgm:pt modelId="{34ABA4A2-484C-43A3-8D67-8ADF377ED7AB}" type="sibTrans" cxnId="{D9288705-6E38-4997-8885-F1FB49FAFD95}">
      <dgm:prSet/>
      <dgm:spPr/>
      <dgm:t>
        <a:bodyPr/>
        <a:lstStyle/>
        <a:p>
          <a:endParaRPr lang="en-US"/>
        </a:p>
      </dgm:t>
    </dgm:pt>
    <dgm:pt modelId="{6EECEAB0-2798-4FDF-91E9-32BE7278CC5A}">
      <dgm:prSet/>
      <dgm:spPr/>
      <dgm:t>
        <a:bodyPr/>
        <a:lstStyle/>
        <a:p>
          <a:r>
            <a:rPr lang="en-US"/>
            <a:t>Highlight the benefits and purpose of these practices</a:t>
          </a:r>
        </a:p>
      </dgm:t>
    </dgm:pt>
    <dgm:pt modelId="{7AAEC905-3DBC-4110-BA8C-6D24E8D0ACDF}" type="parTrans" cxnId="{12BF4616-A606-4D13-96AC-40DF021CC8B2}">
      <dgm:prSet/>
      <dgm:spPr/>
      <dgm:t>
        <a:bodyPr/>
        <a:lstStyle/>
        <a:p>
          <a:endParaRPr lang="en-US"/>
        </a:p>
      </dgm:t>
    </dgm:pt>
    <dgm:pt modelId="{DCF4B6C8-EFD7-42EF-ADA8-0C5934993436}" type="sibTrans" cxnId="{12BF4616-A606-4D13-96AC-40DF021CC8B2}">
      <dgm:prSet/>
      <dgm:spPr/>
      <dgm:t>
        <a:bodyPr/>
        <a:lstStyle/>
        <a:p>
          <a:endParaRPr lang="en-US"/>
        </a:p>
      </dgm:t>
    </dgm:pt>
    <dgm:pt modelId="{C06878C8-526A-4C6E-BF86-E7A93EC779C7}" type="pres">
      <dgm:prSet presAssocID="{DC9BA4B2-8951-439C-91A8-D716A651E4FE}" presName="root" presStyleCnt="0">
        <dgm:presLayoutVars>
          <dgm:dir/>
          <dgm:resizeHandles val="exact"/>
        </dgm:presLayoutVars>
      </dgm:prSet>
      <dgm:spPr/>
    </dgm:pt>
    <dgm:pt modelId="{BEBFF4DF-45DB-4645-B1EA-3F94A820440C}" type="pres">
      <dgm:prSet presAssocID="{7BB8FF24-EE9F-4AB7-BC4F-DF5A0D2E7216}" presName="compNode" presStyleCnt="0"/>
      <dgm:spPr/>
    </dgm:pt>
    <dgm:pt modelId="{61EB7271-3824-443E-9387-92D871577F49}" type="pres">
      <dgm:prSet presAssocID="{7BB8FF24-EE9F-4AB7-BC4F-DF5A0D2E7216}" presName="bgRect" presStyleLbl="bgShp" presStyleIdx="0" presStyleCnt="5"/>
      <dgm:spPr/>
    </dgm:pt>
    <dgm:pt modelId="{D30742CD-C5AD-414C-8276-0878C057FB32}" type="pres">
      <dgm:prSet presAssocID="{7BB8FF24-EE9F-4AB7-BC4F-DF5A0D2E72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1A78A1E-11C8-4896-8898-2F13F9D0CE83}" type="pres">
      <dgm:prSet presAssocID="{7BB8FF24-EE9F-4AB7-BC4F-DF5A0D2E7216}" presName="spaceRect" presStyleCnt="0"/>
      <dgm:spPr/>
    </dgm:pt>
    <dgm:pt modelId="{16C30B47-B5D7-412D-9790-3D31DF000CDF}" type="pres">
      <dgm:prSet presAssocID="{7BB8FF24-EE9F-4AB7-BC4F-DF5A0D2E7216}" presName="parTx" presStyleLbl="revTx" presStyleIdx="0" presStyleCnt="5">
        <dgm:presLayoutVars>
          <dgm:chMax val="0"/>
          <dgm:chPref val="0"/>
        </dgm:presLayoutVars>
      </dgm:prSet>
      <dgm:spPr/>
    </dgm:pt>
    <dgm:pt modelId="{1418F0ED-EC7D-496F-ADAC-FF9E94E924D0}" type="pres">
      <dgm:prSet presAssocID="{473918F9-6A2C-4022-AAC8-3AC814007616}" presName="sibTrans" presStyleCnt="0"/>
      <dgm:spPr/>
    </dgm:pt>
    <dgm:pt modelId="{543A6D7D-C265-4CF3-8600-D563CF0A5C98}" type="pres">
      <dgm:prSet presAssocID="{E914D47D-7B1A-41D6-8BB3-AEDEE13AE779}" presName="compNode" presStyleCnt="0"/>
      <dgm:spPr/>
    </dgm:pt>
    <dgm:pt modelId="{1EBCFF86-99C2-474B-A7AC-93A9B6F52729}" type="pres">
      <dgm:prSet presAssocID="{E914D47D-7B1A-41D6-8BB3-AEDEE13AE779}" presName="bgRect" presStyleLbl="bgShp" presStyleIdx="1" presStyleCnt="5"/>
      <dgm:spPr/>
    </dgm:pt>
    <dgm:pt modelId="{794380D7-FF94-40BA-AE0B-D57C6968D058}" type="pres">
      <dgm:prSet presAssocID="{E914D47D-7B1A-41D6-8BB3-AEDEE13AE77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CDF66E3-B46E-4517-9B9A-10CC92452216}" type="pres">
      <dgm:prSet presAssocID="{E914D47D-7B1A-41D6-8BB3-AEDEE13AE779}" presName="spaceRect" presStyleCnt="0"/>
      <dgm:spPr/>
    </dgm:pt>
    <dgm:pt modelId="{66EDD7D6-77F4-4171-B1FE-B0BBBF2884CC}" type="pres">
      <dgm:prSet presAssocID="{E914D47D-7B1A-41D6-8BB3-AEDEE13AE779}" presName="parTx" presStyleLbl="revTx" presStyleIdx="1" presStyleCnt="5">
        <dgm:presLayoutVars>
          <dgm:chMax val="0"/>
          <dgm:chPref val="0"/>
        </dgm:presLayoutVars>
      </dgm:prSet>
      <dgm:spPr/>
    </dgm:pt>
    <dgm:pt modelId="{CFD4CB1A-D223-4FF9-B379-0152C4F6B75E}" type="pres">
      <dgm:prSet presAssocID="{C57EE6C6-EBA2-45CD-8024-2E5409566A3F}" presName="sibTrans" presStyleCnt="0"/>
      <dgm:spPr/>
    </dgm:pt>
    <dgm:pt modelId="{7A65729E-72DF-4C21-BC47-B57026A5CAFF}" type="pres">
      <dgm:prSet presAssocID="{3E8C44E3-A623-4B6B-A391-5AA367F3B9FF}" presName="compNode" presStyleCnt="0"/>
      <dgm:spPr/>
    </dgm:pt>
    <dgm:pt modelId="{41FE7C01-529E-416F-B7F7-032FB383E012}" type="pres">
      <dgm:prSet presAssocID="{3E8C44E3-A623-4B6B-A391-5AA367F3B9FF}" presName="bgRect" presStyleLbl="bgShp" presStyleIdx="2" presStyleCnt="5"/>
      <dgm:spPr/>
    </dgm:pt>
    <dgm:pt modelId="{1DFD304D-EC47-4D4F-9A7D-8FB45A42DC56}" type="pres">
      <dgm:prSet presAssocID="{3E8C44E3-A623-4B6B-A391-5AA367F3B9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F41FF33A-5559-4FC7-8AEA-92DBAD2ABAB3}" type="pres">
      <dgm:prSet presAssocID="{3E8C44E3-A623-4B6B-A391-5AA367F3B9FF}" presName="spaceRect" presStyleCnt="0"/>
      <dgm:spPr/>
    </dgm:pt>
    <dgm:pt modelId="{61585B08-691C-4571-8CE5-BA63AE13274D}" type="pres">
      <dgm:prSet presAssocID="{3E8C44E3-A623-4B6B-A391-5AA367F3B9FF}" presName="parTx" presStyleLbl="revTx" presStyleIdx="2" presStyleCnt="5">
        <dgm:presLayoutVars>
          <dgm:chMax val="0"/>
          <dgm:chPref val="0"/>
        </dgm:presLayoutVars>
      </dgm:prSet>
      <dgm:spPr/>
    </dgm:pt>
    <dgm:pt modelId="{AA7E6516-38D9-4054-BF26-C628041BE6C1}" type="pres">
      <dgm:prSet presAssocID="{978BAE1B-ECEC-4D29-849F-D54ABAFEECCA}" presName="sibTrans" presStyleCnt="0"/>
      <dgm:spPr/>
    </dgm:pt>
    <dgm:pt modelId="{5F94DBEA-6023-42E0-B0B5-016F189AAF6B}" type="pres">
      <dgm:prSet presAssocID="{29DFDCB6-EC96-4F70-9B12-FF7A01E2A369}" presName="compNode" presStyleCnt="0"/>
      <dgm:spPr/>
    </dgm:pt>
    <dgm:pt modelId="{855DD735-0D48-40A4-B6AC-5E1FB01510B4}" type="pres">
      <dgm:prSet presAssocID="{29DFDCB6-EC96-4F70-9B12-FF7A01E2A369}" presName="bgRect" presStyleLbl="bgShp" presStyleIdx="3" presStyleCnt="5"/>
      <dgm:spPr/>
    </dgm:pt>
    <dgm:pt modelId="{27D6187B-8B7E-43D5-BB8C-95BADB838AD5}" type="pres">
      <dgm:prSet presAssocID="{29DFDCB6-EC96-4F70-9B12-FF7A01E2A36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7BD3BE58-78A9-494A-AE85-616505F339CE}" type="pres">
      <dgm:prSet presAssocID="{29DFDCB6-EC96-4F70-9B12-FF7A01E2A369}" presName="spaceRect" presStyleCnt="0"/>
      <dgm:spPr/>
    </dgm:pt>
    <dgm:pt modelId="{499FB1A8-381D-41B5-989A-1F86B44B4F75}" type="pres">
      <dgm:prSet presAssocID="{29DFDCB6-EC96-4F70-9B12-FF7A01E2A369}" presName="parTx" presStyleLbl="revTx" presStyleIdx="3" presStyleCnt="5">
        <dgm:presLayoutVars>
          <dgm:chMax val="0"/>
          <dgm:chPref val="0"/>
        </dgm:presLayoutVars>
      </dgm:prSet>
      <dgm:spPr/>
    </dgm:pt>
    <dgm:pt modelId="{146B3C70-88E6-4278-8DE4-799C370F67EA}" type="pres">
      <dgm:prSet presAssocID="{34ABA4A2-484C-43A3-8D67-8ADF377ED7AB}" presName="sibTrans" presStyleCnt="0"/>
      <dgm:spPr/>
    </dgm:pt>
    <dgm:pt modelId="{C4E88FF1-3FF6-4F62-AF70-E2EC96341811}" type="pres">
      <dgm:prSet presAssocID="{6EECEAB0-2798-4FDF-91E9-32BE7278CC5A}" presName="compNode" presStyleCnt="0"/>
      <dgm:spPr/>
    </dgm:pt>
    <dgm:pt modelId="{A454E252-CC47-4329-B574-5DB84A883CAB}" type="pres">
      <dgm:prSet presAssocID="{6EECEAB0-2798-4FDF-91E9-32BE7278CC5A}" presName="bgRect" presStyleLbl="bgShp" presStyleIdx="4" presStyleCnt="5"/>
      <dgm:spPr/>
    </dgm:pt>
    <dgm:pt modelId="{096AAA82-8135-4EB0-8551-8C34D4530421}" type="pres">
      <dgm:prSet presAssocID="{6EECEAB0-2798-4FDF-91E9-32BE7278CC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D8E30985-F06A-49FC-B434-967C1C34EEA4}" type="pres">
      <dgm:prSet presAssocID="{6EECEAB0-2798-4FDF-91E9-32BE7278CC5A}" presName="spaceRect" presStyleCnt="0"/>
      <dgm:spPr/>
    </dgm:pt>
    <dgm:pt modelId="{A6699493-3283-413C-8EA9-9C8076C9EA1C}" type="pres">
      <dgm:prSet presAssocID="{6EECEAB0-2798-4FDF-91E9-32BE7278CC5A}" presName="parTx" presStyleLbl="revTx" presStyleIdx="4" presStyleCnt="5">
        <dgm:presLayoutVars>
          <dgm:chMax val="0"/>
          <dgm:chPref val="0"/>
        </dgm:presLayoutVars>
      </dgm:prSet>
      <dgm:spPr/>
    </dgm:pt>
  </dgm:ptLst>
  <dgm:cxnLst>
    <dgm:cxn modelId="{D9288705-6E38-4997-8885-F1FB49FAFD95}" srcId="{DC9BA4B2-8951-439C-91A8-D716A651E4FE}" destId="{29DFDCB6-EC96-4F70-9B12-FF7A01E2A369}" srcOrd="3" destOrd="0" parTransId="{7EF7D7F2-091D-431E-AE2F-F0DEB5E5B6D1}" sibTransId="{34ABA4A2-484C-43A3-8D67-8ADF377ED7AB}"/>
    <dgm:cxn modelId="{12BF4616-A606-4D13-96AC-40DF021CC8B2}" srcId="{DC9BA4B2-8951-439C-91A8-D716A651E4FE}" destId="{6EECEAB0-2798-4FDF-91E9-32BE7278CC5A}" srcOrd="4" destOrd="0" parTransId="{7AAEC905-3DBC-4110-BA8C-6D24E8D0ACDF}" sibTransId="{DCF4B6C8-EFD7-42EF-ADA8-0C5934993436}"/>
    <dgm:cxn modelId="{694E2D46-1A41-47CF-B926-662A7C4B984C}" type="presOf" srcId="{DC9BA4B2-8951-439C-91A8-D716A651E4FE}" destId="{C06878C8-526A-4C6E-BF86-E7A93EC779C7}" srcOrd="0" destOrd="0" presId="urn:microsoft.com/office/officeart/2018/2/layout/IconVerticalSolidList"/>
    <dgm:cxn modelId="{AC80944C-B12A-4695-A8EE-F92E233B8B8C}" type="presOf" srcId="{6EECEAB0-2798-4FDF-91E9-32BE7278CC5A}" destId="{A6699493-3283-413C-8EA9-9C8076C9EA1C}" srcOrd="0" destOrd="0" presId="urn:microsoft.com/office/officeart/2018/2/layout/IconVerticalSolidList"/>
    <dgm:cxn modelId="{6D871F70-8431-4552-B5D6-406CF65EA297}" type="presOf" srcId="{3E8C44E3-A623-4B6B-A391-5AA367F3B9FF}" destId="{61585B08-691C-4571-8CE5-BA63AE13274D}" srcOrd="0" destOrd="0" presId="urn:microsoft.com/office/officeart/2018/2/layout/IconVerticalSolidList"/>
    <dgm:cxn modelId="{ADEEA457-B4FF-4055-82CA-DA42FEE80CBE}" srcId="{DC9BA4B2-8951-439C-91A8-D716A651E4FE}" destId="{E914D47D-7B1A-41D6-8BB3-AEDEE13AE779}" srcOrd="1" destOrd="0" parTransId="{812FEC01-D16E-42A8-8D2C-A5D9B584A59A}" sibTransId="{C57EE6C6-EBA2-45CD-8024-2E5409566A3F}"/>
    <dgm:cxn modelId="{1567DA58-FC19-43C6-9BF5-29EF8CE6DD64}" type="presOf" srcId="{7BB8FF24-EE9F-4AB7-BC4F-DF5A0D2E7216}" destId="{16C30B47-B5D7-412D-9790-3D31DF000CDF}" srcOrd="0" destOrd="0" presId="urn:microsoft.com/office/officeart/2018/2/layout/IconVerticalSolidList"/>
    <dgm:cxn modelId="{5A46D07B-726E-405E-82D3-F9D224D8173F}" srcId="{DC9BA4B2-8951-439C-91A8-D716A651E4FE}" destId="{7BB8FF24-EE9F-4AB7-BC4F-DF5A0D2E7216}" srcOrd="0" destOrd="0" parTransId="{20154A77-20C0-4266-A076-8DD36303CEF1}" sibTransId="{473918F9-6A2C-4022-AAC8-3AC814007616}"/>
    <dgm:cxn modelId="{37D0E9CC-CE8B-4BE7-87E4-5433162B3ED5}" type="presOf" srcId="{E914D47D-7B1A-41D6-8BB3-AEDEE13AE779}" destId="{66EDD7D6-77F4-4171-B1FE-B0BBBF2884CC}" srcOrd="0" destOrd="0" presId="urn:microsoft.com/office/officeart/2018/2/layout/IconVerticalSolidList"/>
    <dgm:cxn modelId="{6113A4D4-7D04-4DF4-93B6-12835163EE5B}" type="presOf" srcId="{29DFDCB6-EC96-4F70-9B12-FF7A01E2A369}" destId="{499FB1A8-381D-41B5-989A-1F86B44B4F75}" srcOrd="0" destOrd="0" presId="urn:microsoft.com/office/officeart/2018/2/layout/IconVerticalSolidList"/>
    <dgm:cxn modelId="{373516EE-0C81-4805-8427-B3B4A919A6C2}" srcId="{DC9BA4B2-8951-439C-91A8-D716A651E4FE}" destId="{3E8C44E3-A623-4B6B-A391-5AA367F3B9FF}" srcOrd="2" destOrd="0" parTransId="{B3E88782-3765-48B3-99A3-58E8FAFA52D7}" sibTransId="{978BAE1B-ECEC-4D29-849F-D54ABAFEECCA}"/>
    <dgm:cxn modelId="{A433BEFE-410B-443E-8DB5-02A35ACAED9B}" type="presParOf" srcId="{C06878C8-526A-4C6E-BF86-E7A93EC779C7}" destId="{BEBFF4DF-45DB-4645-B1EA-3F94A820440C}" srcOrd="0" destOrd="0" presId="urn:microsoft.com/office/officeart/2018/2/layout/IconVerticalSolidList"/>
    <dgm:cxn modelId="{F4529431-0633-41AF-87A7-2FC42D605447}" type="presParOf" srcId="{BEBFF4DF-45DB-4645-B1EA-3F94A820440C}" destId="{61EB7271-3824-443E-9387-92D871577F49}" srcOrd="0" destOrd="0" presId="urn:microsoft.com/office/officeart/2018/2/layout/IconVerticalSolidList"/>
    <dgm:cxn modelId="{2A88625D-F319-49AD-A884-E6EE6EF08A94}" type="presParOf" srcId="{BEBFF4DF-45DB-4645-B1EA-3F94A820440C}" destId="{D30742CD-C5AD-414C-8276-0878C057FB32}" srcOrd="1" destOrd="0" presId="urn:microsoft.com/office/officeart/2018/2/layout/IconVerticalSolidList"/>
    <dgm:cxn modelId="{52F9EE30-8BCA-4A99-A18C-2942CEDDA18F}" type="presParOf" srcId="{BEBFF4DF-45DB-4645-B1EA-3F94A820440C}" destId="{D1A78A1E-11C8-4896-8898-2F13F9D0CE83}" srcOrd="2" destOrd="0" presId="urn:microsoft.com/office/officeart/2018/2/layout/IconVerticalSolidList"/>
    <dgm:cxn modelId="{254E1936-E62A-48BE-9F23-99496BB36879}" type="presParOf" srcId="{BEBFF4DF-45DB-4645-B1EA-3F94A820440C}" destId="{16C30B47-B5D7-412D-9790-3D31DF000CDF}" srcOrd="3" destOrd="0" presId="urn:microsoft.com/office/officeart/2018/2/layout/IconVerticalSolidList"/>
    <dgm:cxn modelId="{3E9372B5-76F0-42D6-8764-E93178327D9F}" type="presParOf" srcId="{C06878C8-526A-4C6E-BF86-E7A93EC779C7}" destId="{1418F0ED-EC7D-496F-ADAC-FF9E94E924D0}" srcOrd="1" destOrd="0" presId="urn:microsoft.com/office/officeart/2018/2/layout/IconVerticalSolidList"/>
    <dgm:cxn modelId="{4BC8CD54-75AE-4667-B2DA-6571E14BC3D7}" type="presParOf" srcId="{C06878C8-526A-4C6E-BF86-E7A93EC779C7}" destId="{543A6D7D-C265-4CF3-8600-D563CF0A5C98}" srcOrd="2" destOrd="0" presId="urn:microsoft.com/office/officeart/2018/2/layout/IconVerticalSolidList"/>
    <dgm:cxn modelId="{03959002-D276-48F6-8AD9-98C7793CD80C}" type="presParOf" srcId="{543A6D7D-C265-4CF3-8600-D563CF0A5C98}" destId="{1EBCFF86-99C2-474B-A7AC-93A9B6F52729}" srcOrd="0" destOrd="0" presId="urn:microsoft.com/office/officeart/2018/2/layout/IconVerticalSolidList"/>
    <dgm:cxn modelId="{95E6288B-A283-4EF9-969A-96AF30116E7B}" type="presParOf" srcId="{543A6D7D-C265-4CF3-8600-D563CF0A5C98}" destId="{794380D7-FF94-40BA-AE0B-D57C6968D058}" srcOrd="1" destOrd="0" presId="urn:microsoft.com/office/officeart/2018/2/layout/IconVerticalSolidList"/>
    <dgm:cxn modelId="{5A8F7143-EACC-4DD0-B107-F7422489C505}" type="presParOf" srcId="{543A6D7D-C265-4CF3-8600-D563CF0A5C98}" destId="{DCDF66E3-B46E-4517-9B9A-10CC92452216}" srcOrd="2" destOrd="0" presId="urn:microsoft.com/office/officeart/2018/2/layout/IconVerticalSolidList"/>
    <dgm:cxn modelId="{6BF00BE9-B73D-466F-9EBB-0ABFEC03E11E}" type="presParOf" srcId="{543A6D7D-C265-4CF3-8600-D563CF0A5C98}" destId="{66EDD7D6-77F4-4171-B1FE-B0BBBF2884CC}" srcOrd="3" destOrd="0" presId="urn:microsoft.com/office/officeart/2018/2/layout/IconVerticalSolidList"/>
    <dgm:cxn modelId="{6FA66DE3-1773-4F49-A77E-080DB1EA4CA2}" type="presParOf" srcId="{C06878C8-526A-4C6E-BF86-E7A93EC779C7}" destId="{CFD4CB1A-D223-4FF9-B379-0152C4F6B75E}" srcOrd="3" destOrd="0" presId="urn:microsoft.com/office/officeart/2018/2/layout/IconVerticalSolidList"/>
    <dgm:cxn modelId="{F6B4112E-26FA-40F2-AA39-86E013FE1A89}" type="presParOf" srcId="{C06878C8-526A-4C6E-BF86-E7A93EC779C7}" destId="{7A65729E-72DF-4C21-BC47-B57026A5CAFF}" srcOrd="4" destOrd="0" presId="urn:microsoft.com/office/officeart/2018/2/layout/IconVerticalSolidList"/>
    <dgm:cxn modelId="{F8B79CA2-CBA5-43BF-A656-6BB4FF99BDEE}" type="presParOf" srcId="{7A65729E-72DF-4C21-BC47-B57026A5CAFF}" destId="{41FE7C01-529E-416F-B7F7-032FB383E012}" srcOrd="0" destOrd="0" presId="urn:microsoft.com/office/officeart/2018/2/layout/IconVerticalSolidList"/>
    <dgm:cxn modelId="{3378DAD6-AFED-44F6-9F50-A6766ABC6599}" type="presParOf" srcId="{7A65729E-72DF-4C21-BC47-B57026A5CAFF}" destId="{1DFD304D-EC47-4D4F-9A7D-8FB45A42DC56}" srcOrd="1" destOrd="0" presId="urn:microsoft.com/office/officeart/2018/2/layout/IconVerticalSolidList"/>
    <dgm:cxn modelId="{CB4ECCD0-4D8E-4BB8-8A1E-F64EFD7DCE58}" type="presParOf" srcId="{7A65729E-72DF-4C21-BC47-B57026A5CAFF}" destId="{F41FF33A-5559-4FC7-8AEA-92DBAD2ABAB3}" srcOrd="2" destOrd="0" presId="urn:microsoft.com/office/officeart/2018/2/layout/IconVerticalSolidList"/>
    <dgm:cxn modelId="{CF95FAD1-083A-4325-8EF7-13F6012E6E04}" type="presParOf" srcId="{7A65729E-72DF-4C21-BC47-B57026A5CAFF}" destId="{61585B08-691C-4571-8CE5-BA63AE13274D}" srcOrd="3" destOrd="0" presId="urn:microsoft.com/office/officeart/2018/2/layout/IconVerticalSolidList"/>
    <dgm:cxn modelId="{DF11A7C9-FD61-4526-94C3-994CAA34F2A8}" type="presParOf" srcId="{C06878C8-526A-4C6E-BF86-E7A93EC779C7}" destId="{AA7E6516-38D9-4054-BF26-C628041BE6C1}" srcOrd="5" destOrd="0" presId="urn:microsoft.com/office/officeart/2018/2/layout/IconVerticalSolidList"/>
    <dgm:cxn modelId="{F02B9766-49D6-4319-AAB3-4447C9128EB8}" type="presParOf" srcId="{C06878C8-526A-4C6E-BF86-E7A93EC779C7}" destId="{5F94DBEA-6023-42E0-B0B5-016F189AAF6B}" srcOrd="6" destOrd="0" presId="urn:microsoft.com/office/officeart/2018/2/layout/IconVerticalSolidList"/>
    <dgm:cxn modelId="{F0FCDB81-E9AF-4AF9-8D84-D92F3A8F8143}" type="presParOf" srcId="{5F94DBEA-6023-42E0-B0B5-016F189AAF6B}" destId="{855DD735-0D48-40A4-B6AC-5E1FB01510B4}" srcOrd="0" destOrd="0" presId="urn:microsoft.com/office/officeart/2018/2/layout/IconVerticalSolidList"/>
    <dgm:cxn modelId="{90A0836A-ACB3-4066-9E25-21FADFD13F70}" type="presParOf" srcId="{5F94DBEA-6023-42E0-B0B5-016F189AAF6B}" destId="{27D6187B-8B7E-43D5-BB8C-95BADB838AD5}" srcOrd="1" destOrd="0" presId="urn:microsoft.com/office/officeart/2018/2/layout/IconVerticalSolidList"/>
    <dgm:cxn modelId="{999D0CAB-0514-4C21-89C1-71224EB690E2}" type="presParOf" srcId="{5F94DBEA-6023-42E0-B0B5-016F189AAF6B}" destId="{7BD3BE58-78A9-494A-AE85-616505F339CE}" srcOrd="2" destOrd="0" presId="urn:microsoft.com/office/officeart/2018/2/layout/IconVerticalSolidList"/>
    <dgm:cxn modelId="{5F82F9DF-EAAD-439A-BD67-4F3C1AAE8A6A}" type="presParOf" srcId="{5F94DBEA-6023-42E0-B0B5-016F189AAF6B}" destId="{499FB1A8-381D-41B5-989A-1F86B44B4F75}" srcOrd="3" destOrd="0" presId="urn:microsoft.com/office/officeart/2018/2/layout/IconVerticalSolidList"/>
    <dgm:cxn modelId="{C463D8D9-C938-49CD-8380-2BE882995F1C}" type="presParOf" srcId="{C06878C8-526A-4C6E-BF86-E7A93EC779C7}" destId="{146B3C70-88E6-4278-8DE4-799C370F67EA}" srcOrd="7" destOrd="0" presId="urn:microsoft.com/office/officeart/2018/2/layout/IconVerticalSolidList"/>
    <dgm:cxn modelId="{B7F4E675-7BC0-48A3-BC87-1E4290509715}" type="presParOf" srcId="{C06878C8-526A-4C6E-BF86-E7A93EC779C7}" destId="{C4E88FF1-3FF6-4F62-AF70-E2EC96341811}" srcOrd="8" destOrd="0" presId="urn:microsoft.com/office/officeart/2018/2/layout/IconVerticalSolidList"/>
    <dgm:cxn modelId="{0E3DB8F0-C69B-40CF-980E-F3CCE32755E8}" type="presParOf" srcId="{C4E88FF1-3FF6-4F62-AF70-E2EC96341811}" destId="{A454E252-CC47-4329-B574-5DB84A883CAB}" srcOrd="0" destOrd="0" presId="urn:microsoft.com/office/officeart/2018/2/layout/IconVerticalSolidList"/>
    <dgm:cxn modelId="{2C8E561E-AEB3-4B54-A9A1-32EBFDB652AD}" type="presParOf" srcId="{C4E88FF1-3FF6-4F62-AF70-E2EC96341811}" destId="{096AAA82-8135-4EB0-8551-8C34D4530421}" srcOrd="1" destOrd="0" presId="urn:microsoft.com/office/officeart/2018/2/layout/IconVerticalSolidList"/>
    <dgm:cxn modelId="{F01048EF-AF1E-4ADD-BA82-E5D7D31168D5}" type="presParOf" srcId="{C4E88FF1-3FF6-4F62-AF70-E2EC96341811}" destId="{D8E30985-F06A-49FC-B434-967C1C34EEA4}" srcOrd="2" destOrd="0" presId="urn:microsoft.com/office/officeart/2018/2/layout/IconVerticalSolidList"/>
    <dgm:cxn modelId="{82717641-8704-48A8-974C-FE168E6E3C26}" type="presParOf" srcId="{C4E88FF1-3FF6-4F62-AF70-E2EC96341811}" destId="{A6699493-3283-413C-8EA9-9C8076C9EA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4110F9-58A5-4024-BCD5-B87D346A95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0FA2FF-23B5-4893-9B97-C6303A0E99D4}">
      <dgm:prSet/>
      <dgm:spPr/>
      <dgm:t>
        <a:bodyPr/>
        <a:lstStyle/>
        <a:p>
          <a:r>
            <a:rPr lang="en-US"/>
            <a:t>Awareness and Mindfulness: Integration begins with cultivating awareness and mindfulness in daily life</a:t>
          </a:r>
        </a:p>
      </dgm:t>
    </dgm:pt>
    <dgm:pt modelId="{BDFAFF6E-0555-4553-987C-0349E224EEF5}" type="parTrans" cxnId="{D052FA89-E71B-4D95-99D7-11DC96C2EEDC}">
      <dgm:prSet/>
      <dgm:spPr/>
      <dgm:t>
        <a:bodyPr/>
        <a:lstStyle/>
        <a:p>
          <a:endParaRPr lang="en-US"/>
        </a:p>
      </dgm:t>
    </dgm:pt>
    <dgm:pt modelId="{B02507C7-FB67-4A5B-AFBF-606564209793}" type="sibTrans" cxnId="{D052FA89-E71B-4D95-99D7-11DC96C2EEDC}">
      <dgm:prSet/>
      <dgm:spPr/>
      <dgm:t>
        <a:bodyPr/>
        <a:lstStyle/>
        <a:p>
          <a:endParaRPr lang="en-US"/>
        </a:p>
      </dgm:t>
    </dgm:pt>
    <dgm:pt modelId="{6E59EDE8-CEEC-4392-A741-B4913E553142}">
      <dgm:prSet/>
      <dgm:spPr/>
      <dgm:t>
        <a:bodyPr/>
        <a:lstStyle/>
        <a:p>
          <a:r>
            <a:rPr lang="en-US"/>
            <a:t>Alignment with Values: Integration requires aligning one's actions, choices, and behaviors with spiritual values</a:t>
          </a:r>
        </a:p>
      </dgm:t>
    </dgm:pt>
    <dgm:pt modelId="{76A8EF87-597C-4904-8A9E-F7680D5C0202}" type="parTrans" cxnId="{50C3AF43-9FA2-4747-91F6-006030D4BC2A}">
      <dgm:prSet/>
      <dgm:spPr/>
      <dgm:t>
        <a:bodyPr/>
        <a:lstStyle/>
        <a:p>
          <a:endParaRPr lang="en-US"/>
        </a:p>
      </dgm:t>
    </dgm:pt>
    <dgm:pt modelId="{C3228E58-7391-4D0B-9774-FF4D3C038C97}" type="sibTrans" cxnId="{50C3AF43-9FA2-4747-91F6-006030D4BC2A}">
      <dgm:prSet/>
      <dgm:spPr/>
      <dgm:t>
        <a:bodyPr/>
        <a:lstStyle/>
        <a:p>
          <a:endParaRPr lang="en-US"/>
        </a:p>
      </dgm:t>
    </dgm:pt>
    <dgm:pt modelId="{9AB874ED-0F39-405F-A63A-94F3226C86B0}">
      <dgm:prSet/>
      <dgm:spPr/>
      <dgm:t>
        <a:bodyPr/>
        <a:lstStyle/>
        <a:p>
          <a:r>
            <a:rPr lang="en-US"/>
            <a:t>Authentic Expression: Integration involves expressing one's true self authentically</a:t>
          </a:r>
        </a:p>
      </dgm:t>
    </dgm:pt>
    <dgm:pt modelId="{C6061BEB-2B23-4C23-AAD9-08E0E0524B2F}" type="parTrans" cxnId="{5DFE356E-BBD4-4D11-8E54-8316B046E36B}">
      <dgm:prSet/>
      <dgm:spPr/>
      <dgm:t>
        <a:bodyPr/>
        <a:lstStyle/>
        <a:p>
          <a:endParaRPr lang="en-US"/>
        </a:p>
      </dgm:t>
    </dgm:pt>
    <dgm:pt modelId="{9F28E33C-E92E-4C85-8C40-85D05A09C4BA}" type="sibTrans" cxnId="{5DFE356E-BBD4-4D11-8E54-8316B046E36B}">
      <dgm:prSet/>
      <dgm:spPr/>
      <dgm:t>
        <a:bodyPr/>
        <a:lstStyle/>
        <a:p>
          <a:endParaRPr lang="en-US"/>
        </a:p>
      </dgm:t>
    </dgm:pt>
    <dgm:pt modelId="{BD11E360-1F0B-48AF-809D-3CFF4F65B734}">
      <dgm:prSet/>
      <dgm:spPr/>
      <dgm:t>
        <a:bodyPr/>
        <a:lstStyle/>
        <a:p>
          <a:r>
            <a:rPr lang="en-US"/>
            <a:t>Service and Selflessness: Spiritual practice integration includes acts of service and selflessness</a:t>
          </a:r>
        </a:p>
      </dgm:t>
    </dgm:pt>
    <dgm:pt modelId="{D59ED5BA-F0E3-4160-BECF-E29DAEB26AA3}" type="parTrans" cxnId="{9440DF68-1185-4F5F-BB4E-0E8CD433E2D0}">
      <dgm:prSet/>
      <dgm:spPr/>
      <dgm:t>
        <a:bodyPr/>
        <a:lstStyle/>
        <a:p>
          <a:endParaRPr lang="en-US"/>
        </a:p>
      </dgm:t>
    </dgm:pt>
    <dgm:pt modelId="{8E757B26-C7A7-4CC4-A6D2-5C9FAE62268A}" type="sibTrans" cxnId="{9440DF68-1185-4F5F-BB4E-0E8CD433E2D0}">
      <dgm:prSet/>
      <dgm:spPr/>
      <dgm:t>
        <a:bodyPr/>
        <a:lstStyle/>
        <a:p>
          <a:endParaRPr lang="en-US"/>
        </a:p>
      </dgm:t>
    </dgm:pt>
    <dgm:pt modelId="{8B5CC512-9A25-4702-B9DB-B1D6CD3B8493}">
      <dgm:prSet/>
      <dgm:spPr/>
      <dgm:t>
        <a:bodyPr/>
        <a:lstStyle/>
        <a:p>
          <a:r>
            <a:rPr lang="en-US"/>
            <a:t>Inner Reflection and Inquiry: Integration involves regular inner reflection and inquiry</a:t>
          </a:r>
        </a:p>
      </dgm:t>
    </dgm:pt>
    <dgm:pt modelId="{D6879069-968D-4A8A-8D91-6D92BC6E02A1}" type="parTrans" cxnId="{B4492B2F-4741-4BA4-B18A-5AD241D63A90}">
      <dgm:prSet/>
      <dgm:spPr/>
      <dgm:t>
        <a:bodyPr/>
        <a:lstStyle/>
        <a:p>
          <a:endParaRPr lang="en-US"/>
        </a:p>
      </dgm:t>
    </dgm:pt>
    <dgm:pt modelId="{21DA2621-AFEB-47CF-A42F-5D835AAB81B9}" type="sibTrans" cxnId="{B4492B2F-4741-4BA4-B18A-5AD241D63A90}">
      <dgm:prSet/>
      <dgm:spPr/>
      <dgm:t>
        <a:bodyPr/>
        <a:lstStyle/>
        <a:p>
          <a:endParaRPr lang="en-US"/>
        </a:p>
      </dgm:t>
    </dgm:pt>
    <dgm:pt modelId="{67932F4D-83E6-4A44-9712-ABDC77B11C1F}" type="pres">
      <dgm:prSet presAssocID="{CD4110F9-58A5-4024-BCD5-B87D346A9547}" presName="root" presStyleCnt="0">
        <dgm:presLayoutVars>
          <dgm:dir/>
          <dgm:resizeHandles val="exact"/>
        </dgm:presLayoutVars>
      </dgm:prSet>
      <dgm:spPr/>
    </dgm:pt>
    <dgm:pt modelId="{39339FA1-5B3D-498A-AFD7-3B5C19FDD6C3}" type="pres">
      <dgm:prSet presAssocID="{F90FA2FF-23B5-4893-9B97-C6303A0E99D4}" presName="compNode" presStyleCnt="0"/>
      <dgm:spPr/>
    </dgm:pt>
    <dgm:pt modelId="{569A8040-2042-479C-8139-A532B1DED98C}" type="pres">
      <dgm:prSet presAssocID="{F90FA2FF-23B5-4893-9B97-C6303A0E99D4}" presName="bgRect" presStyleLbl="bgShp" presStyleIdx="0" presStyleCnt="5"/>
      <dgm:spPr/>
    </dgm:pt>
    <dgm:pt modelId="{C8741872-466C-44FA-8B6C-F4195149A874}" type="pres">
      <dgm:prSet presAssocID="{F90FA2FF-23B5-4893-9B97-C6303A0E99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C9BC5D6-0BAB-4D01-84DA-8EEFA9B420FD}" type="pres">
      <dgm:prSet presAssocID="{F90FA2FF-23B5-4893-9B97-C6303A0E99D4}" presName="spaceRect" presStyleCnt="0"/>
      <dgm:spPr/>
    </dgm:pt>
    <dgm:pt modelId="{38ADCF4B-2655-4470-832F-E833B571454D}" type="pres">
      <dgm:prSet presAssocID="{F90FA2FF-23B5-4893-9B97-C6303A0E99D4}" presName="parTx" presStyleLbl="revTx" presStyleIdx="0" presStyleCnt="5">
        <dgm:presLayoutVars>
          <dgm:chMax val="0"/>
          <dgm:chPref val="0"/>
        </dgm:presLayoutVars>
      </dgm:prSet>
      <dgm:spPr/>
    </dgm:pt>
    <dgm:pt modelId="{50101688-3C8D-402F-B39B-38AF1708EF45}" type="pres">
      <dgm:prSet presAssocID="{B02507C7-FB67-4A5B-AFBF-606564209793}" presName="sibTrans" presStyleCnt="0"/>
      <dgm:spPr/>
    </dgm:pt>
    <dgm:pt modelId="{5280BB0B-6ECB-4CC7-BEA7-6DFF83B3CD65}" type="pres">
      <dgm:prSet presAssocID="{6E59EDE8-CEEC-4392-A741-B4913E553142}" presName="compNode" presStyleCnt="0"/>
      <dgm:spPr/>
    </dgm:pt>
    <dgm:pt modelId="{910FB14F-C2BF-4FD1-BD85-0251ACC65D7D}" type="pres">
      <dgm:prSet presAssocID="{6E59EDE8-CEEC-4392-A741-B4913E553142}" presName="bgRect" presStyleLbl="bgShp" presStyleIdx="1" presStyleCnt="5"/>
      <dgm:spPr/>
    </dgm:pt>
    <dgm:pt modelId="{B81D0276-70C7-417A-9C66-A5D7BFE8F458}" type="pres">
      <dgm:prSet presAssocID="{6E59EDE8-CEEC-4392-A741-B4913E55314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5005A8F5-9AE6-4C6C-BF3A-940AE9131DE2}" type="pres">
      <dgm:prSet presAssocID="{6E59EDE8-CEEC-4392-A741-B4913E553142}" presName="spaceRect" presStyleCnt="0"/>
      <dgm:spPr/>
    </dgm:pt>
    <dgm:pt modelId="{0CFB7E4B-25C7-420F-A9E2-47EB9E1B10BA}" type="pres">
      <dgm:prSet presAssocID="{6E59EDE8-CEEC-4392-A741-B4913E553142}" presName="parTx" presStyleLbl="revTx" presStyleIdx="1" presStyleCnt="5">
        <dgm:presLayoutVars>
          <dgm:chMax val="0"/>
          <dgm:chPref val="0"/>
        </dgm:presLayoutVars>
      </dgm:prSet>
      <dgm:spPr/>
    </dgm:pt>
    <dgm:pt modelId="{5CDF34F4-77A4-4417-9ECF-5E5961870357}" type="pres">
      <dgm:prSet presAssocID="{C3228E58-7391-4D0B-9774-FF4D3C038C97}" presName="sibTrans" presStyleCnt="0"/>
      <dgm:spPr/>
    </dgm:pt>
    <dgm:pt modelId="{AC1418E7-924A-47E8-8804-1DD859CBD02E}" type="pres">
      <dgm:prSet presAssocID="{9AB874ED-0F39-405F-A63A-94F3226C86B0}" presName="compNode" presStyleCnt="0"/>
      <dgm:spPr/>
    </dgm:pt>
    <dgm:pt modelId="{30AEA92D-DD1D-44E9-AF31-94EA89E2DCF1}" type="pres">
      <dgm:prSet presAssocID="{9AB874ED-0F39-405F-A63A-94F3226C86B0}" presName="bgRect" presStyleLbl="bgShp" presStyleIdx="2" presStyleCnt="5"/>
      <dgm:spPr/>
    </dgm:pt>
    <dgm:pt modelId="{C25E7006-EBFE-4CB1-823A-6E306325FC0B}" type="pres">
      <dgm:prSet presAssocID="{9AB874ED-0F39-405F-A63A-94F3226C86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DD16849-7D5C-48B3-9A5D-1AEF22FA9DDE}" type="pres">
      <dgm:prSet presAssocID="{9AB874ED-0F39-405F-A63A-94F3226C86B0}" presName="spaceRect" presStyleCnt="0"/>
      <dgm:spPr/>
    </dgm:pt>
    <dgm:pt modelId="{B88CCEB6-194D-4209-B8FD-BB467A71D062}" type="pres">
      <dgm:prSet presAssocID="{9AB874ED-0F39-405F-A63A-94F3226C86B0}" presName="parTx" presStyleLbl="revTx" presStyleIdx="2" presStyleCnt="5">
        <dgm:presLayoutVars>
          <dgm:chMax val="0"/>
          <dgm:chPref val="0"/>
        </dgm:presLayoutVars>
      </dgm:prSet>
      <dgm:spPr/>
    </dgm:pt>
    <dgm:pt modelId="{00F96FDD-B1F2-42F3-B2FE-9A54DC7301A1}" type="pres">
      <dgm:prSet presAssocID="{9F28E33C-E92E-4C85-8C40-85D05A09C4BA}" presName="sibTrans" presStyleCnt="0"/>
      <dgm:spPr/>
    </dgm:pt>
    <dgm:pt modelId="{4F9B082F-BE11-4E0A-95CD-9C8C5FD5B39B}" type="pres">
      <dgm:prSet presAssocID="{BD11E360-1F0B-48AF-809D-3CFF4F65B734}" presName="compNode" presStyleCnt="0"/>
      <dgm:spPr/>
    </dgm:pt>
    <dgm:pt modelId="{97EB9D3D-FBE4-4D43-8080-8884445D5002}" type="pres">
      <dgm:prSet presAssocID="{BD11E360-1F0B-48AF-809D-3CFF4F65B734}" presName="bgRect" presStyleLbl="bgShp" presStyleIdx="3" presStyleCnt="5"/>
      <dgm:spPr/>
    </dgm:pt>
    <dgm:pt modelId="{68F81B00-55AA-4456-A6F0-3EB147F67F6B}" type="pres">
      <dgm:prSet presAssocID="{BD11E360-1F0B-48AF-809D-3CFF4F65B7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ayer Candle"/>
        </a:ext>
      </dgm:extLst>
    </dgm:pt>
    <dgm:pt modelId="{6B7923C0-9E1B-4A95-83B0-687625D97674}" type="pres">
      <dgm:prSet presAssocID="{BD11E360-1F0B-48AF-809D-3CFF4F65B734}" presName="spaceRect" presStyleCnt="0"/>
      <dgm:spPr/>
    </dgm:pt>
    <dgm:pt modelId="{6F8C9C14-214A-4569-B48E-4DBA46DBF1D8}" type="pres">
      <dgm:prSet presAssocID="{BD11E360-1F0B-48AF-809D-3CFF4F65B734}" presName="parTx" presStyleLbl="revTx" presStyleIdx="3" presStyleCnt="5">
        <dgm:presLayoutVars>
          <dgm:chMax val="0"/>
          <dgm:chPref val="0"/>
        </dgm:presLayoutVars>
      </dgm:prSet>
      <dgm:spPr/>
    </dgm:pt>
    <dgm:pt modelId="{2DE403D1-B687-4033-A71E-DF3720690D6B}" type="pres">
      <dgm:prSet presAssocID="{8E757B26-C7A7-4CC4-A6D2-5C9FAE62268A}" presName="sibTrans" presStyleCnt="0"/>
      <dgm:spPr/>
    </dgm:pt>
    <dgm:pt modelId="{CA11DD30-118A-4422-992C-B72FFEA1D43F}" type="pres">
      <dgm:prSet presAssocID="{8B5CC512-9A25-4702-B9DB-B1D6CD3B8493}" presName="compNode" presStyleCnt="0"/>
      <dgm:spPr/>
    </dgm:pt>
    <dgm:pt modelId="{591AA9C2-5D29-42A8-BEA0-F47208D5D236}" type="pres">
      <dgm:prSet presAssocID="{8B5CC512-9A25-4702-B9DB-B1D6CD3B8493}" presName="bgRect" presStyleLbl="bgShp" presStyleIdx="4" presStyleCnt="5"/>
      <dgm:spPr/>
    </dgm:pt>
    <dgm:pt modelId="{A66500F6-C1FC-4BB9-965E-2A9111C39958}" type="pres">
      <dgm:prSet presAssocID="{8B5CC512-9A25-4702-B9DB-B1D6CD3B849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ought bubble"/>
        </a:ext>
      </dgm:extLst>
    </dgm:pt>
    <dgm:pt modelId="{33FC1FB2-139C-41AD-9B35-61D1B32585A1}" type="pres">
      <dgm:prSet presAssocID="{8B5CC512-9A25-4702-B9DB-B1D6CD3B8493}" presName="spaceRect" presStyleCnt="0"/>
      <dgm:spPr/>
    </dgm:pt>
    <dgm:pt modelId="{29637B4C-E32A-4388-8375-ACADBB0191D8}" type="pres">
      <dgm:prSet presAssocID="{8B5CC512-9A25-4702-B9DB-B1D6CD3B8493}" presName="parTx" presStyleLbl="revTx" presStyleIdx="4" presStyleCnt="5">
        <dgm:presLayoutVars>
          <dgm:chMax val="0"/>
          <dgm:chPref val="0"/>
        </dgm:presLayoutVars>
      </dgm:prSet>
      <dgm:spPr/>
    </dgm:pt>
  </dgm:ptLst>
  <dgm:cxnLst>
    <dgm:cxn modelId="{B4492B2F-4741-4BA4-B18A-5AD241D63A90}" srcId="{CD4110F9-58A5-4024-BCD5-B87D346A9547}" destId="{8B5CC512-9A25-4702-B9DB-B1D6CD3B8493}" srcOrd="4" destOrd="0" parTransId="{D6879069-968D-4A8A-8D91-6D92BC6E02A1}" sibTransId="{21DA2621-AFEB-47CF-A42F-5D835AAB81B9}"/>
    <dgm:cxn modelId="{50C3AF43-9FA2-4747-91F6-006030D4BC2A}" srcId="{CD4110F9-58A5-4024-BCD5-B87D346A9547}" destId="{6E59EDE8-CEEC-4392-A741-B4913E553142}" srcOrd="1" destOrd="0" parTransId="{76A8EF87-597C-4904-8A9E-F7680D5C0202}" sibTransId="{C3228E58-7391-4D0B-9774-FF4D3C038C97}"/>
    <dgm:cxn modelId="{9440DF68-1185-4F5F-BB4E-0E8CD433E2D0}" srcId="{CD4110F9-58A5-4024-BCD5-B87D346A9547}" destId="{BD11E360-1F0B-48AF-809D-3CFF4F65B734}" srcOrd="3" destOrd="0" parTransId="{D59ED5BA-F0E3-4160-BECF-E29DAEB26AA3}" sibTransId="{8E757B26-C7A7-4CC4-A6D2-5C9FAE62268A}"/>
    <dgm:cxn modelId="{5DFE356E-BBD4-4D11-8E54-8316B046E36B}" srcId="{CD4110F9-58A5-4024-BCD5-B87D346A9547}" destId="{9AB874ED-0F39-405F-A63A-94F3226C86B0}" srcOrd="2" destOrd="0" parTransId="{C6061BEB-2B23-4C23-AAD9-08E0E0524B2F}" sibTransId="{9F28E33C-E92E-4C85-8C40-85D05A09C4BA}"/>
    <dgm:cxn modelId="{EE645A70-3B3B-4567-97FC-21A8BF946672}" type="presOf" srcId="{F90FA2FF-23B5-4893-9B97-C6303A0E99D4}" destId="{38ADCF4B-2655-4470-832F-E833B571454D}" srcOrd="0" destOrd="0" presId="urn:microsoft.com/office/officeart/2018/2/layout/IconVerticalSolidList"/>
    <dgm:cxn modelId="{DBC95F7A-CEFF-47AB-86FA-2869F2EF41CF}" type="presOf" srcId="{8B5CC512-9A25-4702-B9DB-B1D6CD3B8493}" destId="{29637B4C-E32A-4388-8375-ACADBB0191D8}" srcOrd="0" destOrd="0" presId="urn:microsoft.com/office/officeart/2018/2/layout/IconVerticalSolidList"/>
    <dgm:cxn modelId="{C4BEB781-92C6-4858-974B-5AE695AEE4FA}" type="presOf" srcId="{9AB874ED-0F39-405F-A63A-94F3226C86B0}" destId="{B88CCEB6-194D-4209-B8FD-BB467A71D062}" srcOrd="0" destOrd="0" presId="urn:microsoft.com/office/officeart/2018/2/layout/IconVerticalSolidList"/>
    <dgm:cxn modelId="{D052FA89-E71B-4D95-99D7-11DC96C2EEDC}" srcId="{CD4110F9-58A5-4024-BCD5-B87D346A9547}" destId="{F90FA2FF-23B5-4893-9B97-C6303A0E99D4}" srcOrd="0" destOrd="0" parTransId="{BDFAFF6E-0555-4553-987C-0349E224EEF5}" sibTransId="{B02507C7-FB67-4A5B-AFBF-606564209793}"/>
    <dgm:cxn modelId="{C0C49BBF-14C7-4679-8B76-E374FA07F6AB}" type="presOf" srcId="{BD11E360-1F0B-48AF-809D-3CFF4F65B734}" destId="{6F8C9C14-214A-4569-B48E-4DBA46DBF1D8}" srcOrd="0" destOrd="0" presId="urn:microsoft.com/office/officeart/2018/2/layout/IconVerticalSolidList"/>
    <dgm:cxn modelId="{61E519CA-3B18-444C-8A0F-C6DE4DA483D9}" type="presOf" srcId="{CD4110F9-58A5-4024-BCD5-B87D346A9547}" destId="{67932F4D-83E6-4A44-9712-ABDC77B11C1F}" srcOrd="0" destOrd="0" presId="urn:microsoft.com/office/officeart/2018/2/layout/IconVerticalSolidList"/>
    <dgm:cxn modelId="{BB031FFD-8847-4B10-A2DD-C55F5D39090C}" type="presOf" srcId="{6E59EDE8-CEEC-4392-A741-B4913E553142}" destId="{0CFB7E4B-25C7-420F-A9E2-47EB9E1B10BA}" srcOrd="0" destOrd="0" presId="urn:microsoft.com/office/officeart/2018/2/layout/IconVerticalSolidList"/>
    <dgm:cxn modelId="{F55FD381-59AB-41AA-97C3-D270C27A3050}" type="presParOf" srcId="{67932F4D-83E6-4A44-9712-ABDC77B11C1F}" destId="{39339FA1-5B3D-498A-AFD7-3B5C19FDD6C3}" srcOrd="0" destOrd="0" presId="urn:microsoft.com/office/officeart/2018/2/layout/IconVerticalSolidList"/>
    <dgm:cxn modelId="{DD2F8593-68BB-42AA-8265-7CE5AD9DB1F1}" type="presParOf" srcId="{39339FA1-5B3D-498A-AFD7-3B5C19FDD6C3}" destId="{569A8040-2042-479C-8139-A532B1DED98C}" srcOrd="0" destOrd="0" presId="urn:microsoft.com/office/officeart/2018/2/layout/IconVerticalSolidList"/>
    <dgm:cxn modelId="{7FB4D215-5538-49F2-B888-0614033762A0}" type="presParOf" srcId="{39339FA1-5B3D-498A-AFD7-3B5C19FDD6C3}" destId="{C8741872-466C-44FA-8B6C-F4195149A874}" srcOrd="1" destOrd="0" presId="urn:microsoft.com/office/officeart/2018/2/layout/IconVerticalSolidList"/>
    <dgm:cxn modelId="{2299594C-6F3A-4BD5-ABA4-6CEAFB665B4B}" type="presParOf" srcId="{39339FA1-5B3D-498A-AFD7-3B5C19FDD6C3}" destId="{5C9BC5D6-0BAB-4D01-84DA-8EEFA9B420FD}" srcOrd="2" destOrd="0" presId="urn:microsoft.com/office/officeart/2018/2/layout/IconVerticalSolidList"/>
    <dgm:cxn modelId="{605612A5-7914-41E3-8054-BFBBD1607F5B}" type="presParOf" srcId="{39339FA1-5B3D-498A-AFD7-3B5C19FDD6C3}" destId="{38ADCF4B-2655-4470-832F-E833B571454D}" srcOrd="3" destOrd="0" presId="urn:microsoft.com/office/officeart/2018/2/layout/IconVerticalSolidList"/>
    <dgm:cxn modelId="{3C98969D-24FC-406F-A980-0399D364809F}" type="presParOf" srcId="{67932F4D-83E6-4A44-9712-ABDC77B11C1F}" destId="{50101688-3C8D-402F-B39B-38AF1708EF45}" srcOrd="1" destOrd="0" presId="urn:microsoft.com/office/officeart/2018/2/layout/IconVerticalSolidList"/>
    <dgm:cxn modelId="{004FA993-B1C7-4C94-89BF-6C6773355100}" type="presParOf" srcId="{67932F4D-83E6-4A44-9712-ABDC77B11C1F}" destId="{5280BB0B-6ECB-4CC7-BEA7-6DFF83B3CD65}" srcOrd="2" destOrd="0" presId="urn:microsoft.com/office/officeart/2018/2/layout/IconVerticalSolidList"/>
    <dgm:cxn modelId="{256AF041-0507-4343-A410-6DA5EE764A66}" type="presParOf" srcId="{5280BB0B-6ECB-4CC7-BEA7-6DFF83B3CD65}" destId="{910FB14F-C2BF-4FD1-BD85-0251ACC65D7D}" srcOrd="0" destOrd="0" presId="urn:microsoft.com/office/officeart/2018/2/layout/IconVerticalSolidList"/>
    <dgm:cxn modelId="{F401B365-6624-4150-B5F0-A037A274C47E}" type="presParOf" srcId="{5280BB0B-6ECB-4CC7-BEA7-6DFF83B3CD65}" destId="{B81D0276-70C7-417A-9C66-A5D7BFE8F458}" srcOrd="1" destOrd="0" presId="urn:microsoft.com/office/officeart/2018/2/layout/IconVerticalSolidList"/>
    <dgm:cxn modelId="{46346465-2C54-4A3F-922A-7D39B3D88254}" type="presParOf" srcId="{5280BB0B-6ECB-4CC7-BEA7-6DFF83B3CD65}" destId="{5005A8F5-9AE6-4C6C-BF3A-940AE9131DE2}" srcOrd="2" destOrd="0" presId="urn:microsoft.com/office/officeart/2018/2/layout/IconVerticalSolidList"/>
    <dgm:cxn modelId="{E0988A26-881C-4DC7-ADA2-E4AAE2E8E3F1}" type="presParOf" srcId="{5280BB0B-6ECB-4CC7-BEA7-6DFF83B3CD65}" destId="{0CFB7E4B-25C7-420F-A9E2-47EB9E1B10BA}" srcOrd="3" destOrd="0" presId="urn:microsoft.com/office/officeart/2018/2/layout/IconVerticalSolidList"/>
    <dgm:cxn modelId="{4294C791-C00F-4FD5-87C3-E5D938C3FCE2}" type="presParOf" srcId="{67932F4D-83E6-4A44-9712-ABDC77B11C1F}" destId="{5CDF34F4-77A4-4417-9ECF-5E5961870357}" srcOrd="3" destOrd="0" presId="urn:microsoft.com/office/officeart/2018/2/layout/IconVerticalSolidList"/>
    <dgm:cxn modelId="{D655EDB7-B640-4A1F-8B34-288FF3CFE713}" type="presParOf" srcId="{67932F4D-83E6-4A44-9712-ABDC77B11C1F}" destId="{AC1418E7-924A-47E8-8804-1DD859CBD02E}" srcOrd="4" destOrd="0" presId="urn:microsoft.com/office/officeart/2018/2/layout/IconVerticalSolidList"/>
    <dgm:cxn modelId="{2144E548-82D1-4978-9E87-24630F2DC6CE}" type="presParOf" srcId="{AC1418E7-924A-47E8-8804-1DD859CBD02E}" destId="{30AEA92D-DD1D-44E9-AF31-94EA89E2DCF1}" srcOrd="0" destOrd="0" presId="urn:microsoft.com/office/officeart/2018/2/layout/IconVerticalSolidList"/>
    <dgm:cxn modelId="{DE210691-BE4D-4406-A1C7-DB6F81BEC16C}" type="presParOf" srcId="{AC1418E7-924A-47E8-8804-1DD859CBD02E}" destId="{C25E7006-EBFE-4CB1-823A-6E306325FC0B}" srcOrd="1" destOrd="0" presId="urn:microsoft.com/office/officeart/2018/2/layout/IconVerticalSolidList"/>
    <dgm:cxn modelId="{9DC8DD14-6A92-4941-960D-9EDF63EADA00}" type="presParOf" srcId="{AC1418E7-924A-47E8-8804-1DD859CBD02E}" destId="{DDD16849-7D5C-48B3-9A5D-1AEF22FA9DDE}" srcOrd="2" destOrd="0" presId="urn:microsoft.com/office/officeart/2018/2/layout/IconVerticalSolidList"/>
    <dgm:cxn modelId="{6FC2C3D1-3787-406D-8239-F68506F6FA41}" type="presParOf" srcId="{AC1418E7-924A-47E8-8804-1DD859CBD02E}" destId="{B88CCEB6-194D-4209-B8FD-BB467A71D062}" srcOrd="3" destOrd="0" presId="urn:microsoft.com/office/officeart/2018/2/layout/IconVerticalSolidList"/>
    <dgm:cxn modelId="{FCE6F863-95D6-4319-ADC2-5DED778103C1}" type="presParOf" srcId="{67932F4D-83E6-4A44-9712-ABDC77B11C1F}" destId="{00F96FDD-B1F2-42F3-B2FE-9A54DC7301A1}" srcOrd="5" destOrd="0" presId="urn:microsoft.com/office/officeart/2018/2/layout/IconVerticalSolidList"/>
    <dgm:cxn modelId="{B9BED0A4-84FA-4AD9-A2A7-D8FFE03BEB38}" type="presParOf" srcId="{67932F4D-83E6-4A44-9712-ABDC77B11C1F}" destId="{4F9B082F-BE11-4E0A-95CD-9C8C5FD5B39B}" srcOrd="6" destOrd="0" presId="urn:microsoft.com/office/officeart/2018/2/layout/IconVerticalSolidList"/>
    <dgm:cxn modelId="{D0B8074C-AB1F-453E-AC4F-E8DE57F4C045}" type="presParOf" srcId="{4F9B082F-BE11-4E0A-95CD-9C8C5FD5B39B}" destId="{97EB9D3D-FBE4-4D43-8080-8884445D5002}" srcOrd="0" destOrd="0" presId="urn:microsoft.com/office/officeart/2018/2/layout/IconVerticalSolidList"/>
    <dgm:cxn modelId="{1BC63B5B-CF6A-4BE5-AC15-5D29F2B7ADD3}" type="presParOf" srcId="{4F9B082F-BE11-4E0A-95CD-9C8C5FD5B39B}" destId="{68F81B00-55AA-4456-A6F0-3EB147F67F6B}" srcOrd="1" destOrd="0" presId="urn:microsoft.com/office/officeart/2018/2/layout/IconVerticalSolidList"/>
    <dgm:cxn modelId="{959DF3E2-7968-430B-9EDF-A9F38786954B}" type="presParOf" srcId="{4F9B082F-BE11-4E0A-95CD-9C8C5FD5B39B}" destId="{6B7923C0-9E1B-4A95-83B0-687625D97674}" srcOrd="2" destOrd="0" presId="urn:microsoft.com/office/officeart/2018/2/layout/IconVerticalSolidList"/>
    <dgm:cxn modelId="{D86B40B5-BFB2-43EF-A57A-75B548D18A40}" type="presParOf" srcId="{4F9B082F-BE11-4E0A-95CD-9C8C5FD5B39B}" destId="{6F8C9C14-214A-4569-B48E-4DBA46DBF1D8}" srcOrd="3" destOrd="0" presId="urn:microsoft.com/office/officeart/2018/2/layout/IconVerticalSolidList"/>
    <dgm:cxn modelId="{41E797D9-1812-4829-9C40-83ECA252CB8C}" type="presParOf" srcId="{67932F4D-83E6-4A44-9712-ABDC77B11C1F}" destId="{2DE403D1-B687-4033-A71E-DF3720690D6B}" srcOrd="7" destOrd="0" presId="urn:microsoft.com/office/officeart/2018/2/layout/IconVerticalSolidList"/>
    <dgm:cxn modelId="{DD3C39B2-1781-4FE7-967C-F384833A7C14}" type="presParOf" srcId="{67932F4D-83E6-4A44-9712-ABDC77B11C1F}" destId="{CA11DD30-118A-4422-992C-B72FFEA1D43F}" srcOrd="8" destOrd="0" presId="urn:microsoft.com/office/officeart/2018/2/layout/IconVerticalSolidList"/>
    <dgm:cxn modelId="{3CA4E914-24E4-4C06-879D-0435C6455AAB}" type="presParOf" srcId="{CA11DD30-118A-4422-992C-B72FFEA1D43F}" destId="{591AA9C2-5D29-42A8-BEA0-F47208D5D236}" srcOrd="0" destOrd="0" presId="urn:microsoft.com/office/officeart/2018/2/layout/IconVerticalSolidList"/>
    <dgm:cxn modelId="{C9E89D6C-66A1-45D2-802B-ED8BD38602C4}" type="presParOf" srcId="{CA11DD30-118A-4422-992C-B72FFEA1D43F}" destId="{A66500F6-C1FC-4BB9-965E-2A9111C39958}" srcOrd="1" destOrd="0" presId="urn:microsoft.com/office/officeart/2018/2/layout/IconVerticalSolidList"/>
    <dgm:cxn modelId="{97F9D89F-85C0-4042-A13A-5B6D6E0BB6A5}" type="presParOf" srcId="{CA11DD30-118A-4422-992C-B72FFEA1D43F}" destId="{33FC1FB2-139C-41AD-9B35-61D1B32585A1}" srcOrd="2" destOrd="0" presId="urn:microsoft.com/office/officeart/2018/2/layout/IconVerticalSolidList"/>
    <dgm:cxn modelId="{8B4939BC-C857-452C-AE43-871DCE9EFB65}" type="presParOf" srcId="{CA11DD30-118A-4422-992C-B72FFEA1D43F}" destId="{29637B4C-E32A-4388-8375-ACADBB0191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7FD81-5A38-41D8-8CF1-709CA7AF4F1A}"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D7CBC3C6-23A6-47DA-9967-B10E7CAD448E}">
      <dgm:prSet/>
      <dgm:spPr/>
      <dgm:t>
        <a:bodyPr/>
        <a:lstStyle/>
        <a:p>
          <a:pPr>
            <a:lnSpc>
              <a:spcPct val="100000"/>
            </a:lnSpc>
            <a:defRPr cap="all"/>
          </a:pPr>
          <a:r>
            <a:rPr lang="en-US"/>
            <a:t>Definition of Sadhana: Sadhana is a Sanskrit term that translates to "spiritual practice" or "discipline." It refers to the dedicated and intentional effort made by individuals to engage in spiritual practices with the aim of realizing their true nature and attaining spiritual liberation</a:t>
          </a:r>
        </a:p>
      </dgm:t>
    </dgm:pt>
    <dgm:pt modelId="{0A70FCA8-A496-477B-9000-62479084C807}" type="parTrans" cxnId="{17751A50-13D4-40A3-AFEF-84678A643531}">
      <dgm:prSet/>
      <dgm:spPr/>
      <dgm:t>
        <a:bodyPr/>
        <a:lstStyle/>
        <a:p>
          <a:endParaRPr lang="en-US"/>
        </a:p>
      </dgm:t>
    </dgm:pt>
    <dgm:pt modelId="{68C23F47-B52D-4995-A98E-8B5CEB3B1B42}" type="sibTrans" cxnId="{17751A50-13D4-40A3-AFEF-84678A643531}">
      <dgm:prSet/>
      <dgm:spPr/>
      <dgm:t>
        <a:bodyPr/>
        <a:lstStyle/>
        <a:p>
          <a:endParaRPr lang="en-US"/>
        </a:p>
      </dgm:t>
    </dgm:pt>
    <dgm:pt modelId="{E0D80D16-55CE-4138-990D-E47338CF9ED2}">
      <dgm:prSet/>
      <dgm:spPr/>
      <dgm:t>
        <a:bodyPr/>
        <a:lstStyle/>
        <a:p>
          <a:pPr>
            <a:lnSpc>
              <a:spcPct val="100000"/>
            </a:lnSpc>
            <a:defRPr cap="all"/>
          </a:pPr>
          <a:r>
            <a:rPr lang="en-US"/>
            <a:t>Purpose of Sadhana: The primary purpose of Sadhana is to transcend the limitations of the ego and the material world, and to establish a deep connection with the divine essence within oneself and in the universe</a:t>
          </a:r>
        </a:p>
      </dgm:t>
    </dgm:pt>
    <dgm:pt modelId="{003F4828-A398-4B15-9A4C-6A55654FE6BF}" type="parTrans" cxnId="{5FC0324B-E503-4741-98A1-CD6C3F14A3F1}">
      <dgm:prSet/>
      <dgm:spPr/>
      <dgm:t>
        <a:bodyPr/>
        <a:lstStyle/>
        <a:p>
          <a:endParaRPr lang="en-US"/>
        </a:p>
      </dgm:t>
    </dgm:pt>
    <dgm:pt modelId="{EE02F076-186C-4B12-BA03-CCEDB21C984C}" type="sibTrans" cxnId="{5FC0324B-E503-4741-98A1-CD6C3F14A3F1}">
      <dgm:prSet/>
      <dgm:spPr/>
      <dgm:t>
        <a:bodyPr/>
        <a:lstStyle/>
        <a:p>
          <a:endParaRPr lang="en-US"/>
        </a:p>
      </dgm:t>
    </dgm:pt>
    <dgm:pt modelId="{AF982D51-64B9-458C-91D9-035A5D4DEA46}">
      <dgm:prSet/>
      <dgm:spPr/>
      <dgm:t>
        <a:bodyPr/>
        <a:lstStyle/>
        <a:p>
          <a:pPr>
            <a:lnSpc>
              <a:spcPct val="100000"/>
            </a:lnSpc>
            <a:defRPr cap="all"/>
          </a:pPr>
          <a:r>
            <a:rPr lang="en-US"/>
            <a:t>Types of Sadhana: Sadhana encompasses a wide range of spiritual practices, which may include</a:t>
          </a:r>
        </a:p>
      </dgm:t>
    </dgm:pt>
    <dgm:pt modelId="{FD7BB9FD-2DC9-4BD1-95B1-FAD2A5F119F8}" type="parTrans" cxnId="{E81C8758-963B-4E27-926F-A935F72F388F}">
      <dgm:prSet/>
      <dgm:spPr/>
      <dgm:t>
        <a:bodyPr/>
        <a:lstStyle/>
        <a:p>
          <a:endParaRPr lang="en-US"/>
        </a:p>
      </dgm:t>
    </dgm:pt>
    <dgm:pt modelId="{48D02081-6B46-4F4E-9279-02594E7A99B5}" type="sibTrans" cxnId="{E81C8758-963B-4E27-926F-A935F72F388F}">
      <dgm:prSet/>
      <dgm:spPr/>
      <dgm:t>
        <a:bodyPr/>
        <a:lstStyle/>
        <a:p>
          <a:endParaRPr lang="en-US"/>
        </a:p>
      </dgm:t>
    </dgm:pt>
    <dgm:pt modelId="{1B0AFD8F-3E0C-4C3F-BD7D-30DB1D1298F5}">
      <dgm:prSet/>
      <dgm:spPr/>
      <dgm:t>
        <a:bodyPr/>
        <a:lstStyle/>
        <a:p>
          <a:pPr>
            <a:lnSpc>
              <a:spcPct val="100000"/>
            </a:lnSpc>
            <a:defRPr cap="all"/>
          </a:pPr>
          <a:r>
            <a:rPr lang="en-US"/>
            <a:t>Explore specific practices that aid in the transformation from Samsarin to Sadhaka</a:t>
          </a:r>
        </a:p>
      </dgm:t>
    </dgm:pt>
    <dgm:pt modelId="{B338668E-8179-4D12-B435-F2D4586B1961}" type="parTrans" cxnId="{98BC1199-F213-4839-9A73-5F2D844A615F}">
      <dgm:prSet/>
      <dgm:spPr/>
      <dgm:t>
        <a:bodyPr/>
        <a:lstStyle/>
        <a:p>
          <a:endParaRPr lang="en-US"/>
        </a:p>
      </dgm:t>
    </dgm:pt>
    <dgm:pt modelId="{55D826D8-9E49-4418-BB94-6FFB70605CA2}" type="sibTrans" cxnId="{98BC1199-F213-4839-9A73-5F2D844A615F}">
      <dgm:prSet/>
      <dgm:spPr/>
      <dgm:t>
        <a:bodyPr/>
        <a:lstStyle/>
        <a:p>
          <a:endParaRPr lang="en-US"/>
        </a:p>
      </dgm:t>
    </dgm:pt>
    <dgm:pt modelId="{A08B3DBF-2EC5-4580-A7D0-9388753D5C6E}">
      <dgm:prSet/>
      <dgm:spPr/>
      <dgm:t>
        <a:bodyPr/>
        <a:lstStyle/>
        <a:p>
          <a:pPr>
            <a:lnSpc>
              <a:spcPct val="100000"/>
            </a:lnSpc>
            <a:defRPr cap="all"/>
          </a:pPr>
          <a:r>
            <a:rPr lang="en-US"/>
            <a:t>Highlight the benefits and purpose of these practices</a:t>
          </a:r>
        </a:p>
      </dgm:t>
    </dgm:pt>
    <dgm:pt modelId="{6DB0F792-0CFD-4E9B-8EE3-8862881502AB}" type="parTrans" cxnId="{C27B70C0-9049-42D7-8805-FF1D74BBD8D2}">
      <dgm:prSet/>
      <dgm:spPr/>
      <dgm:t>
        <a:bodyPr/>
        <a:lstStyle/>
        <a:p>
          <a:endParaRPr lang="en-US"/>
        </a:p>
      </dgm:t>
    </dgm:pt>
    <dgm:pt modelId="{783BB99B-1F96-4EC8-85B0-F8CC1DCFCAD6}" type="sibTrans" cxnId="{C27B70C0-9049-42D7-8805-FF1D74BBD8D2}">
      <dgm:prSet/>
      <dgm:spPr/>
      <dgm:t>
        <a:bodyPr/>
        <a:lstStyle/>
        <a:p>
          <a:endParaRPr lang="en-US"/>
        </a:p>
      </dgm:t>
    </dgm:pt>
    <dgm:pt modelId="{35E8CB9F-CB07-4522-9FE7-A94AF3F46C7A}" type="pres">
      <dgm:prSet presAssocID="{BEE7FD81-5A38-41D8-8CF1-709CA7AF4F1A}" presName="diagram" presStyleCnt="0">
        <dgm:presLayoutVars>
          <dgm:dir/>
          <dgm:resizeHandles val="exact"/>
        </dgm:presLayoutVars>
      </dgm:prSet>
      <dgm:spPr/>
    </dgm:pt>
    <dgm:pt modelId="{C7A4EBA0-C24D-4FFC-8022-FEBBA1372F08}" type="pres">
      <dgm:prSet presAssocID="{D7CBC3C6-23A6-47DA-9967-B10E7CAD448E}" presName="node" presStyleLbl="node1" presStyleIdx="0" presStyleCnt="5">
        <dgm:presLayoutVars>
          <dgm:bulletEnabled val="1"/>
        </dgm:presLayoutVars>
      </dgm:prSet>
      <dgm:spPr/>
    </dgm:pt>
    <dgm:pt modelId="{ABC066FD-359B-413B-8E13-72E5981211ED}" type="pres">
      <dgm:prSet presAssocID="{68C23F47-B52D-4995-A98E-8B5CEB3B1B42}" presName="sibTrans" presStyleCnt="0"/>
      <dgm:spPr/>
    </dgm:pt>
    <dgm:pt modelId="{BC34790A-EF35-44CA-82B8-9DDA94FA0E71}" type="pres">
      <dgm:prSet presAssocID="{E0D80D16-55CE-4138-990D-E47338CF9ED2}" presName="node" presStyleLbl="node1" presStyleIdx="1" presStyleCnt="5">
        <dgm:presLayoutVars>
          <dgm:bulletEnabled val="1"/>
        </dgm:presLayoutVars>
      </dgm:prSet>
      <dgm:spPr/>
    </dgm:pt>
    <dgm:pt modelId="{55C2C49A-A87F-4C29-AD24-EF658FBCBBD4}" type="pres">
      <dgm:prSet presAssocID="{EE02F076-186C-4B12-BA03-CCEDB21C984C}" presName="sibTrans" presStyleCnt="0"/>
      <dgm:spPr/>
    </dgm:pt>
    <dgm:pt modelId="{EFB6DF11-54A8-413C-95F8-F3BE517BA285}" type="pres">
      <dgm:prSet presAssocID="{AF982D51-64B9-458C-91D9-035A5D4DEA46}" presName="node" presStyleLbl="node1" presStyleIdx="2" presStyleCnt="5">
        <dgm:presLayoutVars>
          <dgm:bulletEnabled val="1"/>
        </dgm:presLayoutVars>
      </dgm:prSet>
      <dgm:spPr/>
    </dgm:pt>
    <dgm:pt modelId="{6F16235D-7E15-4256-BD2A-F9A31707BE9D}" type="pres">
      <dgm:prSet presAssocID="{48D02081-6B46-4F4E-9279-02594E7A99B5}" presName="sibTrans" presStyleCnt="0"/>
      <dgm:spPr/>
    </dgm:pt>
    <dgm:pt modelId="{9D24D205-B9F5-4F6D-8750-DEA27E9B7C51}" type="pres">
      <dgm:prSet presAssocID="{1B0AFD8F-3E0C-4C3F-BD7D-30DB1D1298F5}" presName="node" presStyleLbl="node1" presStyleIdx="3" presStyleCnt="5">
        <dgm:presLayoutVars>
          <dgm:bulletEnabled val="1"/>
        </dgm:presLayoutVars>
      </dgm:prSet>
      <dgm:spPr/>
    </dgm:pt>
    <dgm:pt modelId="{9E70A972-4F4C-4372-A559-5BCA23B6B0EC}" type="pres">
      <dgm:prSet presAssocID="{55D826D8-9E49-4418-BB94-6FFB70605CA2}" presName="sibTrans" presStyleCnt="0"/>
      <dgm:spPr/>
    </dgm:pt>
    <dgm:pt modelId="{C9D4392B-5673-4E18-99D5-31C8DCC87EE0}" type="pres">
      <dgm:prSet presAssocID="{A08B3DBF-2EC5-4580-A7D0-9388753D5C6E}" presName="node" presStyleLbl="node1" presStyleIdx="4" presStyleCnt="5">
        <dgm:presLayoutVars>
          <dgm:bulletEnabled val="1"/>
        </dgm:presLayoutVars>
      </dgm:prSet>
      <dgm:spPr/>
    </dgm:pt>
  </dgm:ptLst>
  <dgm:cxnLst>
    <dgm:cxn modelId="{83E1561F-1ED1-463B-AB9F-C90C3FD6A5DB}" type="presOf" srcId="{A08B3DBF-2EC5-4580-A7D0-9388753D5C6E}" destId="{C9D4392B-5673-4E18-99D5-31C8DCC87EE0}" srcOrd="0" destOrd="0" presId="urn:microsoft.com/office/officeart/2005/8/layout/default"/>
    <dgm:cxn modelId="{5FC0324B-E503-4741-98A1-CD6C3F14A3F1}" srcId="{BEE7FD81-5A38-41D8-8CF1-709CA7AF4F1A}" destId="{E0D80D16-55CE-4138-990D-E47338CF9ED2}" srcOrd="1" destOrd="0" parTransId="{003F4828-A398-4B15-9A4C-6A55654FE6BF}" sibTransId="{EE02F076-186C-4B12-BA03-CCEDB21C984C}"/>
    <dgm:cxn modelId="{17751A50-13D4-40A3-AFEF-84678A643531}" srcId="{BEE7FD81-5A38-41D8-8CF1-709CA7AF4F1A}" destId="{D7CBC3C6-23A6-47DA-9967-B10E7CAD448E}" srcOrd="0" destOrd="0" parTransId="{0A70FCA8-A496-477B-9000-62479084C807}" sibTransId="{68C23F47-B52D-4995-A98E-8B5CEB3B1B42}"/>
    <dgm:cxn modelId="{E81C8758-963B-4E27-926F-A935F72F388F}" srcId="{BEE7FD81-5A38-41D8-8CF1-709CA7AF4F1A}" destId="{AF982D51-64B9-458C-91D9-035A5D4DEA46}" srcOrd="2" destOrd="0" parTransId="{FD7BB9FD-2DC9-4BD1-95B1-FAD2A5F119F8}" sibTransId="{48D02081-6B46-4F4E-9279-02594E7A99B5}"/>
    <dgm:cxn modelId="{088FF47C-2F80-4D5F-A3E9-D44BE8BA6097}" type="presOf" srcId="{E0D80D16-55CE-4138-990D-E47338CF9ED2}" destId="{BC34790A-EF35-44CA-82B8-9DDA94FA0E71}" srcOrd="0" destOrd="0" presId="urn:microsoft.com/office/officeart/2005/8/layout/default"/>
    <dgm:cxn modelId="{64C0BD82-7E82-4620-9A55-5FEDD4609215}" type="presOf" srcId="{BEE7FD81-5A38-41D8-8CF1-709CA7AF4F1A}" destId="{35E8CB9F-CB07-4522-9FE7-A94AF3F46C7A}" srcOrd="0" destOrd="0" presId="urn:microsoft.com/office/officeart/2005/8/layout/default"/>
    <dgm:cxn modelId="{8FB9F883-0599-4AE7-81B6-5469D5C40F02}" type="presOf" srcId="{AF982D51-64B9-458C-91D9-035A5D4DEA46}" destId="{EFB6DF11-54A8-413C-95F8-F3BE517BA285}" srcOrd="0" destOrd="0" presId="urn:microsoft.com/office/officeart/2005/8/layout/default"/>
    <dgm:cxn modelId="{1C171789-F958-4007-9D42-A19ADE84AFB5}" type="presOf" srcId="{D7CBC3C6-23A6-47DA-9967-B10E7CAD448E}" destId="{C7A4EBA0-C24D-4FFC-8022-FEBBA1372F08}" srcOrd="0" destOrd="0" presId="urn:microsoft.com/office/officeart/2005/8/layout/default"/>
    <dgm:cxn modelId="{98BC1199-F213-4839-9A73-5F2D844A615F}" srcId="{BEE7FD81-5A38-41D8-8CF1-709CA7AF4F1A}" destId="{1B0AFD8F-3E0C-4C3F-BD7D-30DB1D1298F5}" srcOrd="3" destOrd="0" parTransId="{B338668E-8179-4D12-B435-F2D4586B1961}" sibTransId="{55D826D8-9E49-4418-BB94-6FFB70605CA2}"/>
    <dgm:cxn modelId="{C27B70C0-9049-42D7-8805-FF1D74BBD8D2}" srcId="{BEE7FD81-5A38-41D8-8CF1-709CA7AF4F1A}" destId="{A08B3DBF-2EC5-4580-A7D0-9388753D5C6E}" srcOrd="4" destOrd="0" parTransId="{6DB0F792-0CFD-4E9B-8EE3-8862881502AB}" sibTransId="{783BB99B-1F96-4EC8-85B0-F8CC1DCFCAD6}"/>
    <dgm:cxn modelId="{E51202C4-DD26-428F-A27B-0A4D8A913A02}" type="presOf" srcId="{1B0AFD8F-3E0C-4C3F-BD7D-30DB1D1298F5}" destId="{9D24D205-B9F5-4F6D-8750-DEA27E9B7C51}" srcOrd="0" destOrd="0" presId="urn:microsoft.com/office/officeart/2005/8/layout/default"/>
    <dgm:cxn modelId="{0BEAA9CD-C9E8-49EC-942E-5D494C69FE98}" type="presParOf" srcId="{35E8CB9F-CB07-4522-9FE7-A94AF3F46C7A}" destId="{C7A4EBA0-C24D-4FFC-8022-FEBBA1372F08}" srcOrd="0" destOrd="0" presId="urn:microsoft.com/office/officeart/2005/8/layout/default"/>
    <dgm:cxn modelId="{607B0A2C-8C06-4135-8478-164ABB1E1926}" type="presParOf" srcId="{35E8CB9F-CB07-4522-9FE7-A94AF3F46C7A}" destId="{ABC066FD-359B-413B-8E13-72E5981211ED}" srcOrd="1" destOrd="0" presId="urn:microsoft.com/office/officeart/2005/8/layout/default"/>
    <dgm:cxn modelId="{9808AD72-DF06-48A3-B171-A65384230554}" type="presParOf" srcId="{35E8CB9F-CB07-4522-9FE7-A94AF3F46C7A}" destId="{BC34790A-EF35-44CA-82B8-9DDA94FA0E71}" srcOrd="2" destOrd="0" presId="urn:microsoft.com/office/officeart/2005/8/layout/default"/>
    <dgm:cxn modelId="{9AD306BE-103D-42C8-916C-EE328A651DF1}" type="presParOf" srcId="{35E8CB9F-CB07-4522-9FE7-A94AF3F46C7A}" destId="{55C2C49A-A87F-4C29-AD24-EF658FBCBBD4}" srcOrd="3" destOrd="0" presId="urn:microsoft.com/office/officeart/2005/8/layout/default"/>
    <dgm:cxn modelId="{6B7F3243-3184-4A00-B02A-3AEC31380F27}" type="presParOf" srcId="{35E8CB9F-CB07-4522-9FE7-A94AF3F46C7A}" destId="{EFB6DF11-54A8-413C-95F8-F3BE517BA285}" srcOrd="4" destOrd="0" presId="urn:microsoft.com/office/officeart/2005/8/layout/default"/>
    <dgm:cxn modelId="{BF4904A8-AECD-4D37-9308-49E4F907D5C4}" type="presParOf" srcId="{35E8CB9F-CB07-4522-9FE7-A94AF3F46C7A}" destId="{6F16235D-7E15-4256-BD2A-F9A31707BE9D}" srcOrd="5" destOrd="0" presId="urn:microsoft.com/office/officeart/2005/8/layout/default"/>
    <dgm:cxn modelId="{A62FA6FD-85A6-4062-86F5-02F2634788D6}" type="presParOf" srcId="{35E8CB9F-CB07-4522-9FE7-A94AF3F46C7A}" destId="{9D24D205-B9F5-4F6D-8750-DEA27E9B7C51}" srcOrd="6" destOrd="0" presId="urn:microsoft.com/office/officeart/2005/8/layout/default"/>
    <dgm:cxn modelId="{C04BDB10-3D07-43BD-A17A-FD850392CD99}" type="presParOf" srcId="{35E8CB9F-CB07-4522-9FE7-A94AF3F46C7A}" destId="{9E70A972-4F4C-4372-A559-5BCA23B6B0EC}" srcOrd="7" destOrd="0" presId="urn:microsoft.com/office/officeart/2005/8/layout/default"/>
    <dgm:cxn modelId="{6D8BD3D8-6CBB-4C59-80AD-90C37B68B381}" type="presParOf" srcId="{35E8CB9F-CB07-4522-9FE7-A94AF3F46C7A}" destId="{C9D4392B-5673-4E18-99D5-31C8DCC87EE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01EC1A-D631-4C05-A055-4841E981C0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DD0D556-95F8-41CE-A195-6554C753DE76}">
      <dgm:prSet/>
      <dgm:spPr/>
      <dgm:t>
        <a:bodyPr/>
        <a:lstStyle/>
        <a:p>
          <a:r>
            <a:rPr lang="en-US"/>
            <a:t>Today, we have explored the transformative journey from Samsarin to Sadhaka</a:t>
          </a:r>
        </a:p>
      </dgm:t>
    </dgm:pt>
    <dgm:pt modelId="{A0C73211-E689-4A7A-A70B-01E856CDE1E6}" type="parTrans" cxnId="{63AEC409-3103-4D0A-9BA0-523C257B970B}">
      <dgm:prSet/>
      <dgm:spPr/>
      <dgm:t>
        <a:bodyPr/>
        <a:lstStyle/>
        <a:p>
          <a:endParaRPr lang="en-US"/>
        </a:p>
      </dgm:t>
    </dgm:pt>
    <dgm:pt modelId="{32F1422A-8CAE-4BF1-9210-7907D3299A0D}" type="sibTrans" cxnId="{63AEC409-3103-4D0A-9BA0-523C257B970B}">
      <dgm:prSet/>
      <dgm:spPr/>
      <dgm:t>
        <a:bodyPr/>
        <a:lstStyle/>
        <a:p>
          <a:endParaRPr lang="en-US"/>
        </a:p>
      </dgm:t>
    </dgm:pt>
    <dgm:pt modelId="{44979C8F-5176-4BF1-9A9D-FEDC602A9196}">
      <dgm:prSet/>
      <dgm:spPr/>
      <dgm:t>
        <a:bodyPr/>
        <a:lstStyle/>
        <a:p>
          <a:r>
            <a:rPr lang="en-US"/>
            <a:t>May you find inspiration to embrace your own spiritual path and experience the profound transformation that awaits</a:t>
          </a:r>
        </a:p>
      </dgm:t>
    </dgm:pt>
    <dgm:pt modelId="{E54D39B0-91AC-4D07-A498-A48471FA8BC8}" type="parTrans" cxnId="{8D551428-AF99-428D-BC88-161207963B90}">
      <dgm:prSet/>
      <dgm:spPr/>
      <dgm:t>
        <a:bodyPr/>
        <a:lstStyle/>
        <a:p>
          <a:endParaRPr lang="en-US"/>
        </a:p>
      </dgm:t>
    </dgm:pt>
    <dgm:pt modelId="{D6B57C7F-6B64-4AB6-A48D-51350EB8C1C6}" type="sibTrans" cxnId="{8D551428-AF99-428D-BC88-161207963B90}">
      <dgm:prSet/>
      <dgm:spPr/>
      <dgm:t>
        <a:bodyPr/>
        <a:lstStyle/>
        <a:p>
          <a:endParaRPr lang="en-US"/>
        </a:p>
      </dgm:t>
    </dgm:pt>
    <dgm:pt modelId="{0BE5AED8-793E-49B9-A227-7080E46A9C57}">
      <dgm:prSet/>
      <dgm:spPr/>
      <dgm:t>
        <a:bodyPr/>
        <a:lstStyle/>
        <a:p>
          <a:r>
            <a:rPr lang="en-US"/>
            <a:t>Thank you and Namaste!</a:t>
          </a:r>
        </a:p>
      </dgm:t>
    </dgm:pt>
    <dgm:pt modelId="{9768524E-03CD-48CF-A757-10631BB6D2C0}" type="parTrans" cxnId="{789FF7E1-2BBD-4190-BE4A-8402919D8969}">
      <dgm:prSet/>
      <dgm:spPr/>
      <dgm:t>
        <a:bodyPr/>
        <a:lstStyle/>
        <a:p>
          <a:endParaRPr lang="en-US"/>
        </a:p>
      </dgm:t>
    </dgm:pt>
    <dgm:pt modelId="{70D6154A-BABA-47FF-97E3-CBF29E2CFFE9}" type="sibTrans" cxnId="{789FF7E1-2BBD-4190-BE4A-8402919D8969}">
      <dgm:prSet/>
      <dgm:spPr/>
      <dgm:t>
        <a:bodyPr/>
        <a:lstStyle/>
        <a:p>
          <a:endParaRPr lang="en-US"/>
        </a:p>
      </dgm:t>
    </dgm:pt>
    <dgm:pt modelId="{C2D35C6D-58A1-4527-8A62-4267F499FADD}" type="pres">
      <dgm:prSet presAssocID="{8C01EC1A-D631-4C05-A055-4841E981C0BE}" presName="root" presStyleCnt="0">
        <dgm:presLayoutVars>
          <dgm:dir/>
          <dgm:resizeHandles val="exact"/>
        </dgm:presLayoutVars>
      </dgm:prSet>
      <dgm:spPr/>
    </dgm:pt>
    <dgm:pt modelId="{BF735E3D-8360-4E80-B441-DECF543A6490}" type="pres">
      <dgm:prSet presAssocID="{5DD0D556-95F8-41CE-A195-6554C753DE76}" presName="compNode" presStyleCnt="0"/>
      <dgm:spPr/>
    </dgm:pt>
    <dgm:pt modelId="{C472E777-7D19-4BF6-B4F2-56B85EE67CAF}" type="pres">
      <dgm:prSet presAssocID="{5DD0D556-95F8-41CE-A195-6554C753DE76}" presName="bgRect" presStyleLbl="bgShp" presStyleIdx="0" presStyleCnt="3"/>
      <dgm:spPr/>
    </dgm:pt>
    <dgm:pt modelId="{5270BC41-8AAB-4B44-AD21-3919ED39F483}" type="pres">
      <dgm:prSet presAssocID="{5DD0D556-95F8-41CE-A195-6554C753DE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16192A60-2BA5-43B1-92F5-36DFB68A4AAB}" type="pres">
      <dgm:prSet presAssocID="{5DD0D556-95F8-41CE-A195-6554C753DE76}" presName="spaceRect" presStyleCnt="0"/>
      <dgm:spPr/>
    </dgm:pt>
    <dgm:pt modelId="{D6486CC2-950D-4D71-A3E7-CDEEB78BA2A6}" type="pres">
      <dgm:prSet presAssocID="{5DD0D556-95F8-41CE-A195-6554C753DE76}" presName="parTx" presStyleLbl="revTx" presStyleIdx="0" presStyleCnt="3">
        <dgm:presLayoutVars>
          <dgm:chMax val="0"/>
          <dgm:chPref val="0"/>
        </dgm:presLayoutVars>
      </dgm:prSet>
      <dgm:spPr/>
    </dgm:pt>
    <dgm:pt modelId="{129A8323-06EC-4594-A2AD-486624036C26}" type="pres">
      <dgm:prSet presAssocID="{32F1422A-8CAE-4BF1-9210-7907D3299A0D}" presName="sibTrans" presStyleCnt="0"/>
      <dgm:spPr/>
    </dgm:pt>
    <dgm:pt modelId="{C30414AC-3BB4-4431-A952-27EBE54F3643}" type="pres">
      <dgm:prSet presAssocID="{44979C8F-5176-4BF1-9A9D-FEDC602A9196}" presName="compNode" presStyleCnt="0"/>
      <dgm:spPr/>
    </dgm:pt>
    <dgm:pt modelId="{15521623-F80D-4657-8F09-337C91952C01}" type="pres">
      <dgm:prSet presAssocID="{44979C8F-5176-4BF1-9A9D-FEDC602A9196}" presName="bgRect" presStyleLbl="bgShp" presStyleIdx="1" presStyleCnt="3"/>
      <dgm:spPr/>
    </dgm:pt>
    <dgm:pt modelId="{4A30C009-C541-4CB5-8DA2-64EBFAF3827E}" type="pres">
      <dgm:prSet presAssocID="{44979C8F-5176-4BF1-9A9D-FEDC602A91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D8C3D6E2-51FC-4D63-B417-BBD7B7F8B94E}" type="pres">
      <dgm:prSet presAssocID="{44979C8F-5176-4BF1-9A9D-FEDC602A9196}" presName="spaceRect" presStyleCnt="0"/>
      <dgm:spPr/>
    </dgm:pt>
    <dgm:pt modelId="{91A21359-3F91-4D9B-A137-B330560E8FCD}" type="pres">
      <dgm:prSet presAssocID="{44979C8F-5176-4BF1-9A9D-FEDC602A9196}" presName="parTx" presStyleLbl="revTx" presStyleIdx="1" presStyleCnt="3">
        <dgm:presLayoutVars>
          <dgm:chMax val="0"/>
          <dgm:chPref val="0"/>
        </dgm:presLayoutVars>
      </dgm:prSet>
      <dgm:spPr/>
    </dgm:pt>
    <dgm:pt modelId="{3ADA8496-164E-410F-BD33-A0C6028ABCC4}" type="pres">
      <dgm:prSet presAssocID="{D6B57C7F-6B64-4AB6-A48D-51350EB8C1C6}" presName="sibTrans" presStyleCnt="0"/>
      <dgm:spPr/>
    </dgm:pt>
    <dgm:pt modelId="{AC05CEDF-4451-469F-B314-38910E2F4D7E}" type="pres">
      <dgm:prSet presAssocID="{0BE5AED8-793E-49B9-A227-7080E46A9C57}" presName="compNode" presStyleCnt="0"/>
      <dgm:spPr/>
    </dgm:pt>
    <dgm:pt modelId="{8BAF3EA3-91FA-412D-96F8-3AD26104B246}" type="pres">
      <dgm:prSet presAssocID="{0BE5AED8-793E-49B9-A227-7080E46A9C57}" presName="bgRect" presStyleLbl="bgShp" presStyleIdx="2" presStyleCnt="3"/>
      <dgm:spPr/>
    </dgm:pt>
    <dgm:pt modelId="{A1A2C7F0-5E59-481F-A3D3-9AF3529A078B}" type="pres">
      <dgm:prSet presAssocID="{0BE5AED8-793E-49B9-A227-7080E46A9C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4A5FC45C-81E9-4E15-9F42-2A4D141F6E03}" type="pres">
      <dgm:prSet presAssocID="{0BE5AED8-793E-49B9-A227-7080E46A9C57}" presName="spaceRect" presStyleCnt="0"/>
      <dgm:spPr/>
    </dgm:pt>
    <dgm:pt modelId="{A0FCD5AD-08BC-4F24-81CF-3EC1DA9D20D4}" type="pres">
      <dgm:prSet presAssocID="{0BE5AED8-793E-49B9-A227-7080E46A9C57}" presName="parTx" presStyleLbl="revTx" presStyleIdx="2" presStyleCnt="3">
        <dgm:presLayoutVars>
          <dgm:chMax val="0"/>
          <dgm:chPref val="0"/>
        </dgm:presLayoutVars>
      </dgm:prSet>
      <dgm:spPr/>
    </dgm:pt>
  </dgm:ptLst>
  <dgm:cxnLst>
    <dgm:cxn modelId="{63AEC409-3103-4D0A-9BA0-523C257B970B}" srcId="{8C01EC1A-D631-4C05-A055-4841E981C0BE}" destId="{5DD0D556-95F8-41CE-A195-6554C753DE76}" srcOrd="0" destOrd="0" parTransId="{A0C73211-E689-4A7A-A70B-01E856CDE1E6}" sibTransId="{32F1422A-8CAE-4BF1-9210-7907D3299A0D}"/>
    <dgm:cxn modelId="{5DC5D522-9025-42D1-B363-C54CDC773461}" type="presOf" srcId="{0BE5AED8-793E-49B9-A227-7080E46A9C57}" destId="{A0FCD5AD-08BC-4F24-81CF-3EC1DA9D20D4}" srcOrd="0" destOrd="0" presId="urn:microsoft.com/office/officeart/2018/2/layout/IconVerticalSolidList"/>
    <dgm:cxn modelId="{8D551428-AF99-428D-BC88-161207963B90}" srcId="{8C01EC1A-D631-4C05-A055-4841E981C0BE}" destId="{44979C8F-5176-4BF1-9A9D-FEDC602A9196}" srcOrd="1" destOrd="0" parTransId="{E54D39B0-91AC-4D07-A498-A48471FA8BC8}" sibTransId="{D6B57C7F-6B64-4AB6-A48D-51350EB8C1C6}"/>
    <dgm:cxn modelId="{177E828E-7BB4-4449-9D0D-0E5AE3FD6087}" type="presOf" srcId="{5DD0D556-95F8-41CE-A195-6554C753DE76}" destId="{D6486CC2-950D-4D71-A3E7-CDEEB78BA2A6}" srcOrd="0" destOrd="0" presId="urn:microsoft.com/office/officeart/2018/2/layout/IconVerticalSolidList"/>
    <dgm:cxn modelId="{5DBF63B9-0EE6-4EA6-8A39-0023ACF47272}" type="presOf" srcId="{8C01EC1A-D631-4C05-A055-4841E981C0BE}" destId="{C2D35C6D-58A1-4527-8A62-4267F499FADD}" srcOrd="0" destOrd="0" presId="urn:microsoft.com/office/officeart/2018/2/layout/IconVerticalSolidList"/>
    <dgm:cxn modelId="{789FF7E1-2BBD-4190-BE4A-8402919D8969}" srcId="{8C01EC1A-D631-4C05-A055-4841E981C0BE}" destId="{0BE5AED8-793E-49B9-A227-7080E46A9C57}" srcOrd="2" destOrd="0" parTransId="{9768524E-03CD-48CF-A757-10631BB6D2C0}" sibTransId="{70D6154A-BABA-47FF-97E3-CBF29E2CFFE9}"/>
    <dgm:cxn modelId="{23EFF5FD-DBBF-47D2-8F64-55CB3CE7376E}" type="presOf" srcId="{44979C8F-5176-4BF1-9A9D-FEDC602A9196}" destId="{91A21359-3F91-4D9B-A137-B330560E8FCD}" srcOrd="0" destOrd="0" presId="urn:microsoft.com/office/officeart/2018/2/layout/IconVerticalSolidList"/>
    <dgm:cxn modelId="{C5DC5E5A-06E2-4625-AA6A-920253AC5D0D}" type="presParOf" srcId="{C2D35C6D-58A1-4527-8A62-4267F499FADD}" destId="{BF735E3D-8360-4E80-B441-DECF543A6490}" srcOrd="0" destOrd="0" presId="urn:microsoft.com/office/officeart/2018/2/layout/IconVerticalSolidList"/>
    <dgm:cxn modelId="{92A51633-D3DA-44C8-A3FA-E150EF9882B1}" type="presParOf" srcId="{BF735E3D-8360-4E80-B441-DECF543A6490}" destId="{C472E777-7D19-4BF6-B4F2-56B85EE67CAF}" srcOrd="0" destOrd="0" presId="urn:microsoft.com/office/officeart/2018/2/layout/IconVerticalSolidList"/>
    <dgm:cxn modelId="{471F563B-25C6-4F27-BCC9-D8F0FE65C7A3}" type="presParOf" srcId="{BF735E3D-8360-4E80-B441-DECF543A6490}" destId="{5270BC41-8AAB-4B44-AD21-3919ED39F483}" srcOrd="1" destOrd="0" presId="urn:microsoft.com/office/officeart/2018/2/layout/IconVerticalSolidList"/>
    <dgm:cxn modelId="{907F73B6-1110-4633-8028-E1BA4E7531BC}" type="presParOf" srcId="{BF735E3D-8360-4E80-B441-DECF543A6490}" destId="{16192A60-2BA5-43B1-92F5-36DFB68A4AAB}" srcOrd="2" destOrd="0" presId="urn:microsoft.com/office/officeart/2018/2/layout/IconVerticalSolidList"/>
    <dgm:cxn modelId="{65CCFEFB-9FCF-4093-9E73-9A90C9559FE6}" type="presParOf" srcId="{BF735E3D-8360-4E80-B441-DECF543A6490}" destId="{D6486CC2-950D-4D71-A3E7-CDEEB78BA2A6}" srcOrd="3" destOrd="0" presId="urn:microsoft.com/office/officeart/2018/2/layout/IconVerticalSolidList"/>
    <dgm:cxn modelId="{68451499-FD96-4A0E-A21E-E144E6CA5488}" type="presParOf" srcId="{C2D35C6D-58A1-4527-8A62-4267F499FADD}" destId="{129A8323-06EC-4594-A2AD-486624036C26}" srcOrd="1" destOrd="0" presId="urn:microsoft.com/office/officeart/2018/2/layout/IconVerticalSolidList"/>
    <dgm:cxn modelId="{8AA37F58-F2FB-4D2D-AE8F-398A3AA0E146}" type="presParOf" srcId="{C2D35C6D-58A1-4527-8A62-4267F499FADD}" destId="{C30414AC-3BB4-4431-A952-27EBE54F3643}" srcOrd="2" destOrd="0" presId="urn:microsoft.com/office/officeart/2018/2/layout/IconVerticalSolidList"/>
    <dgm:cxn modelId="{ABB4886F-9727-4BC6-BFAF-46AA86C5DDF6}" type="presParOf" srcId="{C30414AC-3BB4-4431-A952-27EBE54F3643}" destId="{15521623-F80D-4657-8F09-337C91952C01}" srcOrd="0" destOrd="0" presId="urn:microsoft.com/office/officeart/2018/2/layout/IconVerticalSolidList"/>
    <dgm:cxn modelId="{1474EC49-7983-4CE7-9B29-ABF9834792A9}" type="presParOf" srcId="{C30414AC-3BB4-4431-A952-27EBE54F3643}" destId="{4A30C009-C541-4CB5-8DA2-64EBFAF3827E}" srcOrd="1" destOrd="0" presId="urn:microsoft.com/office/officeart/2018/2/layout/IconVerticalSolidList"/>
    <dgm:cxn modelId="{3A971EC4-73E0-47E6-8126-880F1846790F}" type="presParOf" srcId="{C30414AC-3BB4-4431-A952-27EBE54F3643}" destId="{D8C3D6E2-51FC-4D63-B417-BBD7B7F8B94E}" srcOrd="2" destOrd="0" presId="urn:microsoft.com/office/officeart/2018/2/layout/IconVerticalSolidList"/>
    <dgm:cxn modelId="{9449DEB0-66F6-483D-9C2E-F23132D1BB4A}" type="presParOf" srcId="{C30414AC-3BB4-4431-A952-27EBE54F3643}" destId="{91A21359-3F91-4D9B-A137-B330560E8FCD}" srcOrd="3" destOrd="0" presId="urn:microsoft.com/office/officeart/2018/2/layout/IconVerticalSolidList"/>
    <dgm:cxn modelId="{6C588B3F-2079-4282-BF5F-C94797C1E38C}" type="presParOf" srcId="{C2D35C6D-58A1-4527-8A62-4267F499FADD}" destId="{3ADA8496-164E-410F-BD33-A0C6028ABCC4}" srcOrd="3" destOrd="0" presId="urn:microsoft.com/office/officeart/2018/2/layout/IconVerticalSolidList"/>
    <dgm:cxn modelId="{1573BE40-3C67-4649-896D-3963FF5D1147}" type="presParOf" srcId="{C2D35C6D-58A1-4527-8A62-4267F499FADD}" destId="{AC05CEDF-4451-469F-B314-38910E2F4D7E}" srcOrd="4" destOrd="0" presId="urn:microsoft.com/office/officeart/2018/2/layout/IconVerticalSolidList"/>
    <dgm:cxn modelId="{001E2AB7-C93E-42C3-9583-58F2BE58E5A4}" type="presParOf" srcId="{AC05CEDF-4451-469F-B314-38910E2F4D7E}" destId="{8BAF3EA3-91FA-412D-96F8-3AD26104B246}" srcOrd="0" destOrd="0" presId="urn:microsoft.com/office/officeart/2018/2/layout/IconVerticalSolidList"/>
    <dgm:cxn modelId="{84D3A445-6F8A-4C0E-A39E-294BDFFF7F59}" type="presParOf" srcId="{AC05CEDF-4451-469F-B314-38910E2F4D7E}" destId="{A1A2C7F0-5E59-481F-A3D3-9AF3529A078B}" srcOrd="1" destOrd="0" presId="urn:microsoft.com/office/officeart/2018/2/layout/IconVerticalSolidList"/>
    <dgm:cxn modelId="{9916FD93-916B-4D7A-A24B-EE86BB2A9CB0}" type="presParOf" srcId="{AC05CEDF-4451-469F-B314-38910E2F4D7E}" destId="{4A5FC45C-81E9-4E15-9F42-2A4D141F6E03}" srcOrd="2" destOrd="0" presId="urn:microsoft.com/office/officeart/2018/2/layout/IconVerticalSolidList"/>
    <dgm:cxn modelId="{3EC04514-2F24-40C5-9EE8-F05F3583433C}" type="presParOf" srcId="{AC05CEDF-4451-469F-B314-38910E2F4D7E}" destId="{A0FCD5AD-08BC-4F24-81CF-3EC1DA9D20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8DD62-99CE-4EEF-BEA8-CB9F250F6703}">
      <dsp:nvSpPr>
        <dsp:cNvPr id="0" name=""/>
        <dsp:cNvSpPr/>
      </dsp:nvSpPr>
      <dsp:spPr>
        <a:xfrm>
          <a:off x="2517346" y="1150"/>
          <a:ext cx="3368771" cy="3368771"/>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100000"/>
            </a:lnSpc>
            <a:spcBef>
              <a:spcPct val="0"/>
            </a:spcBef>
            <a:spcAft>
              <a:spcPct val="35000"/>
            </a:spcAft>
            <a:buNone/>
          </a:pPr>
          <a:r>
            <a:rPr lang="en-US" sz="1300" kern="1200"/>
            <a:t>he historical origins of a concept of a cycle of repeated reincarnation or Punarjanman are obscure but the idea appears in texts of both India and ancient Greece during the first millennium BC</a:t>
          </a:r>
        </a:p>
      </dsp:txBody>
      <dsp:txXfrm>
        <a:off x="3359539" y="1150"/>
        <a:ext cx="1684385" cy="2779236"/>
      </dsp:txXfrm>
    </dsp:sp>
    <dsp:sp modelId="{3188C055-D90D-4D0C-901E-AC6E75EB9FB1}">
      <dsp:nvSpPr>
        <dsp:cNvPr id="0" name=""/>
        <dsp:cNvSpPr/>
      </dsp:nvSpPr>
      <dsp:spPr>
        <a:xfrm rot="7200000">
          <a:off x="4465835" y="3376033"/>
          <a:ext cx="3368771" cy="3368771"/>
        </a:xfrm>
        <a:prstGeom prst="downArrow">
          <a:avLst>
            <a:gd name="adj1" fmla="val 50000"/>
            <a:gd name="adj2" fmla="val 35000"/>
          </a:avLst>
        </a:prstGeom>
        <a:solidFill>
          <a:schemeClr val="accent5">
            <a:hueOff val="-742324"/>
            <a:satOff val="160"/>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100000"/>
            </a:lnSpc>
            <a:spcBef>
              <a:spcPct val="0"/>
            </a:spcBef>
            <a:spcAft>
              <a:spcPct val="35000"/>
            </a:spcAft>
            <a:buNone/>
          </a:pPr>
          <a:r>
            <a:rPr lang="en-US" sz="1300" kern="1200"/>
            <a:t>The idea of saṃsāra is hinted in the late Vedic texts such as the Rigveda, but the theory is absent</a:t>
          </a:r>
        </a:p>
      </dsp:txBody>
      <dsp:txXfrm rot="-5400000">
        <a:off x="5015879" y="4365609"/>
        <a:ext cx="2779236" cy="1684385"/>
      </dsp:txXfrm>
    </dsp:sp>
    <dsp:sp modelId="{393EB260-4BB1-4B82-84E3-5CDE63F9B5F0}">
      <dsp:nvSpPr>
        <dsp:cNvPr id="0" name=""/>
        <dsp:cNvSpPr/>
      </dsp:nvSpPr>
      <dsp:spPr>
        <a:xfrm rot="14400000">
          <a:off x="568856" y="3376033"/>
          <a:ext cx="3368771" cy="3368771"/>
        </a:xfrm>
        <a:prstGeom prst="downArrow">
          <a:avLst>
            <a:gd name="adj1" fmla="val 50000"/>
            <a:gd name="adj2" fmla="val 35000"/>
          </a:avLst>
        </a:prstGeom>
        <a:solidFill>
          <a:schemeClr val="accent5">
            <a:hueOff val="-1484648"/>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100000"/>
            </a:lnSpc>
            <a:spcBef>
              <a:spcPct val="0"/>
            </a:spcBef>
            <a:spcAft>
              <a:spcPct val="35000"/>
            </a:spcAft>
            <a:buNone/>
          </a:pPr>
          <a:r>
            <a:rPr lang="en-US" sz="1300" kern="1200"/>
            <a:t>According to Sayers, the earliest layers of the Vedic literature show ancestor worship and rites such as sraddha</a:t>
          </a:r>
        </a:p>
      </dsp:txBody>
      <dsp:txXfrm rot="5400000">
        <a:off x="608348" y="4365609"/>
        <a:ext cx="2779236" cy="1684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16F15-4F5E-47E9-9FA7-0FDDD07628DE}">
      <dsp:nvSpPr>
        <dsp:cNvPr id="0" name=""/>
        <dsp:cNvSpPr/>
      </dsp:nvSpPr>
      <dsp:spPr>
        <a:xfrm>
          <a:off x="805626" y="36905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C8132-78C3-42EC-829E-583AAFEEC683}">
      <dsp:nvSpPr>
        <dsp:cNvPr id="0" name=""/>
        <dsp:cNvSpPr/>
      </dsp:nvSpPr>
      <dsp:spPr>
        <a:xfrm>
          <a:off x="310626" y="1499382"/>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Attachment to Material Possessions: A Samsarin tends to be strongly attached to material possessions and external achievements</a:t>
          </a:r>
        </a:p>
      </dsp:txBody>
      <dsp:txXfrm>
        <a:off x="310626" y="1499382"/>
        <a:ext cx="1800000" cy="945000"/>
      </dsp:txXfrm>
    </dsp:sp>
    <dsp:sp modelId="{D0D0CF01-9B7A-4E10-BC4C-0CA43C597A68}">
      <dsp:nvSpPr>
        <dsp:cNvPr id="0" name=""/>
        <dsp:cNvSpPr/>
      </dsp:nvSpPr>
      <dsp:spPr>
        <a:xfrm>
          <a:off x="2920626" y="36905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E8E8B9-E90D-4B4C-8192-6037094C890A}">
      <dsp:nvSpPr>
        <dsp:cNvPr id="0" name=""/>
        <dsp:cNvSpPr/>
      </dsp:nvSpPr>
      <dsp:spPr>
        <a:xfrm>
          <a:off x="2425626" y="1499382"/>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Identification with the Ego: A Samsarin identifies strongly with the ego, the sense of individuality and separateness</a:t>
          </a:r>
        </a:p>
      </dsp:txBody>
      <dsp:txXfrm>
        <a:off x="2425626" y="1499382"/>
        <a:ext cx="1800000" cy="945000"/>
      </dsp:txXfrm>
    </dsp:sp>
    <dsp:sp modelId="{4FCBA474-8BE0-4A92-9AAE-F6F56FA4C973}">
      <dsp:nvSpPr>
        <dsp:cNvPr id="0" name=""/>
        <dsp:cNvSpPr/>
      </dsp:nvSpPr>
      <dsp:spPr>
        <a:xfrm>
          <a:off x="5035626" y="36905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86A3B3-ECA9-4D7F-8528-F54CAD3F7523}">
      <dsp:nvSpPr>
        <dsp:cNvPr id="0" name=""/>
        <dsp:cNvSpPr/>
      </dsp:nvSpPr>
      <dsp:spPr>
        <a:xfrm>
          <a:off x="4540626" y="1499382"/>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Pursuit of Worldly Desires: A Samsarin is driven by desires for sensory pleasures, worldly achievements, and personal gratification</a:t>
          </a:r>
        </a:p>
      </dsp:txBody>
      <dsp:txXfrm>
        <a:off x="4540626" y="1499382"/>
        <a:ext cx="1800000" cy="945000"/>
      </dsp:txXfrm>
    </dsp:sp>
    <dsp:sp modelId="{94D7D727-B107-44BF-BA9D-B5F2B64C901B}">
      <dsp:nvSpPr>
        <dsp:cNvPr id="0" name=""/>
        <dsp:cNvSpPr/>
      </dsp:nvSpPr>
      <dsp:spPr>
        <a:xfrm>
          <a:off x="1863126" y="28943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CEF37-CA26-4878-AE10-A565568665A0}">
      <dsp:nvSpPr>
        <dsp:cNvPr id="0" name=""/>
        <dsp:cNvSpPr/>
      </dsp:nvSpPr>
      <dsp:spPr>
        <a:xfrm>
          <a:off x="1368126" y="4024707"/>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Ignorance of the True Nature of Reality: A Samsarin is often unaware of the deeper aspects of existence and the true nature of reality</a:t>
          </a:r>
        </a:p>
      </dsp:txBody>
      <dsp:txXfrm>
        <a:off x="1368126" y="4024707"/>
        <a:ext cx="1800000" cy="945000"/>
      </dsp:txXfrm>
    </dsp:sp>
    <dsp:sp modelId="{11EBAA8A-8D70-46B1-8C98-C569DF8AAADD}">
      <dsp:nvSpPr>
        <dsp:cNvPr id="0" name=""/>
        <dsp:cNvSpPr/>
      </dsp:nvSpPr>
      <dsp:spPr>
        <a:xfrm>
          <a:off x="3978126" y="28943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379642-2A5E-47D7-9D91-0C48FEFF6603}">
      <dsp:nvSpPr>
        <dsp:cNvPr id="0" name=""/>
        <dsp:cNvSpPr/>
      </dsp:nvSpPr>
      <dsp:spPr>
        <a:xfrm>
          <a:off x="3483126" y="4024707"/>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Experiences of Suffering: Samsarins experience the ups and downs of life, including various forms of suffering</a:t>
          </a:r>
        </a:p>
      </dsp:txBody>
      <dsp:txXfrm>
        <a:off x="3483126" y="4024707"/>
        <a:ext cx="1800000" cy="94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B7271-3824-443E-9387-92D871577F49}">
      <dsp:nvSpPr>
        <dsp:cNvPr id="0" name=""/>
        <dsp:cNvSpPr/>
      </dsp:nvSpPr>
      <dsp:spPr>
        <a:xfrm>
          <a:off x="0" y="5107"/>
          <a:ext cx="7880613" cy="10879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742CD-C5AD-414C-8276-0878C057FB32}">
      <dsp:nvSpPr>
        <dsp:cNvPr id="0" name=""/>
        <dsp:cNvSpPr/>
      </dsp:nvSpPr>
      <dsp:spPr>
        <a:xfrm>
          <a:off x="329091" y="249886"/>
          <a:ext cx="598347" cy="5983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30B47-B5D7-412D-9790-3D31DF000CDF}">
      <dsp:nvSpPr>
        <dsp:cNvPr id="0" name=""/>
        <dsp:cNvSpPr/>
      </dsp:nvSpPr>
      <dsp:spPr>
        <a:xfrm>
          <a:off x="1256530" y="5107"/>
          <a:ext cx="6624082" cy="108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37" tIns="115137" rIns="115137" bIns="115137" numCol="1" spcCol="1270" anchor="ctr" anchorCtr="0">
          <a:noAutofit/>
        </a:bodyPr>
        <a:lstStyle/>
        <a:p>
          <a:pPr marL="0" lvl="0" indent="0" algn="l" defTabSz="533400">
            <a:lnSpc>
              <a:spcPct val="90000"/>
            </a:lnSpc>
            <a:spcBef>
              <a:spcPct val="0"/>
            </a:spcBef>
            <a:spcAft>
              <a:spcPct val="35000"/>
            </a:spcAft>
            <a:buNone/>
          </a:pPr>
          <a:r>
            <a:rPr lang="en-US" sz="1200" kern="1200" dirty="0"/>
            <a:t>A </a:t>
          </a:r>
          <a:r>
            <a:rPr lang="en-US" sz="1200" kern="1200" dirty="0" err="1"/>
            <a:t>sādhaka</a:t>
          </a:r>
          <a:r>
            <a:rPr lang="en-US" sz="1200" kern="1200" dirty="0"/>
            <a:t> or </a:t>
          </a:r>
          <a:r>
            <a:rPr lang="en-US" sz="1200" kern="1200" dirty="0" err="1"/>
            <a:t>sādhak</a:t>
          </a:r>
          <a:r>
            <a:rPr lang="en-US" sz="1200" kern="1200" dirty="0"/>
            <a:t> or </a:t>
          </a:r>
          <a:r>
            <a:rPr lang="en-US" sz="1200" kern="1200" dirty="0" err="1"/>
            <a:t>sādhaj</a:t>
          </a:r>
          <a:r>
            <a:rPr lang="en-US" sz="1200" kern="1200" dirty="0"/>
            <a:t> (Sanskrit: </a:t>
          </a:r>
          <a:r>
            <a:rPr lang="en-US" sz="1200" kern="1200" dirty="0" err="1"/>
            <a:t>साधक</a:t>
          </a:r>
          <a:r>
            <a:rPr lang="en-US" sz="1200" kern="1200" dirty="0"/>
            <a:t>), in Indian religions and traditions, such as Jainism, Buddhism, Hinduism and Yoga, is someone who follows a particular </a:t>
          </a:r>
          <a:r>
            <a:rPr lang="en-US" sz="1200" kern="1200" dirty="0" err="1"/>
            <a:t>sādhanā</a:t>
          </a:r>
          <a:r>
            <a:rPr lang="en-US" sz="1200" kern="1200" dirty="0"/>
            <a:t>, or a way of life designed to realize the goal of one's ultimate ideal, whether it is merging with one's eternal source, brahman, or realization of one's personal deity.</a:t>
          </a:r>
        </a:p>
      </dsp:txBody>
      <dsp:txXfrm>
        <a:off x="1256530" y="5107"/>
        <a:ext cx="6624082" cy="1087904"/>
      </dsp:txXfrm>
    </dsp:sp>
    <dsp:sp modelId="{1EBCFF86-99C2-474B-A7AC-93A9B6F52729}">
      <dsp:nvSpPr>
        <dsp:cNvPr id="0" name=""/>
        <dsp:cNvSpPr/>
      </dsp:nvSpPr>
      <dsp:spPr>
        <a:xfrm>
          <a:off x="0" y="1364988"/>
          <a:ext cx="7880613" cy="10879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380D7-FF94-40BA-AE0B-D57C6968D058}">
      <dsp:nvSpPr>
        <dsp:cNvPr id="0" name=""/>
        <dsp:cNvSpPr/>
      </dsp:nvSpPr>
      <dsp:spPr>
        <a:xfrm>
          <a:off x="329091" y="1609767"/>
          <a:ext cx="598347" cy="5983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DD7D6-77F4-4171-B1FE-B0BBBF2884CC}">
      <dsp:nvSpPr>
        <dsp:cNvPr id="0" name=""/>
        <dsp:cNvSpPr/>
      </dsp:nvSpPr>
      <dsp:spPr>
        <a:xfrm>
          <a:off x="1256530" y="1364988"/>
          <a:ext cx="6624082" cy="108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37" tIns="115137" rIns="115137" bIns="115137" numCol="1" spcCol="1270" anchor="ctr" anchorCtr="0">
          <a:noAutofit/>
        </a:bodyPr>
        <a:lstStyle/>
        <a:p>
          <a:pPr marL="0" lvl="0" indent="0" algn="l" defTabSz="666750">
            <a:lnSpc>
              <a:spcPct val="90000"/>
            </a:lnSpc>
            <a:spcBef>
              <a:spcPct val="0"/>
            </a:spcBef>
            <a:spcAft>
              <a:spcPct val="35000"/>
            </a:spcAft>
            <a:buNone/>
          </a:pPr>
          <a:r>
            <a:rPr lang="en-US" sz="1500" kern="1200"/>
            <a:t>Purpose of Sadhana: The primary purpose of Sadhana is to transcend the limitations of the ego and the material world, and to establish a deep connection with the divine essence within oneself and in the universe</a:t>
          </a:r>
        </a:p>
      </dsp:txBody>
      <dsp:txXfrm>
        <a:off x="1256530" y="1364988"/>
        <a:ext cx="6624082" cy="1087904"/>
      </dsp:txXfrm>
    </dsp:sp>
    <dsp:sp modelId="{41FE7C01-529E-416F-B7F7-032FB383E012}">
      <dsp:nvSpPr>
        <dsp:cNvPr id="0" name=""/>
        <dsp:cNvSpPr/>
      </dsp:nvSpPr>
      <dsp:spPr>
        <a:xfrm>
          <a:off x="0" y="2724869"/>
          <a:ext cx="7880613" cy="10879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D304D-EC47-4D4F-9A7D-8FB45A42DC56}">
      <dsp:nvSpPr>
        <dsp:cNvPr id="0" name=""/>
        <dsp:cNvSpPr/>
      </dsp:nvSpPr>
      <dsp:spPr>
        <a:xfrm>
          <a:off x="329091" y="2969648"/>
          <a:ext cx="598347" cy="5983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585B08-691C-4571-8CE5-BA63AE13274D}">
      <dsp:nvSpPr>
        <dsp:cNvPr id="0" name=""/>
        <dsp:cNvSpPr/>
      </dsp:nvSpPr>
      <dsp:spPr>
        <a:xfrm>
          <a:off x="1256530" y="2724869"/>
          <a:ext cx="6624082" cy="108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37" tIns="115137" rIns="115137" bIns="115137" numCol="1" spcCol="1270" anchor="ctr" anchorCtr="0">
          <a:noAutofit/>
        </a:bodyPr>
        <a:lstStyle/>
        <a:p>
          <a:pPr marL="0" lvl="0" indent="0" algn="l" defTabSz="666750">
            <a:lnSpc>
              <a:spcPct val="90000"/>
            </a:lnSpc>
            <a:spcBef>
              <a:spcPct val="0"/>
            </a:spcBef>
            <a:spcAft>
              <a:spcPct val="35000"/>
            </a:spcAft>
            <a:buNone/>
          </a:pPr>
          <a:r>
            <a:rPr lang="en-US" sz="1500" kern="1200" dirty="0"/>
            <a:t>Types of Sadhana: Sadhana encompasses a wide range of spiritual practices,</a:t>
          </a:r>
          <a:r>
            <a:rPr lang="en-US" sz="1500" b="0" i="0" kern="1200" dirty="0"/>
            <a:t> Brahma sadhana, dhyana dharana, incantation and hymns, idol worship.</a:t>
          </a:r>
          <a:endParaRPr lang="en-US" sz="1500" kern="1200" dirty="0"/>
        </a:p>
      </dsp:txBody>
      <dsp:txXfrm>
        <a:off x="1256530" y="2724869"/>
        <a:ext cx="6624082" cy="1087904"/>
      </dsp:txXfrm>
    </dsp:sp>
    <dsp:sp modelId="{855DD735-0D48-40A4-B6AC-5E1FB01510B4}">
      <dsp:nvSpPr>
        <dsp:cNvPr id="0" name=""/>
        <dsp:cNvSpPr/>
      </dsp:nvSpPr>
      <dsp:spPr>
        <a:xfrm>
          <a:off x="0" y="4084750"/>
          <a:ext cx="7880613" cy="10879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D6187B-8B7E-43D5-BB8C-95BADB838AD5}">
      <dsp:nvSpPr>
        <dsp:cNvPr id="0" name=""/>
        <dsp:cNvSpPr/>
      </dsp:nvSpPr>
      <dsp:spPr>
        <a:xfrm>
          <a:off x="329091" y="4329529"/>
          <a:ext cx="598347" cy="5983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FB1A8-381D-41B5-989A-1F86B44B4F75}">
      <dsp:nvSpPr>
        <dsp:cNvPr id="0" name=""/>
        <dsp:cNvSpPr/>
      </dsp:nvSpPr>
      <dsp:spPr>
        <a:xfrm>
          <a:off x="1256530" y="4084750"/>
          <a:ext cx="6624082" cy="108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37" tIns="115137" rIns="115137" bIns="115137" numCol="1" spcCol="1270" anchor="ctr" anchorCtr="0">
          <a:noAutofit/>
        </a:bodyPr>
        <a:lstStyle/>
        <a:p>
          <a:pPr marL="0" lvl="0" indent="0" algn="l" defTabSz="666750">
            <a:lnSpc>
              <a:spcPct val="90000"/>
            </a:lnSpc>
            <a:spcBef>
              <a:spcPct val="0"/>
            </a:spcBef>
            <a:spcAft>
              <a:spcPct val="35000"/>
            </a:spcAft>
            <a:buNone/>
          </a:pPr>
          <a:r>
            <a:rPr lang="en-US" sz="1500" kern="1200"/>
            <a:t>Explore specific practices that aid in the transformation from Samsarin to Sadhaka</a:t>
          </a:r>
        </a:p>
      </dsp:txBody>
      <dsp:txXfrm>
        <a:off x="1256530" y="4084750"/>
        <a:ext cx="6624082" cy="1087904"/>
      </dsp:txXfrm>
    </dsp:sp>
    <dsp:sp modelId="{A454E252-CC47-4329-B574-5DB84A883CAB}">
      <dsp:nvSpPr>
        <dsp:cNvPr id="0" name=""/>
        <dsp:cNvSpPr/>
      </dsp:nvSpPr>
      <dsp:spPr>
        <a:xfrm>
          <a:off x="0" y="5444631"/>
          <a:ext cx="7880613" cy="108790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AAA82-8135-4EB0-8551-8C34D4530421}">
      <dsp:nvSpPr>
        <dsp:cNvPr id="0" name=""/>
        <dsp:cNvSpPr/>
      </dsp:nvSpPr>
      <dsp:spPr>
        <a:xfrm>
          <a:off x="329091" y="5689410"/>
          <a:ext cx="598347" cy="5983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699493-3283-413C-8EA9-9C8076C9EA1C}">
      <dsp:nvSpPr>
        <dsp:cNvPr id="0" name=""/>
        <dsp:cNvSpPr/>
      </dsp:nvSpPr>
      <dsp:spPr>
        <a:xfrm>
          <a:off x="1256530" y="5444631"/>
          <a:ext cx="6624082" cy="108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37" tIns="115137" rIns="115137" bIns="115137" numCol="1" spcCol="1270" anchor="ctr" anchorCtr="0">
          <a:noAutofit/>
        </a:bodyPr>
        <a:lstStyle/>
        <a:p>
          <a:pPr marL="0" lvl="0" indent="0" algn="l" defTabSz="666750">
            <a:lnSpc>
              <a:spcPct val="90000"/>
            </a:lnSpc>
            <a:spcBef>
              <a:spcPct val="0"/>
            </a:spcBef>
            <a:spcAft>
              <a:spcPct val="35000"/>
            </a:spcAft>
            <a:buNone/>
          </a:pPr>
          <a:r>
            <a:rPr lang="en-US" sz="1500" kern="1200"/>
            <a:t>Highlight the benefits and purpose of these practices</a:t>
          </a:r>
        </a:p>
      </dsp:txBody>
      <dsp:txXfrm>
        <a:off x="1256530" y="5444631"/>
        <a:ext cx="6624082" cy="1087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8040-2042-479C-8139-A532B1DED98C}">
      <dsp:nvSpPr>
        <dsp:cNvPr id="0" name=""/>
        <dsp:cNvSpPr/>
      </dsp:nvSpPr>
      <dsp:spPr>
        <a:xfrm>
          <a:off x="0" y="4170"/>
          <a:ext cx="6651253" cy="8884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41872-466C-44FA-8B6C-F4195149A874}">
      <dsp:nvSpPr>
        <dsp:cNvPr id="0" name=""/>
        <dsp:cNvSpPr/>
      </dsp:nvSpPr>
      <dsp:spPr>
        <a:xfrm>
          <a:off x="268742" y="204061"/>
          <a:ext cx="488622" cy="488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DCF4B-2655-4470-832F-E833B571454D}">
      <dsp:nvSpPr>
        <dsp:cNvPr id="0" name=""/>
        <dsp:cNvSpPr/>
      </dsp:nvSpPr>
      <dsp:spPr>
        <a:xfrm>
          <a:off x="1026106" y="417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Awareness and Mindfulness: Integration begins with cultivating awareness and mindfulness in daily life</a:t>
          </a:r>
        </a:p>
      </dsp:txBody>
      <dsp:txXfrm>
        <a:off x="1026106" y="4170"/>
        <a:ext cx="5625146" cy="888403"/>
      </dsp:txXfrm>
    </dsp:sp>
    <dsp:sp modelId="{910FB14F-C2BF-4FD1-BD85-0251ACC65D7D}">
      <dsp:nvSpPr>
        <dsp:cNvPr id="0" name=""/>
        <dsp:cNvSpPr/>
      </dsp:nvSpPr>
      <dsp:spPr>
        <a:xfrm>
          <a:off x="0" y="1114675"/>
          <a:ext cx="6651253" cy="8884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D0276-70C7-417A-9C66-A5D7BFE8F458}">
      <dsp:nvSpPr>
        <dsp:cNvPr id="0" name=""/>
        <dsp:cNvSpPr/>
      </dsp:nvSpPr>
      <dsp:spPr>
        <a:xfrm>
          <a:off x="268742" y="1314566"/>
          <a:ext cx="488622" cy="488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B7E4B-25C7-420F-A9E2-47EB9E1B10BA}">
      <dsp:nvSpPr>
        <dsp:cNvPr id="0" name=""/>
        <dsp:cNvSpPr/>
      </dsp:nvSpPr>
      <dsp:spPr>
        <a:xfrm>
          <a:off x="1026106" y="1114675"/>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Alignment with Values: Integration requires aligning one's actions, choices, and behaviors with spiritual values</a:t>
          </a:r>
        </a:p>
      </dsp:txBody>
      <dsp:txXfrm>
        <a:off x="1026106" y="1114675"/>
        <a:ext cx="5625146" cy="888403"/>
      </dsp:txXfrm>
    </dsp:sp>
    <dsp:sp modelId="{30AEA92D-DD1D-44E9-AF31-94EA89E2DCF1}">
      <dsp:nvSpPr>
        <dsp:cNvPr id="0" name=""/>
        <dsp:cNvSpPr/>
      </dsp:nvSpPr>
      <dsp:spPr>
        <a:xfrm>
          <a:off x="0" y="2225180"/>
          <a:ext cx="6651253" cy="8884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E7006-EBFE-4CB1-823A-6E306325FC0B}">
      <dsp:nvSpPr>
        <dsp:cNvPr id="0" name=""/>
        <dsp:cNvSpPr/>
      </dsp:nvSpPr>
      <dsp:spPr>
        <a:xfrm>
          <a:off x="268742" y="2425070"/>
          <a:ext cx="488622" cy="488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CCEB6-194D-4209-B8FD-BB467A71D062}">
      <dsp:nvSpPr>
        <dsp:cNvPr id="0" name=""/>
        <dsp:cNvSpPr/>
      </dsp:nvSpPr>
      <dsp:spPr>
        <a:xfrm>
          <a:off x="1026106" y="222518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Authentic Expression: Integration involves expressing one's true self authentically</a:t>
          </a:r>
        </a:p>
      </dsp:txBody>
      <dsp:txXfrm>
        <a:off x="1026106" y="2225180"/>
        <a:ext cx="5625146" cy="888403"/>
      </dsp:txXfrm>
    </dsp:sp>
    <dsp:sp modelId="{97EB9D3D-FBE4-4D43-8080-8884445D5002}">
      <dsp:nvSpPr>
        <dsp:cNvPr id="0" name=""/>
        <dsp:cNvSpPr/>
      </dsp:nvSpPr>
      <dsp:spPr>
        <a:xfrm>
          <a:off x="0" y="3335684"/>
          <a:ext cx="6651253" cy="8884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81B00-55AA-4456-A6F0-3EB147F67F6B}">
      <dsp:nvSpPr>
        <dsp:cNvPr id="0" name=""/>
        <dsp:cNvSpPr/>
      </dsp:nvSpPr>
      <dsp:spPr>
        <a:xfrm>
          <a:off x="268742" y="3535575"/>
          <a:ext cx="488622" cy="4886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8C9C14-214A-4569-B48E-4DBA46DBF1D8}">
      <dsp:nvSpPr>
        <dsp:cNvPr id="0" name=""/>
        <dsp:cNvSpPr/>
      </dsp:nvSpPr>
      <dsp:spPr>
        <a:xfrm>
          <a:off x="1026106" y="3335684"/>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Service and Selflessness: Spiritual practice integration includes acts of service and selflessness</a:t>
          </a:r>
        </a:p>
      </dsp:txBody>
      <dsp:txXfrm>
        <a:off x="1026106" y="3335684"/>
        <a:ext cx="5625146" cy="888403"/>
      </dsp:txXfrm>
    </dsp:sp>
    <dsp:sp modelId="{591AA9C2-5D29-42A8-BEA0-F47208D5D236}">
      <dsp:nvSpPr>
        <dsp:cNvPr id="0" name=""/>
        <dsp:cNvSpPr/>
      </dsp:nvSpPr>
      <dsp:spPr>
        <a:xfrm>
          <a:off x="0" y="4446189"/>
          <a:ext cx="6651253" cy="88840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500F6-C1FC-4BB9-965E-2A9111C39958}">
      <dsp:nvSpPr>
        <dsp:cNvPr id="0" name=""/>
        <dsp:cNvSpPr/>
      </dsp:nvSpPr>
      <dsp:spPr>
        <a:xfrm>
          <a:off x="268742" y="4646080"/>
          <a:ext cx="488622" cy="4886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37B4C-E32A-4388-8375-ACADBB0191D8}">
      <dsp:nvSpPr>
        <dsp:cNvPr id="0" name=""/>
        <dsp:cNvSpPr/>
      </dsp:nvSpPr>
      <dsp:spPr>
        <a:xfrm>
          <a:off x="1026106" y="4446189"/>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Inner Reflection and Inquiry: Integration involves regular inner reflection and inquiry</a:t>
          </a:r>
        </a:p>
      </dsp:txBody>
      <dsp:txXfrm>
        <a:off x="1026106" y="4446189"/>
        <a:ext cx="5625146" cy="888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4EBA0-C24D-4FFC-8022-FEBBA1372F08}">
      <dsp:nvSpPr>
        <dsp:cNvPr id="0" name=""/>
        <dsp:cNvSpPr/>
      </dsp:nvSpPr>
      <dsp:spPr>
        <a:xfrm>
          <a:off x="266381" y="2414"/>
          <a:ext cx="3425981" cy="20555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defRPr cap="all"/>
          </a:pPr>
          <a:r>
            <a:rPr lang="en-US" sz="1300" kern="1200"/>
            <a:t>Definition of Sadhana: Sadhana is a Sanskrit term that translates to "spiritual practice" or "discipline." It refers to the dedicated and intentional effort made by individuals to engage in spiritual practices with the aim of realizing their true nature and attaining spiritual liberation</a:t>
          </a:r>
        </a:p>
      </dsp:txBody>
      <dsp:txXfrm>
        <a:off x="266381" y="2414"/>
        <a:ext cx="3425981" cy="2055588"/>
      </dsp:txXfrm>
    </dsp:sp>
    <dsp:sp modelId="{BC34790A-EF35-44CA-82B8-9DDA94FA0E71}">
      <dsp:nvSpPr>
        <dsp:cNvPr id="0" name=""/>
        <dsp:cNvSpPr/>
      </dsp:nvSpPr>
      <dsp:spPr>
        <a:xfrm>
          <a:off x="4034960" y="2414"/>
          <a:ext cx="3425981" cy="20555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defRPr cap="all"/>
          </a:pPr>
          <a:r>
            <a:rPr lang="en-US" sz="1300" kern="1200"/>
            <a:t>Purpose of Sadhana: The primary purpose of Sadhana is to transcend the limitations of the ego and the material world, and to establish a deep connection with the divine essence within oneself and in the universe</a:t>
          </a:r>
        </a:p>
      </dsp:txBody>
      <dsp:txXfrm>
        <a:off x="4034960" y="2414"/>
        <a:ext cx="3425981" cy="2055588"/>
      </dsp:txXfrm>
    </dsp:sp>
    <dsp:sp modelId="{EFB6DF11-54A8-413C-95F8-F3BE517BA285}">
      <dsp:nvSpPr>
        <dsp:cNvPr id="0" name=""/>
        <dsp:cNvSpPr/>
      </dsp:nvSpPr>
      <dsp:spPr>
        <a:xfrm>
          <a:off x="266381" y="2400601"/>
          <a:ext cx="3425981" cy="20555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defRPr cap="all"/>
          </a:pPr>
          <a:r>
            <a:rPr lang="en-US" sz="1300" kern="1200"/>
            <a:t>Types of Sadhana: Sadhana encompasses a wide range of spiritual practices, which may include</a:t>
          </a:r>
        </a:p>
      </dsp:txBody>
      <dsp:txXfrm>
        <a:off x="266381" y="2400601"/>
        <a:ext cx="3425981" cy="2055588"/>
      </dsp:txXfrm>
    </dsp:sp>
    <dsp:sp modelId="{9D24D205-B9F5-4F6D-8750-DEA27E9B7C51}">
      <dsp:nvSpPr>
        <dsp:cNvPr id="0" name=""/>
        <dsp:cNvSpPr/>
      </dsp:nvSpPr>
      <dsp:spPr>
        <a:xfrm>
          <a:off x="4034960" y="2400601"/>
          <a:ext cx="3425981" cy="20555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defRPr cap="all"/>
          </a:pPr>
          <a:r>
            <a:rPr lang="en-US" sz="1300" kern="1200"/>
            <a:t>Explore specific practices that aid in the transformation from Samsarin to Sadhaka</a:t>
          </a:r>
        </a:p>
      </dsp:txBody>
      <dsp:txXfrm>
        <a:off x="4034960" y="2400601"/>
        <a:ext cx="3425981" cy="2055588"/>
      </dsp:txXfrm>
    </dsp:sp>
    <dsp:sp modelId="{C9D4392B-5673-4E18-99D5-31C8DCC87EE0}">
      <dsp:nvSpPr>
        <dsp:cNvPr id="0" name=""/>
        <dsp:cNvSpPr/>
      </dsp:nvSpPr>
      <dsp:spPr>
        <a:xfrm>
          <a:off x="2150670" y="4798788"/>
          <a:ext cx="3425981" cy="20555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defRPr cap="all"/>
          </a:pPr>
          <a:r>
            <a:rPr lang="en-US" sz="1300" kern="1200"/>
            <a:t>Highlight the benefits and purpose of these practices</a:t>
          </a:r>
        </a:p>
      </dsp:txBody>
      <dsp:txXfrm>
        <a:off x="2150670" y="4798788"/>
        <a:ext cx="3425981" cy="20555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2E777-7D19-4BF6-B4F2-56B85EE67CAF}">
      <dsp:nvSpPr>
        <dsp:cNvPr id="0" name=""/>
        <dsp:cNvSpPr/>
      </dsp:nvSpPr>
      <dsp:spPr>
        <a:xfrm>
          <a:off x="0" y="651"/>
          <a:ext cx="6651253"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0BC41-8AAB-4B44-AD21-3919ED39F483}">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486CC2-950D-4D71-A3E7-CDEEB78BA2A6}">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Today, we have explored the transformative journey from Samsarin to Sadhaka</a:t>
          </a:r>
        </a:p>
      </dsp:txBody>
      <dsp:txXfrm>
        <a:off x="1761361" y="651"/>
        <a:ext cx="4889891" cy="1524988"/>
      </dsp:txXfrm>
    </dsp:sp>
    <dsp:sp modelId="{15521623-F80D-4657-8F09-337C91952C01}">
      <dsp:nvSpPr>
        <dsp:cNvPr id="0" name=""/>
        <dsp:cNvSpPr/>
      </dsp:nvSpPr>
      <dsp:spPr>
        <a:xfrm>
          <a:off x="0" y="1906887"/>
          <a:ext cx="6651253"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0C009-C541-4CB5-8DA2-64EBFAF3827E}">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A21359-3F91-4D9B-A137-B330560E8FCD}">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May you find inspiration to embrace your own spiritual path and experience the profound transformation that awaits</a:t>
          </a:r>
        </a:p>
      </dsp:txBody>
      <dsp:txXfrm>
        <a:off x="1761361" y="1906887"/>
        <a:ext cx="4889891" cy="1524988"/>
      </dsp:txXfrm>
    </dsp:sp>
    <dsp:sp modelId="{8BAF3EA3-91FA-412D-96F8-3AD26104B246}">
      <dsp:nvSpPr>
        <dsp:cNvPr id="0" name=""/>
        <dsp:cNvSpPr/>
      </dsp:nvSpPr>
      <dsp:spPr>
        <a:xfrm>
          <a:off x="0" y="3813123"/>
          <a:ext cx="6651253"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2C7F0-5E59-481F-A3D3-9AF3529A078B}">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CD5AD-08BC-4F24-81CF-3EC1DA9D20D4}">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Thank you and Namaste!</a:t>
          </a:r>
        </a:p>
      </dsp:txBody>
      <dsp:txXfrm>
        <a:off x="1761361" y="3813123"/>
        <a:ext cx="4889891" cy="1524988"/>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51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24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808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670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636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426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1560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395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91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357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268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125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798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5/24/2023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01264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b="1" i="1" kern="1200" spc="1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spc="6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spc="6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6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6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7802A-0956-843B-6724-75A6C2E424A1}"/>
              </a:ext>
            </a:extLst>
          </p:cNvPr>
          <p:cNvPicPr>
            <a:picLocks noChangeAspect="1"/>
          </p:cNvPicPr>
          <p:nvPr/>
        </p:nvPicPr>
        <p:blipFill rotWithShape="1">
          <a:blip r:embed="rId2"/>
          <a:srcRect t="14513" b="10487"/>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3600" dirty="0" err="1">
                <a:solidFill>
                  <a:schemeClr val="bg1"/>
                </a:solidFill>
              </a:rPr>
              <a:t>Samsarin</a:t>
            </a:r>
            <a:r>
              <a:rPr lang="en-US" sz="3600" dirty="0">
                <a:solidFill>
                  <a:schemeClr val="bg1"/>
                </a:solidFill>
              </a:rPr>
              <a:t> to Sadhaka: A Journey of Spiritual Transformation</a:t>
            </a:r>
          </a:p>
        </p:txBody>
      </p:sp>
      <p:cxnSp>
        <p:nvCxnSpPr>
          <p:cNvPr id="16" name="Straight Connector 15">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25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sz="3700" dirty="0"/>
              <a:t>Benefits of the Sadhaka's Path</a:t>
            </a:r>
          </a:p>
        </p:txBody>
      </p:sp>
      <p:sp>
        <p:nvSpPr>
          <p:cNvPr id="3" name="Content Placeholder"/>
          <p:cNvSpPr>
            <a:spLocks noGrp="1"/>
          </p:cNvSpPr>
          <p:nvPr>
            <p:ph idx="1"/>
          </p:nvPr>
        </p:nvSpPr>
        <p:spPr>
          <a:xfrm>
            <a:off x="838200" y="2333297"/>
            <a:ext cx="4619621" cy="3843666"/>
          </a:xfrm>
        </p:spPr>
        <p:txBody>
          <a:bodyPr>
            <a:normAutofit/>
          </a:bodyPr>
          <a:lstStyle/>
          <a:p>
            <a:pPr lvl="0">
              <a:lnSpc>
                <a:spcPct val="90000"/>
              </a:lnSpc>
            </a:pPr>
            <a:r>
              <a:rPr lang="en-US" sz="1400"/>
              <a:t>Inner Peace: One of the primary benefits of Sadhana is the cultivation of inner peace</a:t>
            </a:r>
          </a:p>
          <a:p>
            <a:pPr lvl="0">
              <a:lnSpc>
                <a:spcPct val="90000"/>
              </a:lnSpc>
            </a:pPr>
            <a:r>
              <a:rPr lang="en-US" sz="1400"/>
              <a:t>Expanded Awareness: Sadhana helps expand one's awareness beyond the limited perceptions of the ego</a:t>
            </a:r>
          </a:p>
          <a:p>
            <a:pPr lvl="0">
              <a:lnSpc>
                <a:spcPct val="90000"/>
              </a:lnSpc>
            </a:pPr>
            <a:r>
              <a:rPr lang="en-US" sz="1400"/>
              <a:t>Emotional Well-being: The Sadhaka's path can lead to emotional healing and well-being</a:t>
            </a:r>
          </a:p>
          <a:p>
            <a:pPr lvl="0">
              <a:lnSpc>
                <a:spcPct val="90000"/>
              </a:lnSpc>
            </a:pPr>
            <a:r>
              <a:rPr lang="en-US" sz="1400"/>
              <a:t>Self-Discovery and Self-Realization: Sadhana facilitates self-discovery, enabling the Sadhaka to explore and understand their true nature beyond the limitations of the ego</a:t>
            </a:r>
          </a:p>
          <a:p>
            <a:pPr lvl="0">
              <a:lnSpc>
                <a:spcPct val="90000"/>
              </a:lnSpc>
            </a:pPr>
            <a:r>
              <a:rPr lang="en-US" sz="1400"/>
              <a:t>The path of transformation is not without its challenges</a:t>
            </a:r>
          </a:p>
        </p:txBody>
      </p:sp>
      <p:pic>
        <p:nvPicPr>
          <p:cNvPr id="6" name="Picture 5" descr="A hand touching a small plant">
            <a:extLst>
              <a:ext uri="{FF2B5EF4-FFF2-40B4-BE49-F238E27FC236}">
                <a16:creationId xmlns:a16="http://schemas.microsoft.com/office/drawing/2014/main" id="{4391E850-7F06-3BAC-99E2-8857F5F05935}"/>
              </a:ext>
            </a:extLst>
          </p:cNvPr>
          <p:cNvPicPr>
            <a:picLocks noChangeAspect="1"/>
          </p:cNvPicPr>
          <p:nvPr/>
        </p:nvPicPr>
        <p:blipFill rotWithShape="1">
          <a:blip r:embed="rId2"/>
          <a:srcRect l="42051" r="-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4177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BE9A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00941" y="2620477"/>
            <a:ext cx="3010737" cy="1497475"/>
          </a:xfrm>
        </p:spPr>
        <p:txBody>
          <a:bodyPr>
            <a:normAutofit/>
          </a:bodyPr>
          <a:lstStyle/>
          <a:p>
            <a:r>
              <a:rPr lang="en-US" sz="2200" dirty="0"/>
              <a:t> Integration of Spiritual Practice</a:t>
            </a:r>
          </a:p>
        </p:txBody>
      </p:sp>
      <p:graphicFrame>
        <p:nvGraphicFramePr>
          <p:cNvPr id="6" name="Content Placeholder">
            <a:extLst>
              <a:ext uri="{FF2B5EF4-FFF2-40B4-BE49-F238E27FC236}">
                <a16:creationId xmlns:a16="http://schemas.microsoft.com/office/drawing/2014/main" id="{6406CD73-1F02-6020-9CC9-F2A102768A00}"/>
              </a:ext>
            </a:extLst>
          </p:cNvPr>
          <p:cNvGraphicFramePr>
            <a:graphicFrameLocks noGrp="1"/>
          </p:cNvGraphicFramePr>
          <p:nvPr>
            <p:ph idx="1"/>
            <p:extLst>
              <p:ext uri="{D42A27DB-BD31-4B8C-83A1-F6EECF244321}">
                <p14:modId xmlns:p14="http://schemas.microsoft.com/office/powerpoint/2010/main" val="248897894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18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762000" y="1528717"/>
            <a:ext cx="3810000" cy="3805283"/>
          </a:xfrm>
        </p:spPr>
        <p:txBody>
          <a:bodyPr anchor="ctr">
            <a:normAutofit/>
          </a:bodyPr>
          <a:lstStyle/>
          <a:p>
            <a:r>
              <a:rPr lang="en-US" dirty="0"/>
              <a:t>Sadhana: The Path of Spiritual Practice</a:t>
            </a:r>
          </a:p>
        </p:txBody>
      </p:sp>
      <p:graphicFrame>
        <p:nvGraphicFramePr>
          <p:cNvPr id="6" name="Content Placeholder">
            <a:extLst>
              <a:ext uri="{FF2B5EF4-FFF2-40B4-BE49-F238E27FC236}">
                <a16:creationId xmlns:a16="http://schemas.microsoft.com/office/drawing/2014/main" id="{4BF85042-E005-C9C9-F85D-DF87E1C0B740}"/>
              </a:ext>
            </a:extLst>
          </p:cNvPr>
          <p:cNvGraphicFramePr>
            <a:graphicFrameLocks noGrp="1"/>
          </p:cNvGraphicFramePr>
          <p:nvPr>
            <p:ph idx="1"/>
          </p:nvPr>
        </p:nvGraphicFramePr>
        <p:xfrm>
          <a:off x="3863662" y="53660"/>
          <a:ext cx="7727323" cy="6856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98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sz="3700" dirty="0"/>
              <a:t> Embracing the Sadhaka Within</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Embracing the Sadhaka Within is an invitation to recognize and cultivate the qualities of a spiritual seeker or practitioner within oneself</a:t>
            </a:r>
          </a:p>
          <a:p>
            <a:pPr lvl="0"/>
            <a:r>
              <a:rPr lang="en-US" sz="2000"/>
              <a:t>It is about awakening to the inner yearning for self-discovery, self-realization, and the journey towards spiritual growth</a:t>
            </a:r>
          </a:p>
        </p:txBody>
      </p:sp>
      <p:pic>
        <p:nvPicPr>
          <p:cNvPr id="6" name="Picture 5" descr="A Buddha figurine with a person sitting on the background holding a beaded necklace">
            <a:extLst>
              <a:ext uri="{FF2B5EF4-FFF2-40B4-BE49-F238E27FC236}">
                <a16:creationId xmlns:a16="http://schemas.microsoft.com/office/drawing/2014/main" id="{51ECC32B-CE95-28E9-535B-A97DD5E33A1B}"/>
              </a:ext>
            </a:extLst>
          </p:cNvPr>
          <p:cNvPicPr>
            <a:picLocks noChangeAspect="1"/>
          </p:cNvPicPr>
          <p:nvPr/>
        </p:nvPicPr>
        <p:blipFill rotWithShape="1">
          <a:blip r:embed="rId2"/>
          <a:srcRect l="34789" r="4"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7186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BE9A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00941" y="2620477"/>
            <a:ext cx="3010737" cy="1497475"/>
          </a:xfrm>
        </p:spPr>
        <p:txBody>
          <a:bodyPr>
            <a:normAutofit/>
          </a:bodyPr>
          <a:lstStyle/>
          <a:p>
            <a:r>
              <a:rPr lang="en-US" sz="2800" dirty="0"/>
              <a:t> Conclusion</a:t>
            </a:r>
          </a:p>
        </p:txBody>
      </p:sp>
      <p:graphicFrame>
        <p:nvGraphicFramePr>
          <p:cNvPr id="6" name="Content Placeholder">
            <a:extLst>
              <a:ext uri="{FF2B5EF4-FFF2-40B4-BE49-F238E27FC236}">
                <a16:creationId xmlns:a16="http://schemas.microsoft.com/office/drawing/2014/main" id="{4E98D1E3-92F7-0F73-B4E1-5A52A0F1131D}"/>
              </a:ext>
            </a:extLst>
          </p:cNvPr>
          <p:cNvGraphicFramePr>
            <a:graphicFrameLocks noGrp="1"/>
          </p:cNvGraphicFramePr>
          <p:nvPr>
            <p:ph idx="1"/>
            <p:extLst>
              <p:ext uri="{D42A27DB-BD31-4B8C-83A1-F6EECF244321}">
                <p14:modId xmlns:p14="http://schemas.microsoft.com/office/powerpoint/2010/main" val="37114035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78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uorescent test tubes">
            <a:extLst>
              <a:ext uri="{FF2B5EF4-FFF2-40B4-BE49-F238E27FC236}">
                <a16:creationId xmlns:a16="http://schemas.microsoft.com/office/drawing/2014/main" id="{3485A3AC-5DDB-8DC9-BE7F-D847C32641CC}"/>
              </a:ext>
            </a:extLst>
          </p:cNvPr>
          <p:cNvPicPr>
            <a:picLocks noChangeAspect="1"/>
          </p:cNvPicPr>
          <p:nvPr/>
        </p:nvPicPr>
        <p:blipFill rotWithShape="1">
          <a:blip r:embed="rId2">
            <a:alphaModFix amt="80000"/>
          </a:blip>
          <a:srcRect t="15907" b="9187"/>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 name="Title"/>
          <p:cNvSpPr>
            <a:spLocks noGrp="1"/>
          </p:cNvSpPr>
          <p:nvPr>
            <p:ph type="ctrTitle"/>
          </p:nvPr>
        </p:nvSpPr>
        <p:spPr>
          <a:xfrm>
            <a:off x="762000" y="933451"/>
            <a:ext cx="6501442" cy="2576512"/>
          </a:xfrm>
        </p:spPr>
        <p:txBody>
          <a:bodyPr vert="horz" lIns="91440" tIns="45720" rIns="91440" bIns="45720" rtlCol="0" anchor="b" anchorCtr="0">
            <a:normAutofit/>
          </a:bodyPr>
          <a:lstStyle/>
          <a:p>
            <a:r>
              <a:rPr lang="en-US" sz="7400" dirty="0">
                <a:solidFill>
                  <a:srgbClr val="FFFFFF"/>
                </a:solidFill>
              </a:rPr>
              <a:t> Introduction</a:t>
            </a:r>
          </a:p>
        </p:txBody>
      </p:sp>
      <p:sp>
        <p:nvSpPr>
          <p:cNvPr id="3" name="Content Placeholder"/>
          <p:cNvSpPr>
            <a:spLocks noGrp="1"/>
          </p:cNvSpPr>
          <p:nvPr>
            <p:ph idx="1"/>
          </p:nvPr>
        </p:nvSpPr>
        <p:spPr>
          <a:xfrm>
            <a:off x="762000" y="3809999"/>
            <a:ext cx="8382000" cy="1338471"/>
          </a:xfrm>
        </p:spPr>
        <p:txBody>
          <a:bodyPr vert="horz" lIns="91440" tIns="45720" rIns="91440" bIns="45720" rtlCol="0">
            <a:normAutofit/>
          </a:bodyPr>
          <a:lstStyle/>
          <a:p>
            <a:pPr marL="0" lvl="0" indent="0">
              <a:buNone/>
            </a:pPr>
            <a:r>
              <a:rPr lang="en-US" sz="2400">
                <a:solidFill>
                  <a:srgbClr val="FFFFFF"/>
                </a:solidFill>
              </a:rPr>
              <a:t>Welcome!</a:t>
            </a:r>
          </a:p>
        </p:txBody>
      </p:sp>
      <p:pic>
        <p:nvPicPr>
          <p:cNvPr id="4" name="Graphic 3" descr="Teacher">
            <a:extLst>
              <a:ext uri="{FF2B5EF4-FFF2-40B4-BE49-F238E27FC236}">
                <a16:creationId xmlns:a16="http://schemas.microsoft.com/office/drawing/2014/main" id="{114013B2-9185-0F76-A476-3ABF7B504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0898" y="4855067"/>
            <a:ext cx="2240159" cy="2240159"/>
          </a:xfrm>
          <a:prstGeom prst="rect">
            <a:avLst/>
          </a:prstGeom>
        </p:spPr>
      </p:pic>
    </p:spTree>
    <p:extLst>
      <p:ext uri="{BB962C8B-B14F-4D97-AF65-F5344CB8AC3E}">
        <p14:creationId xmlns:p14="http://schemas.microsoft.com/office/powerpoint/2010/main" val="27119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ant growing in a concrete crack">
            <a:extLst>
              <a:ext uri="{FF2B5EF4-FFF2-40B4-BE49-F238E27FC236}">
                <a16:creationId xmlns:a16="http://schemas.microsoft.com/office/drawing/2014/main" id="{DD63CCA6-8557-A17D-A8CF-7423D6CB8E5F}"/>
              </a:ext>
            </a:extLst>
          </p:cNvPr>
          <p:cNvPicPr>
            <a:picLocks noChangeAspect="1"/>
          </p:cNvPicPr>
          <p:nvPr/>
        </p:nvPicPr>
        <p:blipFill rotWithShape="1">
          <a:blip r:embed="rId2"/>
          <a:srcRect t="15730"/>
          <a:stretch/>
        </p:blipFill>
        <p:spPr>
          <a:xfrm>
            <a:off x="0" y="77647"/>
            <a:ext cx="12191979" cy="6857989"/>
          </a:xfrm>
          <a:prstGeom prst="rect">
            <a:avLst/>
          </a:prstGeom>
        </p:spPr>
      </p:pic>
      <p:sp>
        <p:nvSpPr>
          <p:cNvPr id="3" name="Content Placeholder"/>
          <p:cNvSpPr>
            <a:spLocks noGrp="1"/>
          </p:cNvSpPr>
          <p:nvPr>
            <p:ph idx="1"/>
          </p:nvPr>
        </p:nvSpPr>
        <p:spPr>
          <a:xfrm>
            <a:off x="5727940" y="1500996"/>
            <a:ext cx="5681393" cy="2562766"/>
          </a:xfrm>
        </p:spPr>
        <p:txBody>
          <a:bodyPr>
            <a:normAutofit/>
          </a:bodyPr>
          <a:lstStyle/>
          <a:p>
            <a:pPr lvl="0"/>
            <a:r>
              <a:rPr lang="en-US" dirty="0"/>
              <a:t>Samsara, the cycle of birth, death, and rebirth, is a fundamental concept in Eastern philosophies</a:t>
            </a:r>
          </a:p>
        </p:txBody>
      </p:sp>
    </p:spTree>
    <p:extLst>
      <p:ext uri="{BB962C8B-B14F-4D97-AF65-F5344CB8AC3E}">
        <p14:creationId xmlns:p14="http://schemas.microsoft.com/office/powerpoint/2010/main" val="303353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762001" y="1524001"/>
            <a:ext cx="3047999" cy="3810000"/>
          </a:xfrm>
        </p:spPr>
        <p:txBody>
          <a:bodyPr>
            <a:normAutofit/>
          </a:bodyPr>
          <a:lstStyle/>
          <a:p>
            <a:r>
              <a:rPr lang="en-US" dirty="0"/>
              <a:t>History</a:t>
            </a:r>
          </a:p>
        </p:txBody>
      </p:sp>
      <p:graphicFrame>
        <p:nvGraphicFramePr>
          <p:cNvPr id="6" name="Content Placeholder">
            <a:extLst>
              <a:ext uri="{FF2B5EF4-FFF2-40B4-BE49-F238E27FC236}">
                <a16:creationId xmlns:a16="http://schemas.microsoft.com/office/drawing/2014/main" id="{9B5F1653-A40E-C6E1-FFC9-5A82D649CF31}"/>
              </a:ext>
            </a:extLst>
          </p:cNvPr>
          <p:cNvGraphicFramePr>
            <a:graphicFrameLocks noGrp="1"/>
          </p:cNvGraphicFramePr>
          <p:nvPr>
            <p:ph idx="1"/>
          </p:nvPr>
        </p:nvGraphicFramePr>
        <p:xfrm>
          <a:off x="4131972" y="4719"/>
          <a:ext cx="8403464" cy="674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376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BE9A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00941" y="2620477"/>
            <a:ext cx="3010737" cy="1497475"/>
          </a:xfrm>
        </p:spPr>
        <p:txBody>
          <a:bodyPr>
            <a:normAutofit/>
          </a:bodyPr>
          <a:lstStyle/>
          <a:p>
            <a:r>
              <a:rPr lang="en-US" sz="2600" dirty="0"/>
              <a:t> Understanding Samsara</a:t>
            </a:r>
          </a:p>
        </p:txBody>
      </p:sp>
      <p:graphicFrame>
        <p:nvGraphicFramePr>
          <p:cNvPr id="6" name="Content Placeholder">
            <a:extLst>
              <a:ext uri="{FF2B5EF4-FFF2-40B4-BE49-F238E27FC236}">
                <a16:creationId xmlns:a16="http://schemas.microsoft.com/office/drawing/2014/main" id="{F292FCC6-BA26-CD1D-6260-6AD79E1F1A1F}"/>
              </a:ext>
            </a:extLst>
          </p:cNvPr>
          <p:cNvGraphicFramePr>
            <a:graphicFrameLocks noGrp="1"/>
          </p:cNvGraphicFramePr>
          <p:nvPr>
            <p:ph idx="1"/>
            <p:extLst>
              <p:ext uri="{D42A27DB-BD31-4B8C-83A1-F6EECF244321}">
                <p14:modId xmlns:p14="http://schemas.microsoft.com/office/powerpoint/2010/main" val="220936169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68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ck with a love heart">
            <a:extLst>
              <a:ext uri="{FF2B5EF4-FFF2-40B4-BE49-F238E27FC236}">
                <a16:creationId xmlns:a16="http://schemas.microsoft.com/office/drawing/2014/main" id="{9C7D45E0-E235-0FA1-4167-8F79920F4B51}"/>
              </a:ext>
            </a:extLst>
          </p:cNvPr>
          <p:cNvPicPr>
            <a:picLocks noChangeAspect="1"/>
          </p:cNvPicPr>
          <p:nvPr/>
        </p:nvPicPr>
        <p:blipFill rotWithShape="1">
          <a:blip r:embed="rId2"/>
          <a:srcRect l="32450" r="30017" b="1"/>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3" name="Content Placeholder"/>
          <p:cNvSpPr>
            <a:spLocks noGrp="1"/>
          </p:cNvSpPr>
          <p:nvPr>
            <p:ph idx="1"/>
          </p:nvPr>
        </p:nvSpPr>
        <p:spPr>
          <a:xfrm>
            <a:off x="762001" y="2801154"/>
            <a:ext cx="6857998" cy="4056846"/>
          </a:xfrm>
        </p:spPr>
        <p:txBody>
          <a:bodyPr>
            <a:normAutofit/>
          </a:bodyPr>
          <a:lstStyle/>
          <a:p>
            <a:pPr lvl="0"/>
            <a:r>
              <a:rPr lang="en-US" sz="1500" dirty="0"/>
              <a:t>Attachment to Material Possessions: A Samsarin tends to be strongly attached to material possessions and external achievements</a:t>
            </a:r>
          </a:p>
          <a:p>
            <a:pPr lvl="0"/>
            <a:r>
              <a:rPr lang="en-US" sz="1500" dirty="0"/>
              <a:t>Identification with the Ego: A Samsarin identifies strongly with the ego, the sense of individuality and separateness</a:t>
            </a:r>
          </a:p>
          <a:p>
            <a:pPr lvl="0"/>
            <a:r>
              <a:rPr lang="en-US" sz="1500" dirty="0"/>
              <a:t>Pursuit of Worldly Desires: A Samsarin is driven by desires for sensory pleasures, worldly achievements, and personal gratification</a:t>
            </a:r>
          </a:p>
          <a:p>
            <a:pPr lvl="0"/>
            <a:r>
              <a:rPr lang="en-US" sz="1500" dirty="0"/>
              <a:t>Ignorance of the True Nature of Reality: A Samsarin is often unaware of the deeper aspects of existence and the true nature of reality</a:t>
            </a:r>
          </a:p>
          <a:p>
            <a:pPr lvl="0"/>
            <a:r>
              <a:rPr lang="en-US" sz="1500" dirty="0"/>
              <a:t>Experiences of Suffering: Samsarins experience the ups and downs of life, including various forms of suffering</a:t>
            </a:r>
          </a:p>
        </p:txBody>
      </p:sp>
      <p:sp>
        <p:nvSpPr>
          <p:cNvPr id="5" name="Title 4">
            <a:extLst>
              <a:ext uri="{FF2B5EF4-FFF2-40B4-BE49-F238E27FC236}">
                <a16:creationId xmlns:a16="http://schemas.microsoft.com/office/drawing/2014/main" id="{E1503607-8D70-8CEC-90C0-2F7BFCEF7DF5}"/>
              </a:ext>
            </a:extLst>
          </p:cNvPr>
          <p:cNvSpPr>
            <a:spLocks noGrp="1"/>
          </p:cNvSpPr>
          <p:nvPr>
            <p:ph type="title"/>
          </p:nvPr>
        </p:nvSpPr>
        <p:spPr/>
        <p:txBody>
          <a:bodyPr/>
          <a:lstStyle/>
          <a:p>
            <a:r>
              <a:rPr lang="en-US" sz="3600" b="1" u="sng" dirty="0">
                <a:solidFill>
                  <a:srgbClr val="D1D5DB"/>
                </a:solidFill>
                <a:latin typeface="Bahnschrift"/>
                <a:cs typeface="Segoe UI"/>
              </a:rPr>
              <a:t>Characteristics of a </a:t>
            </a:r>
            <a:r>
              <a:rPr lang="en-US" sz="3600" b="1" u="sng" dirty="0" err="1">
                <a:solidFill>
                  <a:srgbClr val="D1D5DB"/>
                </a:solidFill>
                <a:latin typeface="Bahnschrift"/>
                <a:cs typeface="Segoe UI"/>
              </a:rPr>
              <a:t>Samsarin</a:t>
            </a:r>
            <a:endParaRPr lang="en-US" sz="3600" b="1" u="sng" dirty="0">
              <a:latin typeface="Bahnschrift"/>
            </a:endParaRPr>
          </a:p>
        </p:txBody>
      </p:sp>
    </p:spTree>
    <p:extLst>
      <p:ext uri="{BB962C8B-B14F-4D97-AF65-F5344CB8AC3E}">
        <p14:creationId xmlns:p14="http://schemas.microsoft.com/office/powerpoint/2010/main" val="180055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sz="3700" dirty="0"/>
              <a:t> The Role of Desire and Attachment</a:t>
            </a:r>
          </a:p>
        </p:txBody>
      </p:sp>
      <p:sp>
        <p:nvSpPr>
          <p:cNvPr id="3" name="Content Placeholder"/>
          <p:cNvSpPr>
            <a:spLocks noGrp="1"/>
          </p:cNvSpPr>
          <p:nvPr>
            <p:ph idx="1"/>
          </p:nvPr>
        </p:nvSpPr>
        <p:spPr>
          <a:xfrm>
            <a:off x="838200" y="2333297"/>
            <a:ext cx="4619621" cy="3843666"/>
          </a:xfrm>
        </p:spPr>
        <p:txBody>
          <a:bodyPr>
            <a:normAutofit/>
          </a:bodyPr>
          <a:lstStyle/>
          <a:p>
            <a:pPr lvl="0">
              <a:lnSpc>
                <a:spcPct val="90000"/>
              </a:lnSpc>
            </a:pPr>
            <a:r>
              <a:rPr lang="en-US" sz="1400"/>
              <a:t>Attachment to Desires: Desire arises from the human tendency to seek pleasure and fulfillment</a:t>
            </a:r>
          </a:p>
          <a:p>
            <a:pPr lvl="0">
              <a:lnSpc>
                <a:spcPct val="90000"/>
              </a:lnSpc>
            </a:pPr>
            <a:r>
              <a:rPr lang="en-US" sz="1400"/>
              <a:t>Identification with the Ego: Desire and attachment are closely linked to the identification with the ego, the sense of individuality and separateness</a:t>
            </a:r>
          </a:p>
          <a:p>
            <a:pPr lvl="0">
              <a:lnSpc>
                <a:spcPct val="90000"/>
              </a:lnSpc>
            </a:pPr>
            <a:r>
              <a:rPr lang="en-US" sz="1400"/>
              <a:t>Illusion of Permanence and Fulfillment: Desire and attachment stem from the mistaken belief that the fulfillment of desires will bring lasting happiness and fulfillment</a:t>
            </a:r>
          </a:p>
          <a:p>
            <a:pPr lvl="0">
              <a:lnSpc>
                <a:spcPct val="90000"/>
              </a:lnSpc>
            </a:pPr>
            <a:r>
              <a:rPr lang="en-US" sz="1400"/>
              <a:t>Accumulation of Karma: Every desire and attachment generates karma, the accumulation of actions and intentions</a:t>
            </a:r>
          </a:p>
        </p:txBody>
      </p:sp>
      <p:pic>
        <p:nvPicPr>
          <p:cNvPr id="6" name="Picture 5" descr="3D spheres connected with a red line">
            <a:extLst>
              <a:ext uri="{FF2B5EF4-FFF2-40B4-BE49-F238E27FC236}">
                <a16:creationId xmlns:a16="http://schemas.microsoft.com/office/drawing/2014/main" id="{9C603BED-FBF8-A8FC-D3F5-60939D2F4C7F}"/>
              </a:ext>
            </a:extLst>
          </p:cNvPr>
          <p:cNvPicPr>
            <a:picLocks noChangeAspect="1"/>
          </p:cNvPicPr>
          <p:nvPr/>
        </p:nvPicPr>
        <p:blipFill rotWithShape="1">
          <a:blip r:embed="rId2"/>
          <a:srcRect l="18538" r="16255"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2393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43467" y="5277684"/>
            <a:ext cx="4620584" cy="775494"/>
          </a:xfrm>
        </p:spPr>
        <p:txBody>
          <a:bodyPr vert="horz" lIns="91440" tIns="45720" rIns="91440" bIns="45720" rtlCol="0">
            <a:normAutofit/>
          </a:bodyPr>
          <a:lstStyle/>
          <a:p>
            <a:pPr marL="0" lvl="0" indent="0">
              <a:lnSpc>
                <a:spcPct val="90000"/>
              </a:lnSpc>
              <a:buNone/>
            </a:pPr>
            <a:r>
              <a:rPr lang="en-US" sz="1500" cap="all" dirty="0"/>
              <a:t>A Sadhaka is an earnest seeker of spiritual growth and self-realization</a:t>
            </a:r>
          </a:p>
        </p:txBody>
      </p:sp>
      <p:sp>
        <p:nvSpPr>
          <p:cNvPr id="2" name="Title"/>
          <p:cNvSpPr>
            <a:spLocks noGrp="1"/>
          </p:cNvSpPr>
          <p:nvPr>
            <p:ph type="ctrTitle"/>
          </p:nvPr>
        </p:nvSpPr>
        <p:spPr>
          <a:xfrm>
            <a:off x="643468" y="643467"/>
            <a:ext cx="4620584" cy="4567137"/>
          </a:xfrm>
        </p:spPr>
        <p:txBody>
          <a:bodyPr vert="horz" lIns="91440" tIns="45720" rIns="91440" bIns="45720" rtlCol="0" anchor="b">
            <a:normAutofit/>
          </a:bodyPr>
          <a:lstStyle/>
          <a:p>
            <a:r>
              <a:rPr lang="en-US" sz="4800" dirty="0"/>
              <a:t> Introduction to Sadhaka</a:t>
            </a:r>
          </a:p>
        </p:txBody>
      </p:sp>
      <p:pic>
        <p:nvPicPr>
          <p:cNvPr id="8" name="Graphic 7" descr="Plant">
            <a:extLst>
              <a:ext uri="{FF2B5EF4-FFF2-40B4-BE49-F238E27FC236}">
                <a16:creationId xmlns:a16="http://schemas.microsoft.com/office/drawing/2014/main" id="{4640D099-3C43-3376-AE4A-25558987E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01510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BE9A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00941" y="2620477"/>
            <a:ext cx="3010737" cy="1497475"/>
          </a:xfrm>
        </p:spPr>
        <p:txBody>
          <a:bodyPr>
            <a:normAutofit/>
          </a:bodyPr>
          <a:lstStyle/>
          <a:p>
            <a:r>
              <a:rPr lang="en-US" sz="2800" dirty="0"/>
              <a:t>  Sadhaka</a:t>
            </a:r>
          </a:p>
        </p:txBody>
      </p:sp>
      <p:graphicFrame>
        <p:nvGraphicFramePr>
          <p:cNvPr id="6" name="Content Placeholder">
            <a:extLst>
              <a:ext uri="{FF2B5EF4-FFF2-40B4-BE49-F238E27FC236}">
                <a16:creationId xmlns:a16="http://schemas.microsoft.com/office/drawing/2014/main" id="{06FC7516-5620-DE6A-F33D-9B0258701EA8}"/>
              </a:ext>
            </a:extLst>
          </p:cNvPr>
          <p:cNvGraphicFramePr>
            <a:graphicFrameLocks noGrp="1"/>
          </p:cNvGraphicFramePr>
          <p:nvPr>
            <p:ph idx="1"/>
            <p:extLst>
              <p:ext uri="{D42A27DB-BD31-4B8C-83A1-F6EECF244321}">
                <p14:modId xmlns:p14="http://schemas.microsoft.com/office/powerpoint/2010/main" val="3634885795"/>
              </p:ext>
            </p:extLst>
          </p:nvPr>
        </p:nvGraphicFramePr>
        <p:xfrm>
          <a:off x="3971027" y="157479"/>
          <a:ext cx="7880613" cy="653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639469"/>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33A3E"/>
      </a:dk2>
      <a:lt2>
        <a:srgbClr val="E2E6E8"/>
      </a:lt2>
      <a:accent1>
        <a:srgbClr val="BE9A87"/>
      </a:accent1>
      <a:accent2>
        <a:srgbClr val="BA7F84"/>
      </a:accent2>
      <a:accent3>
        <a:srgbClr val="C594AC"/>
      </a:accent3>
      <a:accent4>
        <a:srgbClr val="BA7FB5"/>
      </a:accent4>
      <a:accent5>
        <a:srgbClr val="B696C6"/>
      </a:accent5>
      <a:accent6>
        <a:srgbClr val="8E7FBA"/>
      </a:accent6>
      <a:hlink>
        <a:srgbClr val="5B879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20</TotalTime>
  <Words>935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vt:lpstr>
      <vt:lpstr>Century Gothic</vt:lpstr>
      <vt:lpstr>Elephant</vt:lpstr>
      <vt:lpstr>BrushVTI</vt:lpstr>
      <vt:lpstr>Samsarin to Sadhaka: A Journey of Spiritual Transformation</vt:lpstr>
      <vt:lpstr> Introduction</vt:lpstr>
      <vt:lpstr>PowerPoint Presentation</vt:lpstr>
      <vt:lpstr>History</vt:lpstr>
      <vt:lpstr> Understanding Samsara</vt:lpstr>
      <vt:lpstr>Characteristics of a Samsarin</vt:lpstr>
      <vt:lpstr> The Role of Desire and Attachment</vt:lpstr>
      <vt:lpstr> Introduction to Sadhaka</vt:lpstr>
      <vt:lpstr>  Sadhaka</vt:lpstr>
      <vt:lpstr>Benefits of the Sadhaka's Path</vt:lpstr>
      <vt:lpstr> Integration of Spiritual Practice</vt:lpstr>
      <vt:lpstr>Sadhana: The Path of Spiritual Practice</vt:lpstr>
      <vt:lpstr> Embracing the Sadhaka Within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ehtesham ali</cp:lastModifiedBy>
  <cp:revision>28</cp:revision>
  <dcterms:created xsi:type="dcterms:W3CDTF">2023-05-23T17:40:01Z</dcterms:created>
  <dcterms:modified xsi:type="dcterms:W3CDTF">2023-05-24T05:21:51Z</dcterms:modified>
</cp:coreProperties>
</file>