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380" y="-9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TEXT</a:t>
            </a:r>
            <a:endParaRPr/>
          </a:p>
        </p:txBody>
      </p:sp>
      <p:sp>
        <p:nvSpPr>
          <p:cNvPr id="12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-Dir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Text-Direction</a:t>
            </a:r>
          </a:p>
        </p:txBody>
      </p:sp>
      <p:sp>
        <p:nvSpPr>
          <p:cNvPr id="155" name="The line-height property is used to specify the space between lines"/>
          <p:cNvSpPr txBox="1"/>
          <p:nvPr/>
        </p:nvSpPr>
        <p:spPr>
          <a:xfrm>
            <a:off x="900937" y="2412999"/>
            <a:ext cx="11202926" cy="11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spcBef>
                <a:spcPts val="1800"/>
              </a:spcBef>
              <a:defRPr sz="2500" b="0">
                <a:latin typeface="Verdana"/>
                <a:ea typeface="Verdana"/>
                <a:cs typeface="Verdana"/>
                <a:sym typeface="Verdana"/>
              </a:defRPr>
            </a:pPr>
            <a:r>
              <a:t>The </a:t>
            </a:r>
            <a:r>
              <a:rPr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t> property is used to specify the space between lines</a:t>
            </a:r>
          </a:p>
          <a:p>
            <a:pPr algn="l" defTabSz="457200">
              <a:lnSpc>
                <a:spcPts val="3600"/>
              </a:lnSpc>
              <a:defRPr sz="1500" b="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56" name="p.small {…"/>
          <p:cNvSpPr txBox="1"/>
          <p:nvPr/>
        </p:nvSpPr>
        <p:spPr>
          <a:xfrm>
            <a:off x="2265585" y="3610080"/>
            <a:ext cx="508423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p.small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direction</a:t>
            </a:r>
            <a:r>
              <a:t>:</a:t>
            </a:r>
            <a:r>
              <a:rPr>
                <a:solidFill>
                  <a:srgbClr val="0451A5"/>
                </a:solidFill>
              </a:rPr>
              <a:t>rtl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}</a:t>
            </a:r>
          </a:p>
        </p:txBody>
      </p:sp>
      <p:sp>
        <p:nvSpPr>
          <p:cNvPr id="157" name="p.small {…"/>
          <p:cNvSpPr txBox="1"/>
          <p:nvPr/>
        </p:nvSpPr>
        <p:spPr>
          <a:xfrm>
            <a:off x="2265585" y="5423993"/>
            <a:ext cx="776034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p.small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direction</a:t>
            </a:r>
            <a:r>
              <a:t>:</a:t>
            </a:r>
            <a:r>
              <a:rPr>
                <a:solidFill>
                  <a:srgbClr val="0451A5"/>
                </a:solidFill>
              </a:rPr>
              <a:t>rtl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solidFill>
                  <a:srgbClr val="0451A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rPr>
                <a:solidFill>
                  <a:srgbClr val="FF0000"/>
                </a:solidFill>
              </a:rPr>
              <a:t>unicode-bidi</a:t>
            </a:r>
            <a:r>
              <a:rPr>
                <a:solidFill>
                  <a:srgbClr val="000000"/>
                </a:solidFill>
              </a:rPr>
              <a:t>: </a:t>
            </a:r>
            <a:r>
              <a:t>bidi-override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Sha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Shadow</a:t>
            </a:r>
          </a:p>
        </p:txBody>
      </p:sp>
      <p:sp>
        <p:nvSpPr>
          <p:cNvPr id="160" name="The text-shadow property adds shadow to text.…"/>
          <p:cNvSpPr txBox="1"/>
          <p:nvPr/>
        </p:nvSpPr>
        <p:spPr>
          <a:xfrm>
            <a:off x="1527763" y="2395940"/>
            <a:ext cx="9949274" cy="272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457200">
              <a:lnSpc>
                <a:spcPct val="150000"/>
              </a:lnSpc>
              <a:buSzPct val="100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 text-shadow property adds shadow to text.</a:t>
            </a:r>
          </a:p>
          <a:p>
            <a:pPr marL="228600" indent="-228600" algn="l" defTabSz="457200">
              <a:lnSpc>
                <a:spcPct val="150000"/>
              </a:lnSpc>
              <a:buSzPct val="100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228600" indent="-228600" algn="l" defTabSz="457200">
              <a:lnSpc>
                <a:spcPct val="150000"/>
              </a:lnSpc>
              <a:buSzPct val="100000"/>
              <a:buChar char="•"/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following example specifies the position of the horizontal shadow (3px), the position of the vertical shadow (2px) and the color of the shadow (red):</a:t>
            </a:r>
          </a:p>
        </p:txBody>
      </p:sp>
      <p:sp>
        <p:nvSpPr>
          <p:cNvPr id="161" name="p.small {…"/>
          <p:cNvSpPr txBox="1"/>
          <p:nvPr/>
        </p:nvSpPr>
        <p:spPr>
          <a:xfrm>
            <a:off x="2237894" y="6082018"/>
            <a:ext cx="7186893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p.small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text-shadow</a:t>
            </a:r>
            <a:r>
              <a:t>: </a:t>
            </a:r>
            <a:r>
              <a:rPr>
                <a:solidFill>
                  <a:srgbClr val="098658"/>
                </a:solidFill>
              </a:rPr>
              <a:t>3px</a:t>
            </a:r>
            <a:r>
              <a:t> </a:t>
            </a:r>
            <a:r>
              <a:rPr>
                <a:solidFill>
                  <a:srgbClr val="098658"/>
                </a:solidFill>
              </a:rPr>
              <a:t>2px</a:t>
            </a:r>
            <a:r>
              <a:t> </a:t>
            </a:r>
            <a:r>
              <a:rPr>
                <a:solidFill>
                  <a:srgbClr val="0451A5"/>
                </a:solidFill>
              </a:rPr>
              <a:t>red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d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Shadow</a:t>
            </a:r>
          </a:p>
        </p:txBody>
      </p:sp>
      <p:sp>
        <p:nvSpPr>
          <p:cNvPr id="164" name="p.small {…"/>
          <p:cNvSpPr txBox="1"/>
          <p:nvPr/>
        </p:nvSpPr>
        <p:spPr>
          <a:xfrm>
            <a:off x="2333693" y="2681237"/>
            <a:ext cx="7186893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p.small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text-shadow</a:t>
            </a:r>
            <a:r>
              <a:t>: </a:t>
            </a:r>
            <a:r>
              <a:rPr>
                <a:solidFill>
                  <a:srgbClr val="098658"/>
                </a:solidFill>
              </a:rPr>
              <a:t>3px</a:t>
            </a:r>
            <a:r>
              <a:t> </a:t>
            </a:r>
            <a:r>
              <a:rPr>
                <a:solidFill>
                  <a:srgbClr val="098658"/>
                </a:solidFill>
              </a:rPr>
              <a:t>2px</a:t>
            </a:r>
            <a:r>
              <a:t> </a:t>
            </a:r>
            <a:r>
              <a:rPr>
                <a:solidFill>
                  <a:srgbClr val="0451A5"/>
                </a:solidFill>
              </a:rPr>
              <a:t>red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  <p:sp>
        <p:nvSpPr>
          <p:cNvPr id="165" name="p.small {…"/>
          <p:cNvSpPr txBox="1"/>
          <p:nvPr/>
        </p:nvSpPr>
        <p:spPr>
          <a:xfrm>
            <a:off x="2506131" y="5118227"/>
            <a:ext cx="833380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p.small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box-shadow</a:t>
            </a:r>
            <a:r>
              <a:t>: </a:t>
            </a:r>
            <a:r>
              <a:rPr>
                <a:solidFill>
                  <a:srgbClr val="098658"/>
                </a:solidFill>
              </a:rPr>
              <a:t>13px</a:t>
            </a:r>
            <a:r>
              <a:t> </a:t>
            </a:r>
            <a:r>
              <a:rPr>
                <a:solidFill>
                  <a:srgbClr val="098658"/>
                </a:solidFill>
              </a:rPr>
              <a:t>12px</a:t>
            </a:r>
            <a:r>
              <a:t> </a:t>
            </a:r>
            <a:r>
              <a:rPr>
                <a:solidFill>
                  <a:srgbClr val="098658"/>
                </a:solidFill>
              </a:rPr>
              <a:t>10px</a:t>
            </a:r>
            <a:r>
              <a:t> </a:t>
            </a:r>
            <a:r>
              <a:rPr>
                <a:solidFill>
                  <a:srgbClr val="0451A5"/>
                </a:solidFill>
              </a:rPr>
              <a:t>red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-Al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Text-Align</a:t>
            </a:r>
          </a:p>
        </p:txBody>
      </p:sp>
      <p:sp>
        <p:nvSpPr>
          <p:cNvPr id="123" name="Body    {…"/>
          <p:cNvSpPr txBox="1"/>
          <p:nvPr/>
        </p:nvSpPr>
        <p:spPr>
          <a:xfrm>
            <a:off x="1764513" y="2828572"/>
            <a:ext cx="6039986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4" indent="0"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Body    </a:t>
            </a: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text-align</a:t>
            </a:r>
            <a:r>
              <a:t>: </a:t>
            </a:r>
            <a:r>
              <a:rPr>
                <a:solidFill>
                  <a:srgbClr val="0451A5"/>
                </a:solidFill>
              </a:rPr>
              <a:t>center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  <p:sp>
        <p:nvSpPr>
          <p:cNvPr id="124" name="h2 {…"/>
          <p:cNvSpPr txBox="1"/>
          <p:nvPr/>
        </p:nvSpPr>
        <p:spPr>
          <a:xfrm>
            <a:off x="5637033" y="4812839"/>
            <a:ext cx="6674451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0000"/>
                </a:solidFill>
              </a:rPr>
              <a:t>h2</a:t>
            </a:r>
            <a: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text-align</a:t>
            </a:r>
            <a:r>
              <a:t>: </a:t>
            </a:r>
            <a:r>
              <a:rPr>
                <a:solidFill>
                  <a:srgbClr val="0451A5"/>
                </a:solidFill>
              </a:rPr>
              <a:t>left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0000"/>
                </a:solidFill>
              </a:rPr>
              <a:t>h3</a:t>
            </a:r>
            <a: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text-align</a:t>
            </a:r>
            <a:r>
              <a:t>: </a:t>
            </a:r>
            <a:r>
              <a:rPr>
                <a:solidFill>
                  <a:srgbClr val="0451A5"/>
                </a:solidFill>
              </a:rPr>
              <a:t>right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0000"/>
                </a:solidFill>
              </a:rPr>
              <a:t>h4</a:t>
            </a:r>
            <a: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text-align</a:t>
            </a:r>
            <a:r>
              <a:t>: </a:t>
            </a:r>
            <a:r>
              <a:rPr>
                <a:solidFill>
                  <a:srgbClr val="0451A5"/>
                </a:solidFill>
              </a:rPr>
              <a:t>justify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-col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Text-color</a:t>
            </a:r>
          </a:p>
        </p:txBody>
      </p:sp>
      <p:pic>
        <p:nvPicPr>
          <p:cNvPr id="127" name="Screenshot 2020-03-05 at 9.10.05 AM.png" descr="Screenshot 2020-03-05 at 9.10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2103716"/>
            <a:ext cx="11798300" cy="61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1 {…"/>
          <p:cNvSpPr txBox="1"/>
          <p:nvPr/>
        </p:nvSpPr>
        <p:spPr>
          <a:xfrm>
            <a:off x="7862745" y="3301999"/>
            <a:ext cx="354403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0000"/>
                </a:solidFill>
              </a:rPr>
              <a:t>h1</a:t>
            </a:r>
            <a: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>
                <a:solidFill>
                  <a:srgbClr val="FF0000"/>
                </a:solidFill>
              </a:rPr>
              <a:t>color</a:t>
            </a:r>
            <a:r>
              <a:t>: </a:t>
            </a:r>
            <a:r>
              <a:rPr>
                <a:solidFill>
                  <a:srgbClr val="0451A5"/>
                </a:solidFill>
              </a:rPr>
              <a:t>red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-Deco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Text-Decoration</a:t>
            </a:r>
          </a:p>
        </p:txBody>
      </p:sp>
      <p:sp>
        <p:nvSpPr>
          <p:cNvPr id="131" name="h1 {…"/>
          <p:cNvSpPr txBox="1"/>
          <p:nvPr/>
        </p:nvSpPr>
        <p:spPr>
          <a:xfrm>
            <a:off x="1736101" y="3295650"/>
            <a:ext cx="10590345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h1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text-decoration: overline;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h2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text-decoration: line-through;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h3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text-decoration: underline;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  <p:sp>
        <p:nvSpPr>
          <p:cNvPr id="132" name="The text-decoration property is used to set or remove decorations from text."/>
          <p:cNvSpPr txBox="1"/>
          <p:nvPr/>
        </p:nvSpPr>
        <p:spPr>
          <a:xfrm>
            <a:off x="1447388" y="2422524"/>
            <a:ext cx="1072016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The text-decoration property is used to set or remove decorations from text.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Trans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Transformation</a:t>
            </a:r>
          </a:p>
        </p:txBody>
      </p:sp>
      <p:sp>
        <p:nvSpPr>
          <p:cNvPr id="135" name="body {…"/>
          <p:cNvSpPr txBox="1"/>
          <p:nvPr/>
        </p:nvSpPr>
        <p:spPr>
          <a:xfrm>
            <a:off x="1207228" y="4660899"/>
            <a:ext cx="10590344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body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text-transform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451A5"/>
                </a:solidFill>
              </a:rPr>
              <a:t>uppercase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800"/>
              </a:lnSpc>
              <a:defRPr sz="2500" b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lvl="5" indent="0" algn="l" defTabSz="457200">
              <a:lnSpc>
                <a:spcPts val="4800"/>
              </a:lnSpc>
              <a:defRPr sz="2500" b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    (lowercase / capitalize)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  <p:sp>
        <p:nvSpPr>
          <p:cNvPr id="136" name="The text-transform property is used to specify uppercase and lowercase letters in a text."/>
          <p:cNvSpPr txBox="1"/>
          <p:nvPr/>
        </p:nvSpPr>
        <p:spPr>
          <a:xfrm>
            <a:off x="2121512" y="2767401"/>
            <a:ext cx="87617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 text-transform property is used to specify uppercase and lowercase letters in a text.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 {…"/>
          <p:cNvSpPr txBox="1"/>
          <p:nvPr/>
        </p:nvSpPr>
        <p:spPr>
          <a:xfrm>
            <a:off x="3257326" y="4876800"/>
            <a:ext cx="7243817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800000"/>
                </a:solidFill>
              </a:rPr>
              <a:t>p</a:t>
            </a:r>
            <a:r>
              <a:t> {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FF0000"/>
                </a:solidFill>
              </a:rPr>
              <a:t>text-indent</a:t>
            </a:r>
            <a:r>
              <a:t>: </a:t>
            </a:r>
            <a:r>
              <a:rPr>
                <a:solidFill>
                  <a:srgbClr val="098658"/>
                </a:solidFill>
              </a:rPr>
              <a:t>50px</a:t>
            </a:r>
            <a: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57200">
              <a:lnSpc>
                <a:spcPts val="3200"/>
              </a:lnSpc>
              <a:defRPr sz="1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39" name="Text Ind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Indentation</a:t>
            </a:r>
          </a:p>
        </p:txBody>
      </p:sp>
      <p:sp>
        <p:nvSpPr>
          <p:cNvPr id="140" name="The text-indent property is used to specify the indentation of the first line of a text"/>
          <p:cNvSpPr txBox="1"/>
          <p:nvPr/>
        </p:nvSpPr>
        <p:spPr>
          <a:xfrm>
            <a:off x="2121512" y="2767401"/>
            <a:ext cx="876177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 text-indent property is used to specify the indentation of the first line of a text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etter Spa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Letter Spacing</a:t>
            </a:r>
          </a:p>
        </p:txBody>
      </p:sp>
      <p:sp>
        <p:nvSpPr>
          <p:cNvPr id="143" name="The letter-spacing property is used to specify the space between the characters in a text"/>
          <p:cNvSpPr txBox="1"/>
          <p:nvPr/>
        </p:nvSpPr>
        <p:spPr>
          <a:xfrm>
            <a:off x="2121512" y="2691201"/>
            <a:ext cx="876177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40000"/>
              </a:lnSpc>
              <a:defRPr sz="25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 letter-spacing property is used to specify the space between the characters in a text</a:t>
            </a:r>
          </a:p>
        </p:txBody>
      </p:sp>
      <p:sp>
        <p:nvSpPr>
          <p:cNvPr id="144" name="body {…"/>
          <p:cNvSpPr txBox="1"/>
          <p:nvPr/>
        </p:nvSpPr>
        <p:spPr>
          <a:xfrm>
            <a:off x="3122970" y="4370354"/>
            <a:ext cx="6231137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body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letter-spacing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3px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  <p:sp>
        <p:nvSpPr>
          <p:cNvPr id="145" name="body {…"/>
          <p:cNvSpPr txBox="1"/>
          <p:nvPr/>
        </p:nvSpPr>
        <p:spPr>
          <a:xfrm>
            <a:off x="3027394" y="6335113"/>
            <a:ext cx="642228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defRPr sz="2500" b="0">
                <a:solidFill>
                  <a:srgbClr val="8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body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algn="l" defTabSz="457200">
              <a:lnSpc>
                <a:spcPts val="4800"/>
              </a:lnSpc>
              <a:defRPr sz="2500" b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</a:t>
            </a:r>
            <a:r>
              <a:t>letter-spacing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-3px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800"/>
              </a:lnSpc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ord-spac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word-spacing</a:t>
            </a:r>
          </a:p>
        </p:txBody>
      </p:sp>
      <p:pic>
        <p:nvPicPr>
          <p:cNvPr id="148" name="Screenshot 2020-03-05 at 9.32.42 AM.png" descr="Screenshot 2020-03-05 at 9.32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2161195"/>
            <a:ext cx="11798300" cy="619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Heigh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Line Height</a:t>
            </a:r>
          </a:p>
        </p:txBody>
      </p:sp>
      <p:sp>
        <p:nvSpPr>
          <p:cNvPr id="151" name="The line-height property is used to specify the space between lines"/>
          <p:cNvSpPr txBox="1"/>
          <p:nvPr/>
        </p:nvSpPr>
        <p:spPr>
          <a:xfrm>
            <a:off x="900937" y="2412999"/>
            <a:ext cx="11202926" cy="11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800"/>
              </a:lnSpc>
              <a:spcBef>
                <a:spcPts val="1800"/>
              </a:spcBef>
              <a:defRPr sz="2500" b="0">
                <a:latin typeface="Verdana"/>
                <a:ea typeface="Verdana"/>
                <a:cs typeface="Verdana"/>
                <a:sym typeface="Verdana"/>
              </a:defRPr>
            </a:pPr>
            <a:r>
              <a:t>The </a:t>
            </a:r>
            <a:r>
              <a:rPr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line-height</a:t>
            </a:r>
            <a:r>
              <a:t> property is used to specify the space between lines</a:t>
            </a:r>
          </a:p>
          <a:p>
            <a:pPr algn="l" defTabSz="457200">
              <a:lnSpc>
                <a:spcPts val="3600"/>
              </a:lnSpc>
              <a:defRPr sz="1500" b="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152" name="p.small {…"/>
          <p:cNvSpPr txBox="1"/>
          <p:nvPr/>
        </p:nvSpPr>
        <p:spPr>
          <a:xfrm>
            <a:off x="3857237" y="3881826"/>
            <a:ext cx="5290326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700"/>
              </a:lnSpc>
              <a:defRPr sz="2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p.small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algn="l" defTabSz="457200">
              <a:lnSpc>
                <a:spcPts val="4700"/>
              </a:lnSpc>
              <a:defRPr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line-height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0.8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7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>
              <a:solidFill>
                <a:srgbClr val="A52A2A"/>
              </a:solidFill>
            </a:endParaRPr>
          </a:p>
          <a:p>
            <a:pPr algn="l" defTabSz="457200">
              <a:lnSpc>
                <a:spcPts val="4700"/>
              </a:lnSpc>
              <a:defRPr sz="2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457200">
              <a:lnSpc>
                <a:spcPts val="4700"/>
              </a:lnSpc>
              <a:defRPr sz="25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p.big 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solidFill>
                <a:srgbClr val="FF0000"/>
              </a:solidFill>
            </a:endParaRPr>
          </a:p>
          <a:p>
            <a:pPr algn="l" defTabSz="457200">
              <a:lnSpc>
                <a:spcPts val="4700"/>
              </a:lnSpc>
              <a:defRPr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 line-height</a:t>
            </a:r>
            <a:r>
              <a:rPr>
                <a:solidFill>
                  <a:srgbClr val="000000"/>
                </a:solidFill>
              </a:rPr>
              <a:t>:</a:t>
            </a:r>
            <a:r>
              <a:rPr>
                <a:solidFill>
                  <a:srgbClr val="0000CD"/>
                </a:solidFill>
              </a:rPr>
              <a:t> 1.8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lnSpc>
                <a:spcPts val="4700"/>
              </a:lnSpc>
              <a:defRPr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PresentationFormat>Custom</PresentationFormat>
  <Paragraphs>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White</vt:lpstr>
      <vt:lpstr>TEXT</vt:lpstr>
      <vt:lpstr>Text-Align</vt:lpstr>
      <vt:lpstr>Text-color</vt:lpstr>
      <vt:lpstr>Text-Decoration</vt:lpstr>
      <vt:lpstr>Text Transformation</vt:lpstr>
      <vt:lpstr>Text Indentation</vt:lpstr>
      <vt:lpstr>Letter Spacing</vt:lpstr>
      <vt:lpstr>word-spacing</vt:lpstr>
      <vt:lpstr>Line Height</vt:lpstr>
      <vt:lpstr>Text-Direction</vt:lpstr>
      <vt:lpstr>Text Shadow</vt:lpstr>
      <vt:lpstr>Shadow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Manju Gani</dc:creator>
  <cp:lastModifiedBy>User</cp:lastModifiedBy>
  <cp:revision>2</cp:revision>
  <dcterms:modified xsi:type="dcterms:W3CDTF">2020-03-05T11:01:50Z</dcterms:modified>
</cp:coreProperties>
</file>