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74" r:id="rId3"/>
    <p:sldId id="268" r:id="rId4"/>
    <p:sldId id="266" r:id="rId5"/>
    <p:sldId id="277" r:id="rId6"/>
    <p:sldId id="275" r:id="rId7"/>
    <p:sldId id="286" r:id="rId8"/>
    <p:sldId id="267" r:id="rId9"/>
    <p:sldId id="284" r:id="rId10"/>
    <p:sldId id="282" r:id="rId11"/>
    <p:sldId id="279" r:id="rId12"/>
    <p:sldId id="280" r:id="rId13"/>
    <p:sldId id="283" r:id="rId14"/>
    <p:sldId id="269" r:id="rId15"/>
    <p:sldId id="270" r:id="rId16"/>
    <p:sldId id="271" r:id="rId17"/>
    <p:sldId id="285" r:id="rId18"/>
    <p:sldId id="272" r:id="rId19"/>
    <p:sldId id="287" r:id="rId20"/>
    <p:sldId id="281" r:id="rId21"/>
    <p:sldId id="288" r:id="rId22"/>
    <p:sldId id="257" r:id="rId23"/>
    <p:sldId id="276"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harsha godavarthi" userId="1ee0b64bed76e038" providerId="LiveId" clId="{629A5F3D-CF21-4B40-B869-5C67C5869650}"/>
    <pc:docChg chg="undo custSel addSld modSld sldOrd">
      <pc:chgData name="sri harsha godavarthi" userId="1ee0b64bed76e038" providerId="LiveId" clId="{629A5F3D-CF21-4B40-B869-5C67C5869650}" dt="2024-04-17T17:14:06.467" v="1812" actId="20577"/>
      <pc:docMkLst>
        <pc:docMk/>
      </pc:docMkLst>
      <pc:sldChg chg="delSp modSp new mod">
        <pc:chgData name="sri harsha godavarthi" userId="1ee0b64bed76e038" providerId="LiveId" clId="{629A5F3D-CF21-4B40-B869-5C67C5869650}" dt="2024-03-11T14:42:48.018" v="1284" actId="20577"/>
        <pc:sldMkLst>
          <pc:docMk/>
          <pc:sldMk cId="3954303177" sldId="256"/>
        </pc:sldMkLst>
        <pc:spChg chg="del mod">
          <ac:chgData name="sri harsha godavarthi" userId="1ee0b64bed76e038" providerId="LiveId" clId="{629A5F3D-CF21-4B40-B869-5C67C5869650}" dt="2024-02-24T04:58:47.557" v="4" actId="21"/>
          <ac:spMkLst>
            <pc:docMk/>
            <pc:sldMk cId="3954303177" sldId="256"/>
            <ac:spMk id="2" creationId="{BB5FAFEA-654B-1065-2F8A-5FA9A409B8F0}"/>
          </ac:spMkLst>
        </pc:spChg>
        <pc:spChg chg="mod">
          <ac:chgData name="sri harsha godavarthi" userId="1ee0b64bed76e038" providerId="LiveId" clId="{629A5F3D-CF21-4B40-B869-5C67C5869650}" dt="2024-03-11T14:42:48.018" v="1284" actId="20577"/>
          <ac:spMkLst>
            <pc:docMk/>
            <pc:sldMk cId="3954303177" sldId="256"/>
            <ac:spMk id="3" creationId="{D93D8CCB-A8C6-860F-9AC9-C98D470E7ED3}"/>
          </ac:spMkLst>
        </pc:spChg>
      </pc:sldChg>
      <pc:sldChg chg="addSp modSp new mod ord">
        <pc:chgData name="sri harsha godavarthi" userId="1ee0b64bed76e038" providerId="LiveId" clId="{629A5F3D-CF21-4B40-B869-5C67C5869650}" dt="2024-04-15T13:40:30.652" v="1386"/>
        <pc:sldMkLst>
          <pc:docMk/>
          <pc:sldMk cId="2959662241" sldId="257"/>
        </pc:sldMkLst>
        <pc:spChg chg="mod">
          <ac:chgData name="sri harsha godavarthi" userId="1ee0b64bed76e038" providerId="LiveId" clId="{629A5F3D-CF21-4B40-B869-5C67C5869650}" dt="2024-02-24T05:28:03.494" v="296" actId="207"/>
          <ac:spMkLst>
            <pc:docMk/>
            <pc:sldMk cId="2959662241" sldId="257"/>
            <ac:spMk id="2" creationId="{FB0F087D-18B7-1255-E115-2FCC2CB1EBBF}"/>
          </ac:spMkLst>
        </pc:spChg>
        <pc:spChg chg="mod">
          <ac:chgData name="sri harsha godavarthi" userId="1ee0b64bed76e038" providerId="LiveId" clId="{629A5F3D-CF21-4B40-B869-5C67C5869650}" dt="2024-02-24T05:28:30.508" v="299" actId="207"/>
          <ac:spMkLst>
            <pc:docMk/>
            <pc:sldMk cId="2959662241" sldId="257"/>
            <ac:spMk id="3" creationId="{0E38B577-B53E-B119-0165-6E5A761CAF32}"/>
          </ac:spMkLst>
        </pc:spChg>
        <pc:spChg chg="add mod">
          <ac:chgData name="sri harsha godavarthi" userId="1ee0b64bed76e038" providerId="LiveId" clId="{629A5F3D-CF21-4B40-B869-5C67C5869650}" dt="2024-02-24T05:03:47.633" v="47"/>
          <ac:spMkLst>
            <pc:docMk/>
            <pc:sldMk cId="2959662241" sldId="257"/>
            <ac:spMk id="5" creationId="{DF54C5D9-DE9D-33B0-0124-6404C566D516}"/>
          </ac:spMkLst>
        </pc:spChg>
        <pc:spChg chg="add mod">
          <ac:chgData name="sri harsha godavarthi" userId="1ee0b64bed76e038" providerId="LiveId" clId="{629A5F3D-CF21-4B40-B869-5C67C5869650}" dt="2024-02-24T05:03:54.503" v="49"/>
          <ac:spMkLst>
            <pc:docMk/>
            <pc:sldMk cId="2959662241" sldId="257"/>
            <ac:spMk id="7" creationId="{9921AC05-48CD-461D-AA2A-7C47346F8BCE}"/>
          </ac:spMkLst>
        </pc:spChg>
        <pc:spChg chg="add mod">
          <ac:chgData name="sri harsha godavarthi" userId="1ee0b64bed76e038" providerId="LiveId" clId="{629A5F3D-CF21-4B40-B869-5C67C5869650}" dt="2024-02-24T05:04:13.656" v="51"/>
          <ac:spMkLst>
            <pc:docMk/>
            <pc:sldMk cId="2959662241" sldId="257"/>
            <ac:spMk id="9" creationId="{C53C869E-D5CC-58C4-5D97-EEE01D717CF1}"/>
          </ac:spMkLst>
        </pc:spChg>
        <pc:spChg chg="add mod">
          <ac:chgData name="sri harsha godavarthi" userId="1ee0b64bed76e038" providerId="LiveId" clId="{629A5F3D-CF21-4B40-B869-5C67C5869650}" dt="2024-02-24T05:05:32.327" v="55"/>
          <ac:spMkLst>
            <pc:docMk/>
            <pc:sldMk cId="2959662241" sldId="257"/>
            <ac:spMk id="11" creationId="{74967ECC-959E-46B1-4D39-90A7845E8C48}"/>
          </ac:spMkLst>
        </pc:spChg>
        <pc:graphicFrameChg chg="add mod">
          <ac:chgData name="sri harsha godavarthi" userId="1ee0b64bed76e038" providerId="LiveId" clId="{629A5F3D-CF21-4B40-B869-5C67C5869650}" dt="2024-02-24T05:03:45.449" v="46"/>
          <ac:graphicFrameMkLst>
            <pc:docMk/>
            <pc:sldMk cId="2959662241" sldId="257"/>
            <ac:graphicFrameMk id="4" creationId="{13D4AB4A-2788-0801-EF09-37DB1DF68846}"/>
          </ac:graphicFrameMkLst>
        </pc:graphicFrameChg>
        <pc:graphicFrameChg chg="add mod">
          <ac:chgData name="sri harsha godavarthi" userId="1ee0b64bed76e038" providerId="LiveId" clId="{629A5F3D-CF21-4B40-B869-5C67C5869650}" dt="2024-02-24T05:03:52.290" v="48"/>
          <ac:graphicFrameMkLst>
            <pc:docMk/>
            <pc:sldMk cId="2959662241" sldId="257"/>
            <ac:graphicFrameMk id="6" creationId="{A0D2A608-DE15-1487-BE0A-AB26502531F4}"/>
          </ac:graphicFrameMkLst>
        </pc:graphicFrameChg>
        <pc:graphicFrameChg chg="add mod">
          <ac:chgData name="sri harsha godavarthi" userId="1ee0b64bed76e038" providerId="LiveId" clId="{629A5F3D-CF21-4B40-B869-5C67C5869650}" dt="2024-02-24T05:04:10.919" v="50"/>
          <ac:graphicFrameMkLst>
            <pc:docMk/>
            <pc:sldMk cId="2959662241" sldId="257"/>
            <ac:graphicFrameMk id="8" creationId="{8A55EA35-4C62-863C-6BC4-0647D09E2F68}"/>
          </ac:graphicFrameMkLst>
        </pc:graphicFrameChg>
        <pc:graphicFrameChg chg="add mod">
          <ac:chgData name="sri harsha godavarthi" userId="1ee0b64bed76e038" providerId="LiveId" clId="{629A5F3D-CF21-4B40-B869-5C67C5869650}" dt="2024-02-24T05:05:30.736" v="54"/>
          <ac:graphicFrameMkLst>
            <pc:docMk/>
            <pc:sldMk cId="2959662241" sldId="257"/>
            <ac:graphicFrameMk id="10" creationId="{747D93DC-4991-F95B-533C-4D2B24426111}"/>
          </ac:graphicFrameMkLst>
        </pc:graphicFrameChg>
      </pc:sldChg>
      <pc:sldChg chg="addSp delSp modSp new mod">
        <pc:chgData name="sri harsha godavarthi" userId="1ee0b64bed76e038" providerId="LiveId" clId="{629A5F3D-CF21-4B40-B869-5C67C5869650}" dt="2024-03-11T14:40:20.573" v="1239" actId="2711"/>
        <pc:sldMkLst>
          <pc:docMk/>
          <pc:sldMk cId="1155562545" sldId="258"/>
        </pc:sldMkLst>
        <pc:spChg chg="mod">
          <ac:chgData name="sri harsha godavarthi" userId="1ee0b64bed76e038" providerId="LiveId" clId="{629A5F3D-CF21-4B40-B869-5C67C5869650}" dt="2024-02-24T05:31:32.158" v="302" actId="1076"/>
          <ac:spMkLst>
            <pc:docMk/>
            <pc:sldMk cId="1155562545" sldId="258"/>
            <ac:spMk id="2" creationId="{2D915A55-7E48-CBD3-3E67-3873B4C7BDFA}"/>
          </ac:spMkLst>
        </pc:spChg>
        <pc:spChg chg="del">
          <ac:chgData name="sri harsha godavarthi" userId="1ee0b64bed76e038" providerId="LiveId" clId="{629A5F3D-CF21-4B40-B869-5C67C5869650}" dt="2024-02-24T05:21:58.103" v="76" actId="21"/>
          <ac:spMkLst>
            <pc:docMk/>
            <pc:sldMk cId="1155562545" sldId="258"/>
            <ac:spMk id="3" creationId="{483573E5-6CCA-9B6D-5AF0-546B8950CABE}"/>
          </ac:spMkLst>
        </pc:spChg>
        <pc:spChg chg="add mod">
          <ac:chgData name="sri harsha godavarthi" userId="1ee0b64bed76e038" providerId="LiveId" clId="{629A5F3D-CF21-4B40-B869-5C67C5869650}" dt="2024-03-11T14:40:20.573" v="1239" actId="2711"/>
          <ac:spMkLst>
            <pc:docMk/>
            <pc:sldMk cId="1155562545" sldId="258"/>
            <ac:spMk id="4" creationId="{66A9C7A9-D11B-641F-7B29-80A30B56C5C4}"/>
          </ac:spMkLst>
        </pc:spChg>
        <pc:spChg chg="add mod">
          <ac:chgData name="sri harsha godavarthi" userId="1ee0b64bed76e038" providerId="LiveId" clId="{629A5F3D-CF21-4B40-B869-5C67C5869650}" dt="2024-02-24T05:33:08.304" v="316" actId="207"/>
          <ac:spMkLst>
            <pc:docMk/>
            <pc:sldMk cId="1155562545" sldId="258"/>
            <ac:spMk id="5" creationId="{9D6AD157-1DFB-DCCD-C333-A679F2EA64AC}"/>
          </ac:spMkLst>
        </pc:spChg>
        <pc:spChg chg="add mod">
          <ac:chgData name="sri harsha godavarthi" userId="1ee0b64bed76e038" providerId="LiveId" clId="{629A5F3D-CF21-4B40-B869-5C67C5869650}" dt="2024-03-11T14:35:54.538" v="1194" actId="20577"/>
          <ac:spMkLst>
            <pc:docMk/>
            <pc:sldMk cId="1155562545" sldId="258"/>
            <ac:spMk id="6" creationId="{E5382B38-02E1-1B54-0F11-CAC6FA657F77}"/>
          </ac:spMkLst>
        </pc:spChg>
      </pc:sldChg>
      <pc:sldChg chg="modSp new mod ord">
        <pc:chgData name="sri harsha godavarthi" userId="1ee0b64bed76e038" providerId="LiveId" clId="{629A5F3D-CF21-4B40-B869-5C67C5869650}" dt="2024-03-10T22:01:43.291" v="1184" actId="20577"/>
        <pc:sldMkLst>
          <pc:docMk/>
          <pc:sldMk cId="3273988391" sldId="259"/>
        </pc:sldMkLst>
        <pc:spChg chg="mod">
          <ac:chgData name="sri harsha godavarthi" userId="1ee0b64bed76e038" providerId="LiveId" clId="{629A5F3D-CF21-4B40-B869-5C67C5869650}" dt="2024-03-10T21:37:01.639" v="431" actId="255"/>
          <ac:spMkLst>
            <pc:docMk/>
            <pc:sldMk cId="3273988391" sldId="259"/>
            <ac:spMk id="2" creationId="{2A06ACBD-F100-78E4-9114-FA673A550505}"/>
          </ac:spMkLst>
        </pc:spChg>
        <pc:spChg chg="mod">
          <ac:chgData name="sri harsha godavarthi" userId="1ee0b64bed76e038" providerId="LiveId" clId="{629A5F3D-CF21-4B40-B869-5C67C5869650}" dt="2024-03-10T22:01:43.291" v="1184" actId="20577"/>
          <ac:spMkLst>
            <pc:docMk/>
            <pc:sldMk cId="3273988391" sldId="259"/>
            <ac:spMk id="3" creationId="{2D90365C-7982-2625-8A28-36C148C388DB}"/>
          </ac:spMkLst>
        </pc:spChg>
      </pc:sldChg>
      <pc:sldChg chg="modSp mod">
        <pc:chgData name="sri harsha godavarthi" userId="1ee0b64bed76e038" providerId="LiveId" clId="{629A5F3D-CF21-4B40-B869-5C67C5869650}" dt="2024-04-15T14:50:29.392" v="1548" actId="20577"/>
        <pc:sldMkLst>
          <pc:docMk/>
          <pc:sldMk cId="2983658718" sldId="266"/>
        </pc:sldMkLst>
        <pc:spChg chg="mod">
          <ac:chgData name="sri harsha godavarthi" userId="1ee0b64bed76e038" providerId="LiveId" clId="{629A5F3D-CF21-4B40-B869-5C67C5869650}" dt="2024-04-15T14:50:29.392" v="1548" actId="20577"/>
          <ac:spMkLst>
            <pc:docMk/>
            <pc:sldMk cId="2983658718" sldId="266"/>
            <ac:spMk id="3" creationId="{2D90365C-7982-2625-8A28-36C148C388DB}"/>
          </ac:spMkLst>
        </pc:spChg>
      </pc:sldChg>
      <pc:sldChg chg="modSp mod">
        <pc:chgData name="sri harsha godavarthi" userId="1ee0b64bed76e038" providerId="LiveId" clId="{629A5F3D-CF21-4B40-B869-5C67C5869650}" dt="2024-04-15T14:53:48.315" v="1566" actId="21"/>
        <pc:sldMkLst>
          <pc:docMk/>
          <pc:sldMk cId="1938926701" sldId="267"/>
        </pc:sldMkLst>
        <pc:spChg chg="mod">
          <ac:chgData name="sri harsha godavarthi" userId="1ee0b64bed76e038" providerId="LiveId" clId="{629A5F3D-CF21-4B40-B869-5C67C5869650}" dt="2024-04-15T14:53:48.315" v="1566" actId="21"/>
          <ac:spMkLst>
            <pc:docMk/>
            <pc:sldMk cId="1938926701" sldId="267"/>
            <ac:spMk id="2" creationId="{D91DB832-84EE-7966-BE79-C1F6725A4E48}"/>
          </ac:spMkLst>
        </pc:spChg>
      </pc:sldChg>
      <pc:sldChg chg="modSp mod">
        <pc:chgData name="sri harsha godavarthi" userId="1ee0b64bed76e038" providerId="LiveId" clId="{629A5F3D-CF21-4B40-B869-5C67C5869650}" dt="2024-04-15T13:59:15.608" v="1412" actId="20577"/>
        <pc:sldMkLst>
          <pc:docMk/>
          <pc:sldMk cId="2859434919" sldId="268"/>
        </pc:sldMkLst>
        <pc:spChg chg="mod">
          <ac:chgData name="sri harsha godavarthi" userId="1ee0b64bed76e038" providerId="LiveId" clId="{629A5F3D-CF21-4B40-B869-5C67C5869650}" dt="2024-04-15T13:59:15.608" v="1412" actId="20577"/>
          <ac:spMkLst>
            <pc:docMk/>
            <pc:sldMk cId="2859434919" sldId="268"/>
            <ac:spMk id="4" creationId="{66A9C7A9-D11B-641F-7B29-80A30B56C5C4}"/>
          </ac:spMkLst>
        </pc:spChg>
      </pc:sldChg>
      <pc:sldChg chg="modSp mod">
        <pc:chgData name="sri harsha godavarthi" userId="1ee0b64bed76e038" providerId="LiveId" clId="{629A5F3D-CF21-4B40-B869-5C67C5869650}" dt="2024-04-15T14:41:37.830" v="1514" actId="1036"/>
        <pc:sldMkLst>
          <pc:docMk/>
          <pc:sldMk cId="3991140231" sldId="269"/>
        </pc:sldMkLst>
        <pc:picChg chg="mod">
          <ac:chgData name="sri harsha godavarthi" userId="1ee0b64bed76e038" providerId="LiveId" clId="{629A5F3D-CF21-4B40-B869-5C67C5869650}" dt="2024-04-15T14:41:37.830" v="1514" actId="1036"/>
          <ac:picMkLst>
            <pc:docMk/>
            <pc:sldMk cId="3991140231" sldId="269"/>
            <ac:picMk id="4" creationId="{089AADBB-A01E-F50F-0B5D-0F81999FE44F}"/>
          </ac:picMkLst>
        </pc:picChg>
      </pc:sldChg>
      <pc:sldChg chg="modSp mod">
        <pc:chgData name="sri harsha godavarthi" userId="1ee0b64bed76e038" providerId="LiveId" clId="{629A5F3D-CF21-4B40-B869-5C67C5869650}" dt="2024-04-15T14:09:51.519" v="1473" actId="20577"/>
        <pc:sldMkLst>
          <pc:docMk/>
          <pc:sldMk cId="690130549" sldId="270"/>
        </pc:sldMkLst>
        <pc:spChg chg="mod">
          <ac:chgData name="sri harsha godavarthi" userId="1ee0b64bed76e038" providerId="LiveId" clId="{629A5F3D-CF21-4B40-B869-5C67C5869650}" dt="2024-04-15T14:09:51.519" v="1473" actId="20577"/>
          <ac:spMkLst>
            <pc:docMk/>
            <pc:sldMk cId="690130549" sldId="270"/>
            <ac:spMk id="4" creationId="{1A4570FF-407D-006D-E3C1-2A1F0B4A23E3}"/>
          </ac:spMkLst>
        </pc:spChg>
      </pc:sldChg>
      <pc:sldChg chg="addSp modSp mod modClrScheme chgLayout">
        <pc:chgData name="sri harsha godavarthi" userId="1ee0b64bed76e038" providerId="LiveId" clId="{629A5F3D-CF21-4B40-B869-5C67C5869650}" dt="2024-04-15T14:42:17.328" v="1534" actId="1036"/>
        <pc:sldMkLst>
          <pc:docMk/>
          <pc:sldMk cId="1282829872" sldId="271"/>
        </pc:sldMkLst>
        <pc:spChg chg="add mod ord">
          <ac:chgData name="sri harsha godavarthi" userId="1ee0b64bed76e038" providerId="LiveId" clId="{629A5F3D-CF21-4B40-B869-5C67C5869650}" dt="2024-04-15T14:10:24.118" v="1489" actId="207"/>
          <ac:spMkLst>
            <pc:docMk/>
            <pc:sldMk cId="1282829872" sldId="271"/>
            <ac:spMk id="2" creationId="{9DA9ADE5-F7EA-04E8-C957-78FC6AF84585}"/>
          </ac:spMkLst>
        </pc:spChg>
        <pc:picChg chg="mod">
          <ac:chgData name="sri harsha godavarthi" userId="1ee0b64bed76e038" providerId="LiveId" clId="{629A5F3D-CF21-4B40-B869-5C67C5869650}" dt="2024-04-15T14:42:17.328" v="1534" actId="1036"/>
          <ac:picMkLst>
            <pc:docMk/>
            <pc:sldMk cId="1282829872" sldId="271"/>
            <ac:picMk id="3" creationId="{235F335A-AFC3-2418-81D9-94A259A1D9E2}"/>
          </ac:picMkLst>
        </pc:picChg>
      </pc:sldChg>
      <pc:sldChg chg="modSp mod">
        <pc:chgData name="sri harsha godavarthi" userId="1ee0b64bed76e038" providerId="LiveId" clId="{629A5F3D-CF21-4B40-B869-5C67C5869650}" dt="2024-04-15T14:11:04.775" v="1504" actId="1076"/>
        <pc:sldMkLst>
          <pc:docMk/>
          <pc:sldMk cId="1558708583" sldId="272"/>
        </pc:sldMkLst>
        <pc:picChg chg="mod">
          <ac:chgData name="sri harsha godavarthi" userId="1ee0b64bed76e038" providerId="LiveId" clId="{629A5F3D-CF21-4B40-B869-5C67C5869650}" dt="2024-04-15T14:11:04.775" v="1504" actId="1076"/>
          <ac:picMkLst>
            <pc:docMk/>
            <pc:sldMk cId="1558708583" sldId="272"/>
            <ac:picMk id="4" creationId="{A528613B-21AC-A741-7719-30CF8D9BC8FE}"/>
          </ac:picMkLst>
        </pc:picChg>
      </pc:sldChg>
      <pc:sldChg chg="modSp mod">
        <pc:chgData name="sri harsha godavarthi" userId="1ee0b64bed76e038" providerId="LiveId" clId="{629A5F3D-CF21-4B40-B869-5C67C5869650}" dt="2024-04-15T14:49:19.172" v="1540" actId="27636"/>
        <pc:sldMkLst>
          <pc:docMk/>
          <pc:sldMk cId="1670547512" sldId="274"/>
        </pc:sldMkLst>
        <pc:spChg chg="mod">
          <ac:chgData name="sri harsha godavarthi" userId="1ee0b64bed76e038" providerId="LiveId" clId="{629A5F3D-CF21-4B40-B869-5C67C5869650}" dt="2024-04-15T14:49:19.172" v="1540" actId="27636"/>
          <ac:spMkLst>
            <pc:docMk/>
            <pc:sldMk cId="1670547512" sldId="274"/>
            <ac:spMk id="3" creationId="{DE0F4E7C-EB08-9B7D-51AE-CA5DC2ECD44B}"/>
          </ac:spMkLst>
        </pc:spChg>
      </pc:sldChg>
      <pc:sldChg chg="modSp mod">
        <pc:chgData name="sri harsha godavarthi" userId="1ee0b64bed76e038" providerId="LiveId" clId="{629A5F3D-CF21-4B40-B869-5C67C5869650}" dt="2024-04-15T14:52:21.321" v="1559" actId="27636"/>
        <pc:sldMkLst>
          <pc:docMk/>
          <pc:sldMk cId="3290381927" sldId="275"/>
        </pc:sldMkLst>
        <pc:spChg chg="mod">
          <ac:chgData name="sri harsha godavarthi" userId="1ee0b64bed76e038" providerId="LiveId" clId="{629A5F3D-CF21-4B40-B869-5C67C5869650}" dt="2024-04-15T14:52:21.321" v="1559" actId="27636"/>
          <ac:spMkLst>
            <pc:docMk/>
            <pc:sldMk cId="3290381927" sldId="275"/>
            <ac:spMk id="3" creationId="{8E25BBCD-AD5B-42C8-444F-4195E13EC05F}"/>
          </ac:spMkLst>
        </pc:spChg>
      </pc:sldChg>
      <pc:sldChg chg="ord">
        <pc:chgData name="sri harsha godavarthi" userId="1ee0b64bed76e038" providerId="LiveId" clId="{629A5F3D-CF21-4B40-B869-5C67C5869650}" dt="2024-04-15T13:40:32.797" v="1388"/>
        <pc:sldMkLst>
          <pc:docMk/>
          <pc:sldMk cId="2819945924" sldId="276"/>
        </pc:sldMkLst>
      </pc:sldChg>
      <pc:sldChg chg="modSp mod">
        <pc:chgData name="sri harsha godavarthi" userId="1ee0b64bed76e038" providerId="LiveId" clId="{629A5F3D-CF21-4B40-B869-5C67C5869650}" dt="2024-04-15T14:51:13.506" v="1552" actId="255"/>
        <pc:sldMkLst>
          <pc:docMk/>
          <pc:sldMk cId="932860737" sldId="277"/>
        </pc:sldMkLst>
        <pc:spChg chg="mod">
          <ac:chgData name="sri harsha godavarthi" userId="1ee0b64bed76e038" providerId="LiveId" clId="{629A5F3D-CF21-4B40-B869-5C67C5869650}" dt="2024-04-15T14:51:13.506" v="1552" actId="255"/>
          <ac:spMkLst>
            <pc:docMk/>
            <pc:sldMk cId="932860737" sldId="277"/>
            <ac:spMk id="3" creationId="{1BF64F55-A089-B164-B314-77D1A211F71C}"/>
          </ac:spMkLst>
        </pc:spChg>
      </pc:sldChg>
      <pc:sldChg chg="ord">
        <pc:chgData name="sri harsha godavarthi" userId="1ee0b64bed76e038" providerId="LiveId" clId="{629A5F3D-CF21-4B40-B869-5C67C5869650}" dt="2024-04-15T13:40:26.618" v="1384"/>
        <pc:sldMkLst>
          <pc:docMk/>
          <pc:sldMk cId="2319038735" sldId="278"/>
        </pc:sldMkLst>
      </pc:sldChg>
      <pc:sldChg chg="modSp mod">
        <pc:chgData name="sri harsha godavarthi" userId="1ee0b64bed76e038" providerId="LiveId" clId="{629A5F3D-CF21-4B40-B869-5C67C5869650}" dt="2024-04-15T14:39:23.554" v="1507" actId="1036"/>
        <pc:sldMkLst>
          <pc:docMk/>
          <pc:sldMk cId="2321801541" sldId="279"/>
        </pc:sldMkLst>
        <pc:picChg chg="mod">
          <ac:chgData name="sri harsha godavarthi" userId="1ee0b64bed76e038" providerId="LiveId" clId="{629A5F3D-CF21-4B40-B869-5C67C5869650}" dt="2024-04-15T14:39:23.554" v="1507" actId="1036"/>
          <ac:picMkLst>
            <pc:docMk/>
            <pc:sldMk cId="2321801541" sldId="279"/>
            <ac:picMk id="4" creationId="{A46B4D06-15DD-DC13-1E1A-715957995344}"/>
          </ac:picMkLst>
        </pc:picChg>
      </pc:sldChg>
      <pc:sldChg chg="modSp mod">
        <pc:chgData name="sri harsha godavarthi" userId="1ee0b64bed76e038" providerId="LiveId" clId="{629A5F3D-CF21-4B40-B869-5C67C5869650}" dt="2024-04-15T14:39:38.610" v="1509" actId="1036"/>
        <pc:sldMkLst>
          <pc:docMk/>
          <pc:sldMk cId="2949405537" sldId="280"/>
        </pc:sldMkLst>
        <pc:picChg chg="mod">
          <ac:chgData name="sri harsha godavarthi" userId="1ee0b64bed76e038" providerId="LiveId" clId="{629A5F3D-CF21-4B40-B869-5C67C5869650}" dt="2024-04-15T14:39:38.610" v="1509" actId="1036"/>
          <ac:picMkLst>
            <pc:docMk/>
            <pc:sldMk cId="2949405537" sldId="280"/>
            <ac:picMk id="4" creationId="{7A4476F9-BE46-8ADA-2B75-0D7A10A40E6E}"/>
          </ac:picMkLst>
        </pc:picChg>
      </pc:sldChg>
      <pc:sldChg chg="addSp modSp new mod">
        <pc:chgData name="sri harsha godavarthi" userId="1ee0b64bed76e038" providerId="LiveId" clId="{629A5F3D-CF21-4B40-B869-5C67C5869650}" dt="2024-04-17T17:10:26.731" v="1794" actId="20577"/>
        <pc:sldMkLst>
          <pc:docMk/>
          <pc:sldMk cId="1756250047" sldId="281"/>
        </pc:sldMkLst>
        <pc:spChg chg="mod">
          <ac:chgData name="sri harsha godavarthi" userId="1ee0b64bed76e038" providerId="LiveId" clId="{629A5F3D-CF21-4B40-B869-5C67C5869650}" dt="2024-04-17T17:02:49.660" v="1753" actId="1076"/>
          <ac:spMkLst>
            <pc:docMk/>
            <pc:sldMk cId="1756250047" sldId="281"/>
            <ac:spMk id="2" creationId="{71A391F3-19FF-2613-A32C-502071FA9CF3}"/>
          </ac:spMkLst>
        </pc:spChg>
        <pc:spChg chg="add mod">
          <ac:chgData name="sri harsha godavarthi" userId="1ee0b64bed76e038" providerId="LiveId" clId="{629A5F3D-CF21-4B40-B869-5C67C5869650}" dt="2024-04-17T17:10:26.731" v="1794" actId="20577"/>
          <ac:spMkLst>
            <pc:docMk/>
            <pc:sldMk cId="1756250047" sldId="281"/>
            <ac:spMk id="3" creationId="{FEA829AD-03AC-DBCA-E5EC-1AAACB620BD7}"/>
          </ac:spMkLst>
        </pc:spChg>
      </pc:sldChg>
      <pc:sldChg chg="modSp new mod">
        <pc:chgData name="sri harsha godavarthi" userId="1ee0b64bed76e038" providerId="LiveId" clId="{629A5F3D-CF21-4B40-B869-5C67C5869650}" dt="2024-04-15T11:29:08.431" v="1339" actId="1076"/>
        <pc:sldMkLst>
          <pc:docMk/>
          <pc:sldMk cId="3407848491" sldId="282"/>
        </pc:sldMkLst>
        <pc:spChg chg="mod">
          <ac:chgData name="sri harsha godavarthi" userId="1ee0b64bed76e038" providerId="LiveId" clId="{629A5F3D-CF21-4B40-B869-5C67C5869650}" dt="2024-04-15T11:29:08.431" v="1339" actId="1076"/>
          <ac:spMkLst>
            <pc:docMk/>
            <pc:sldMk cId="3407848491" sldId="282"/>
            <ac:spMk id="2" creationId="{AF3BAA04-C4EA-A94E-1F4D-9FF0132572FA}"/>
          </ac:spMkLst>
        </pc:spChg>
      </pc:sldChg>
      <pc:sldChg chg="addSp modSp new mod modClrScheme chgLayout">
        <pc:chgData name="sri harsha godavarthi" userId="1ee0b64bed76e038" providerId="LiveId" clId="{629A5F3D-CF21-4B40-B869-5C67C5869650}" dt="2024-04-15T14:40:21.513" v="1510" actId="1036"/>
        <pc:sldMkLst>
          <pc:docMk/>
          <pc:sldMk cId="998283474" sldId="283"/>
        </pc:sldMkLst>
        <pc:spChg chg="add mod ord">
          <ac:chgData name="sri harsha godavarthi" userId="1ee0b64bed76e038" providerId="LiveId" clId="{629A5F3D-CF21-4B40-B869-5C67C5869650}" dt="2024-04-15T11:31:35.681" v="1355" actId="207"/>
          <ac:spMkLst>
            <pc:docMk/>
            <pc:sldMk cId="998283474" sldId="283"/>
            <ac:spMk id="4" creationId="{1B534E5B-EB66-1243-99F8-1E4F4C5F6420}"/>
          </ac:spMkLst>
        </pc:spChg>
        <pc:picChg chg="add mod">
          <ac:chgData name="sri harsha godavarthi" userId="1ee0b64bed76e038" providerId="LiveId" clId="{629A5F3D-CF21-4B40-B869-5C67C5869650}" dt="2024-04-15T14:40:21.513" v="1510" actId="1036"/>
          <ac:picMkLst>
            <pc:docMk/>
            <pc:sldMk cId="998283474" sldId="283"/>
            <ac:picMk id="3" creationId="{E155C905-7E50-85D9-FEDF-EC7C574F9AB3}"/>
          </ac:picMkLst>
        </pc:picChg>
      </pc:sldChg>
      <pc:sldChg chg="addSp modSp new mod ord">
        <pc:chgData name="sri harsha godavarthi" userId="1ee0b64bed76e038" providerId="LiveId" clId="{629A5F3D-CF21-4B40-B869-5C67C5869650}" dt="2024-04-15T14:38:36.739" v="1506" actId="1036"/>
        <pc:sldMkLst>
          <pc:docMk/>
          <pc:sldMk cId="1798180969" sldId="284"/>
        </pc:sldMkLst>
        <pc:spChg chg="mod">
          <ac:chgData name="sri harsha godavarthi" userId="1ee0b64bed76e038" providerId="LiveId" clId="{629A5F3D-CF21-4B40-B869-5C67C5869650}" dt="2024-04-15T12:25:26.006" v="1379" actId="207"/>
          <ac:spMkLst>
            <pc:docMk/>
            <pc:sldMk cId="1798180969" sldId="284"/>
            <ac:spMk id="2" creationId="{77EC4EB8-D0EA-45AD-C225-1EBF7CBB0470}"/>
          </ac:spMkLst>
        </pc:spChg>
        <pc:picChg chg="add mod">
          <ac:chgData name="sri harsha godavarthi" userId="1ee0b64bed76e038" providerId="LiveId" clId="{629A5F3D-CF21-4B40-B869-5C67C5869650}" dt="2024-04-15T14:38:36.739" v="1506" actId="1036"/>
          <ac:picMkLst>
            <pc:docMk/>
            <pc:sldMk cId="1798180969" sldId="284"/>
            <ac:picMk id="4" creationId="{66C77F99-4BAD-B253-53DD-AEED5CADB3F9}"/>
          </ac:picMkLst>
        </pc:picChg>
      </pc:sldChg>
      <pc:sldChg chg="addSp modSp new mod modClrScheme chgLayout">
        <pc:chgData name="sri harsha godavarthi" userId="1ee0b64bed76e038" providerId="LiveId" clId="{629A5F3D-CF21-4B40-B869-5C67C5869650}" dt="2024-04-15T14:10:49.238" v="1503" actId="207"/>
        <pc:sldMkLst>
          <pc:docMk/>
          <pc:sldMk cId="2117515523" sldId="285"/>
        </pc:sldMkLst>
        <pc:spChg chg="add mod ord">
          <ac:chgData name="sri harsha godavarthi" userId="1ee0b64bed76e038" providerId="LiveId" clId="{629A5F3D-CF21-4B40-B869-5C67C5869650}" dt="2024-04-15T14:10:49.238" v="1503" actId="207"/>
          <ac:spMkLst>
            <pc:docMk/>
            <pc:sldMk cId="2117515523" sldId="285"/>
            <ac:spMk id="4" creationId="{43ACFEAE-19B6-8C6C-7E94-302092720D33}"/>
          </ac:spMkLst>
        </pc:spChg>
        <pc:picChg chg="add mod">
          <ac:chgData name="sri harsha godavarthi" userId="1ee0b64bed76e038" providerId="LiveId" clId="{629A5F3D-CF21-4B40-B869-5C67C5869650}" dt="2024-04-15T14:08:02.583" v="1443" actId="931"/>
          <ac:picMkLst>
            <pc:docMk/>
            <pc:sldMk cId="2117515523" sldId="285"/>
            <ac:picMk id="3" creationId="{BB992BF9-1852-F1DF-27E0-CD7883A71FD1}"/>
          </ac:picMkLst>
        </pc:picChg>
      </pc:sldChg>
      <pc:sldChg chg="modSp new mod">
        <pc:chgData name="sri harsha godavarthi" userId="1ee0b64bed76e038" providerId="LiveId" clId="{629A5F3D-CF21-4B40-B869-5C67C5869650}" dt="2024-04-15T14:53:54.614" v="1569"/>
        <pc:sldMkLst>
          <pc:docMk/>
          <pc:sldMk cId="2935654860" sldId="286"/>
        </pc:sldMkLst>
        <pc:spChg chg="mod">
          <ac:chgData name="sri harsha godavarthi" userId="1ee0b64bed76e038" providerId="LiveId" clId="{629A5F3D-CF21-4B40-B869-5C67C5869650}" dt="2024-04-15T14:53:54.614" v="1569"/>
          <ac:spMkLst>
            <pc:docMk/>
            <pc:sldMk cId="2935654860" sldId="286"/>
            <ac:spMk id="2" creationId="{496AC7EE-E685-F378-A670-F34C917744F0}"/>
          </ac:spMkLst>
        </pc:spChg>
      </pc:sldChg>
      <pc:sldChg chg="modSp new mod">
        <pc:chgData name="sri harsha godavarthi" userId="1ee0b64bed76e038" providerId="LiveId" clId="{629A5F3D-CF21-4B40-B869-5C67C5869650}" dt="2024-04-15T15:00:15.264" v="1739" actId="207"/>
        <pc:sldMkLst>
          <pc:docMk/>
          <pc:sldMk cId="611123227" sldId="287"/>
        </pc:sldMkLst>
        <pc:spChg chg="mod">
          <ac:chgData name="sri harsha godavarthi" userId="1ee0b64bed76e038" providerId="LiveId" clId="{629A5F3D-CF21-4B40-B869-5C67C5869650}" dt="2024-04-15T14:58:06.279" v="1580" actId="2711"/>
          <ac:spMkLst>
            <pc:docMk/>
            <pc:sldMk cId="611123227" sldId="287"/>
            <ac:spMk id="2" creationId="{4B18A165-572D-4679-FC5E-D8D998320E45}"/>
          </ac:spMkLst>
        </pc:spChg>
        <pc:spChg chg="mod">
          <ac:chgData name="sri harsha godavarthi" userId="1ee0b64bed76e038" providerId="LiveId" clId="{629A5F3D-CF21-4B40-B869-5C67C5869650}" dt="2024-04-15T15:00:15.264" v="1739" actId="207"/>
          <ac:spMkLst>
            <pc:docMk/>
            <pc:sldMk cId="611123227" sldId="287"/>
            <ac:spMk id="3" creationId="{8756A8C4-BD46-525C-436D-8B5E5C30AA4B}"/>
          </ac:spMkLst>
        </pc:spChg>
      </pc:sldChg>
      <pc:sldChg chg="modSp new mod">
        <pc:chgData name="sri harsha godavarthi" userId="1ee0b64bed76e038" providerId="LiveId" clId="{629A5F3D-CF21-4B40-B869-5C67C5869650}" dt="2024-04-17T17:14:06.467" v="1812" actId="20577"/>
        <pc:sldMkLst>
          <pc:docMk/>
          <pc:sldMk cId="3488798480" sldId="288"/>
        </pc:sldMkLst>
        <pc:spChg chg="mod">
          <ac:chgData name="sri harsha godavarthi" userId="1ee0b64bed76e038" providerId="LiveId" clId="{629A5F3D-CF21-4B40-B869-5C67C5869650}" dt="2024-04-17T17:14:06.467" v="1812" actId="20577"/>
          <ac:spMkLst>
            <pc:docMk/>
            <pc:sldMk cId="3488798480" sldId="288"/>
            <ac:spMk id="2" creationId="{E2754605-9D68-89BD-8DF1-58EF1E9859A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D62FB2-4279-40F3-A6EE-5DE356BF768C}" type="datetimeFigureOut">
              <a:rPr lang="en-US" smtClean="0"/>
              <a:t>4/17/2024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8F8B04-C5CB-4D98-9DF6-3B24627A2BC9}" type="slidenum">
              <a:rPr lang="en-US" smtClean="0"/>
              <a:t>‹#›</a:t>
            </a:fld>
            <a:endParaRPr lang="en-US"/>
          </a:p>
        </p:txBody>
      </p:sp>
    </p:spTree>
    <p:extLst>
      <p:ext uri="{BB962C8B-B14F-4D97-AF65-F5344CB8AC3E}">
        <p14:creationId xmlns:p14="http://schemas.microsoft.com/office/powerpoint/2010/main" val="1339339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8F8B04-C5CB-4D98-9DF6-3B24627A2BC9}" type="slidenum">
              <a:rPr lang="en-US" smtClean="0"/>
              <a:t>5</a:t>
            </a:fld>
            <a:endParaRPr lang="en-US"/>
          </a:p>
        </p:txBody>
      </p:sp>
    </p:spTree>
    <p:extLst>
      <p:ext uri="{BB962C8B-B14F-4D97-AF65-F5344CB8AC3E}">
        <p14:creationId xmlns:p14="http://schemas.microsoft.com/office/powerpoint/2010/main" val="3276165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7369D8-357E-42F8-950D-7E455DCD2913}"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8EF3D-4F7A-454D-9183-AC56139E6D08}" type="slidenum">
              <a:rPr lang="en-US" smtClean="0"/>
              <a:t>‹#›</a:t>
            </a:fld>
            <a:endParaRPr lang="en-US"/>
          </a:p>
        </p:txBody>
      </p:sp>
    </p:spTree>
    <p:extLst>
      <p:ext uri="{BB962C8B-B14F-4D97-AF65-F5344CB8AC3E}">
        <p14:creationId xmlns:p14="http://schemas.microsoft.com/office/powerpoint/2010/main" val="1859024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7369D8-357E-42F8-950D-7E455DCD2913}"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8EF3D-4F7A-454D-9183-AC56139E6D08}" type="slidenum">
              <a:rPr lang="en-US" smtClean="0"/>
              <a:t>‹#›</a:t>
            </a:fld>
            <a:endParaRPr lang="en-US"/>
          </a:p>
        </p:txBody>
      </p:sp>
    </p:spTree>
    <p:extLst>
      <p:ext uri="{BB962C8B-B14F-4D97-AF65-F5344CB8AC3E}">
        <p14:creationId xmlns:p14="http://schemas.microsoft.com/office/powerpoint/2010/main" val="2409446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7369D8-357E-42F8-950D-7E455DCD2913}"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8EF3D-4F7A-454D-9183-AC56139E6D0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30592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7369D8-357E-42F8-950D-7E455DCD2913}"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8EF3D-4F7A-454D-9183-AC56139E6D08}" type="slidenum">
              <a:rPr lang="en-US" smtClean="0"/>
              <a:t>‹#›</a:t>
            </a:fld>
            <a:endParaRPr lang="en-US"/>
          </a:p>
        </p:txBody>
      </p:sp>
    </p:spTree>
    <p:extLst>
      <p:ext uri="{BB962C8B-B14F-4D97-AF65-F5344CB8AC3E}">
        <p14:creationId xmlns:p14="http://schemas.microsoft.com/office/powerpoint/2010/main" val="3992000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7369D8-357E-42F8-950D-7E455DCD2913}"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8EF3D-4F7A-454D-9183-AC56139E6D0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3877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7369D8-357E-42F8-950D-7E455DCD2913}"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8EF3D-4F7A-454D-9183-AC56139E6D08}" type="slidenum">
              <a:rPr lang="en-US" smtClean="0"/>
              <a:t>‹#›</a:t>
            </a:fld>
            <a:endParaRPr lang="en-US"/>
          </a:p>
        </p:txBody>
      </p:sp>
    </p:spTree>
    <p:extLst>
      <p:ext uri="{BB962C8B-B14F-4D97-AF65-F5344CB8AC3E}">
        <p14:creationId xmlns:p14="http://schemas.microsoft.com/office/powerpoint/2010/main" val="4252649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7369D8-357E-42F8-950D-7E455DCD2913}"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8EF3D-4F7A-454D-9183-AC56139E6D08}" type="slidenum">
              <a:rPr lang="en-US" smtClean="0"/>
              <a:t>‹#›</a:t>
            </a:fld>
            <a:endParaRPr lang="en-US"/>
          </a:p>
        </p:txBody>
      </p:sp>
    </p:spTree>
    <p:extLst>
      <p:ext uri="{BB962C8B-B14F-4D97-AF65-F5344CB8AC3E}">
        <p14:creationId xmlns:p14="http://schemas.microsoft.com/office/powerpoint/2010/main" val="4089843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7369D8-357E-42F8-950D-7E455DCD2913}"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8EF3D-4F7A-454D-9183-AC56139E6D08}" type="slidenum">
              <a:rPr lang="en-US" smtClean="0"/>
              <a:t>‹#›</a:t>
            </a:fld>
            <a:endParaRPr lang="en-US"/>
          </a:p>
        </p:txBody>
      </p:sp>
    </p:spTree>
    <p:extLst>
      <p:ext uri="{BB962C8B-B14F-4D97-AF65-F5344CB8AC3E}">
        <p14:creationId xmlns:p14="http://schemas.microsoft.com/office/powerpoint/2010/main" val="56047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7369D8-357E-42F8-950D-7E455DCD2913}"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8EF3D-4F7A-454D-9183-AC56139E6D08}" type="slidenum">
              <a:rPr lang="en-US" smtClean="0"/>
              <a:t>‹#›</a:t>
            </a:fld>
            <a:endParaRPr lang="en-US"/>
          </a:p>
        </p:txBody>
      </p:sp>
    </p:spTree>
    <p:extLst>
      <p:ext uri="{BB962C8B-B14F-4D97-AF65-F5344CB8AC3E}">
        <p14:creationId xmlns:p14="http://schemas.microsoft.com/office/powerpoint/2010/main" val="4215833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7369D8-357E-42F8-950D-7E455DCD2913}"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88EF3D-4F7A-454D-9183-AC56139E6D08}" type="slidenum">
              <a:rPr lang="en-US" smtClean="0"/>
              <a:t>‹#›</a:t>
            </a:fld>
            <a:endParaRPr lang="en-US"/>
          </a:p>
        </p:txBody>
      </p:sp>
    </p:spTree>
    <p:extLst>
      <p:ext uri="{BB962C8B-B14F-4D97-AF65-F5344CB8AC3E}">
        <p14:creationId xmlns:p14="http://schemas.microsoft.com/office/powerpoint/2010/main" val="2513925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7369D8-357E-42F8-950D-7E455DCD2913}"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8EF3D-4F7A-454D-9183-AC56139E6D08}" type="slidenum">
              <a:rPr lang="en-US" smtClean="0"/>
              <a:t>‹#›</a:t>
            </a:fld>
            <a:endParaRPr lang="en-US"/>
          </a:p>
        </p:txBody>
      </p:sp>
    </p:spTree>
    <p:extLst>
      <p:ext uri="{BB962C8B-B14F-4D97-AF65-F5344CB8AC3E}">
        <p14:creationId xmlns:p14="http://schemas.microsoft.com/office/powerpoint/2010/main" val="783167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7369D8-357E-42F8-950D-7E455DCD2913}"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88EF3D-4F7A-454D-9183-AC56139E6D08}" type="slidenum">
              <a:rPr lang="en-US" smtClean="0"/>
              <a:t>‹#›</a:t>
            </a:fld>
            <a:endParaRPr lang="en-US"/>
          </a:p>
        </p:txBody>
      </p:sp>
    </p:spTree>
    <p:extLst>
      <p:ext uri="{BB962C8B-B14F-4D97-AF65-F5344CB8AC3E}">
        <p14:creationId xmlns:p14="http://schemas.microsoft.com/office/powerpoint/2010/main" val="1957900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7369D8-357E-42F8-950D-7E455DCD2913}"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88EF3D-4F7A-454D-9183-AC56139E6D08}" type="slidenum">
              <a:rPr lang="en-US" smtClean="0"/>
              <a:t>‹#›</a:t>
            </a:fld>
            <a:endParaRPr lang="en-US"/>
          </a:p>
        </p:txBody>
      </p:sp>
    </p:spTree>
    <p:extLst>
      <p:ext uri="{BB962C8B-B14F-4D97-AF65-F5344CB8AC3E}">
        <p14:creationId xmlns:p14="http://schemas.microsoft.com/office/powerpoint/2010/main" val="4118203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7369D8-357E-42F8-950D-7E455DCD2913}" type="datetimeFigureOut">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88EF3D-4F7A-454D-9183-AC56139E6D08}" type="slidenum">
              <a:rPr lang="en-US" smtClean="0"/>
              <a:t>‹#›</a:t>
            </a:fld>
            <a:endParaRPr lang="en-US"/>
          </a:p>
        </p:txBody>
      </p:sp>
    </p:spTree>
    <p:extLst>
      <p:ext uri="{BB962C8B-B14F-4D97-AF65-F5344CB8AC3E}">
        <p14:creationId xmlns:p14="http://schemas.microsoft.com/office/powerpoint/2010/main" val="1592462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7369D8-357E-42F8-950D-7E455DCD2913}"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8EF3D-4F7A-454D-9183-AC56139E6D08}" type="slidenum">
              <a:rPr lang="en-US" smtClean="0"/>
              <a:t>‹#›</a:t>
            </a:fld>
            <a:endParaRPr lang="en-US"/>
          </a:p>
        </p:txBody>
      </p:sp>
    </p:spTree>
    <p:extLst>
      <p:ext uri="{BB962C8B-B14F-4D97-AF65-F5344CB8AC3E}">
        <p14:creationId xmlns:p14="http://schemas.microsoft.com/office/powerpoint/2010/main" val="2927564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7369D8-357E-42F8-950D-7E455DCD2913}"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88EF3D-4F7A-454D-9183-AC56139E6D08}" type="slidenum">
              <a:rPr lang="en-US" smtClean="0"/>
              <a:t>‹#›</a:t>
            </a:fld>
            <a:endParaRPr lang="en-US"/>
          </a:p>
        </p:txBody>
      </p:sp>
    </p:spTree>
    <p:extLst>
      <p:ext uri="{BB962C8B-B14F-4D97-AF65-F5344CB8AC3E}">
        <p14:creationId xmlns:p14="http://schemas.microsoft.com/office/powerpoint/2010/main" val="142048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7369D8-357E-42F8-950D-7E455DCD2913}" type="datetimeFigureOut">
              <a:rPr lang="en-US" smtClean="0"/>
              <a:t>4/17/2024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88EF3D-4F7A-454D-9183-AC56139E6D08}" type="slidenum">
              <a:rPr lang="en-US" smtClean="0"/>
              <a:t>‹#›</a:t>
            </a:fld>
            <a:endParaRPr lang="en-US"/>
          </a:p>
        </p:txBody>
      </p:sp>
    </p:spTree>
    <p:extLst>
      <p:ext uri="{BB962C8B-B14F-4D97-AF65-F5344CB8AC3E}">
        <p14:creationId xmlns:p14="http://schemas.microsoft.com/office/powerpoint/2010/main" val="27488280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ieeexplore.ieee.org/xpl/ebooks/bookPdfWithBanner.jsp?fileName=6382043.pdf&amp;bkn=6381794&amp;pdfType=chapter" TargetMode="External"/><Relationship Id="rId2" Type="http://schemas.openxmlformats.org/officeDocument/2006/relationships/hyperlink" Target="https://ieeexplore.ieee.org/document/5942077" TargetMode="External"/><Relationship Id="rId1" Type="http://schemas.openxmlformats.org/officeDocument/2006/relationships/slideLayout" Target="../slideLayouts/slideLayout2.xml"/><Relationship Id="rId5" Type="http://schemas.openxmlformats.org/officeDocument/2006/relationships/hyperlink" Target="https://ieeexplore.ieee.org/document/6382040" TargetMode="External"/><Relationship Id="rId4" Type="http://schemas.openxmlformats.org/officeDocument/2006/relationships/hyperlink" Target="https://ieeexplore.ieee.org/document/638204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93D8CCB-A8C6-860F-9AC9-C98D470E7ED3}"/>
              </a:ext>
            </a:extLst>
          </p:cNvPr>
          <p:cNvSpPr>
            <a:spLocks noGrp="1"/>
          </p:cNvSpPr>
          <p:nvPr>
            <p:ph type="subTitle" idx="1"/>
          </p:nvPr>
        </p:nvSpPr>
        <p:spPr>
          <a:xfrm>
            <a:off x="418011" y="1280160"/>
            <a:ext cx="10105814" cy="4667793"/>
          </a:xfrm>
        </p:spPr>
        <p:txBody>
          <a:bodyPr>
            <a:normAutofit/>
          </a:bodyPr>
          <a:lstStyle/>
          <a:p>
            <a:pPr algn="l"/>
            <a:r>
              <a:rPr lang="en-US" sz="2800" b="0" i="0" dirty="0">
                <a:solidFill>
                  <a:srgbClr val="0070C0"/>
                </a:solidFill>
                <a:effectLst/>
                <a:latin typeface="Arial Black" panose="020B0A04020102020204" pitchFamily="34" charset="0"/>
              </a:rPr>
              <a:t>CS5800 – theory of foundations</a:t>
            </a:r>
            <a:endParaRPr lang="en-US" sz="2800" dirty="0">
              <a:solidFill>
                <a:srgbClr val="0070C0"/>
              </a:solidFill>
              <a:latin typeface="Arial Black" panose="020B0A04020102020204" pitchFamily="34" charset="0"/>
            </a:endParaRPr>
          </a:p>
          <a:p>
            <a:pPr marL="0" marR="0" algn="just"/>
            <a:r>
              <a:rPr lang="en-US" sz="1800" b="0" dirty="0">
                <a:solidFill>
                  <a:schemeClr val="accent5"/>
                </a:solidFill>
                <a:effectLst/>
                <a:highlight>
                  <a:srgbClr val="FFFFFF"/>
                </a:highlight>
                <a:latin typeface="Calibri" panose="020F0502020204030204" pitchFamily="34" charset="0"/>
                <a:ea typeface="Times New Roman" panose="02020603050405020304" pitchFamily="18" charset="0"/>
              </a:rPr>
              <a:t>                                  Western Michigan University</a:t>
            </a:r>
            <a:endParaRPr lang="en-US" sz="1800" b="1" dirty="0">
              <a:solidFill>
                <a:schemeClr val="accent5"/>
              </a:solidFill>
              <a:effectLst/>
              <a:highlight>
                <a:srgbClr val="FFFFFF"/>
              </a:highlight>
              <a:latin typeface="Times New Roman" panose="02020603050405020304" pitchFamily="18" charset="0"/>
              <a:ea typeface="Times New Roman" panose="02020603050405020304" pitchFamily="18" charset="0"/>
            </a:endParaRPr>
          </a:p>
          <a:p>
            <a:pPr marL="0" marR="0" algn="l">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rPr>
              <a:t>Instructor: </a:t>
            </a:r>
            <a:r>
              <a:rPr lang="en-US" sz="1800" kern="100" dirty="0">
                <a:solidFill>
                  <a:schemeClr val="accent5"/>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Dr. Elise de </a:t>
            </a:r>
            <a:r>
              <a:rPr lang="en-US" sz="1800" kern="100" dirty="0" err="1">
                <a:solidFill>
                  <a:schemeClr val="accent5"/>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Doncker</a:t>
            </a:r>
            <a:endParaRPr lang="en-US" sz="1800" kern="100" dirty="0">
              <a:solidFill>
                <a:schemeClr val="accent5"/>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r>
              <a:rPr lang="en-US" sz="1800" kern="100" dirty="0">
                <a:solidFill>
                  <a:schemeClr val="accent5"/>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TA: Edwin Jose</a:t>
            </a:r>
            <a:endParaRPr lang="en-US" sz="2800" b="0" i="0" dirty="0">
              <a:solidFill>
                <a:schemeClr val="accent5"/>
              </a:solidFill>
              <a:effectLst/>
              <a:latin typeface="Arial Black" panose="020B0A04020102020204" pitchFamily="34" charset="0"/>
            </a:endParaRPr>
          </a:p>
          <a:p>
            <a:pPr algn="l"/>
            <a:r>
              <a:rPr lang="en-US" sz="2800" b="0" i="0" dirty="0">
                <a:solidFill>
                  <a:srgbClr val="0070C0"/>
                </a:solidFill>
                <a:effectLst/>
                <a:latin typeface="Arial Black" panose="020B0A04020102020204" pitchFamily="34" charset="0"/>
              </a:rPr>
              <a:t>Team members</a:t>
            </a:r>
          </a:p>
          <a:p>
            <a:pPr algn="l"/>
            <a:endParaRPr lang="en-US" sz="2800" dirty="0">
              <a:solidFill>
                <a:srgbClr val="000000"/>
              </a:solidFill>
              <a:latin typeface="Arial Black" panose="020B0A04020102020204" pitchFamily="34" charset="0"/>
            </a:endParaRPr>
          </a:p>
          <a:p>
            <a:pPr algn="l"/>
            <a:r>
              <a:rPr lang="en-US" sz="2800" dirty="0">
                <a:solidFill>
                  <a:srgbClr val="000000"/>
                </a:solidFill>
                <a:latin typeface="Arial Black" panose="020B0A04020102020204" pitchFamily="34" charset="0"/>
              </a:rPr>
              <a:t>Sri Harsha Godavarthi</a:t>
            </a:r>
          </a:p>
          <a:p>
            <a:pPr algn="l"/>
            <a:r>
              <a:rPr lang="en-US" sz="2800" dirty="0">
                <a:solidFill>
                  <a:schemeClr val="tx1"/>
                </a:solidFill>
                <a:latin typeface="Arial Black" panose="020B0A04020102020204" pitchFamily="34" charset="0"/>
              </a:rPr>
              <a:t>Venu </a:t>
            </a:r>
            <a:r>
              <a:rPr lang="en-US" sz="2800" dirty="0" err="1">
                <a:solidFill>
                  <a:schemeClr val="tx1"/>
                </a:solidFill>
                <a:latin typeface="Arial Black" panose="020B0A04020102020204" pitchFamily="34" charset="0"/>
              </a:rPr>
              <a:t>Modugula</a:t>
            </a:r>
            <a:r>
              <a:rPr lang="en-US" sz="2800" dirty="0">
                <a:solidFill>
                  <a:schemeClr val="tx1"/>
                </a:solidFill>
                <a:latin typeface="Arial Black" panose="020B0A04020102020204" pitchFamily="34" charset="0"/>
              </a:rPr>
              <a:t> </a:t>
            </a:r>
          </a:p>
          <a:p>
            <a:pPr algn="l"/>
            <a:r>
              <a:rPr lang="en-US" sz="2800" dirty="0">
                <a:solidFill>
                  <a:schemeClr val="tx1"/>
                </a:solidFill>
                <a:latin typeface="Arial Black" panose="020B0A04020102020204" pitchFamily="34" charset="0"/>
              </a:rPr>
              <a:t>Sathish Kumar </a:t>
            </a:r>
            <a:r>
              <a:rPr lang="en-US" sz="2800" dirty="0" err="1">
                <a:solidFill>
                  <a:schemeClr val="tx1"/>
                </a:solidFill>
                <a:latin typeface="Arial Black" panose="020B0A04020102020204" pitchFamily="34" charset="0"/>
              </a:rPr>
              <a:t>madiga</a:t>
            </a:r>
            <a:r>
              <a:rPr lang="en-US" sz="2800" dirty="0">
                <a:solidFill>
                  <a:schemeClr val="tx1"/>
                </a:solidFill>
                <a:latin typeface="Arial Black" panose="020B0A04020102020204" pitchFamily="34" charset="0"/>
              </a:rPr>
              <a:t> </a:t>
            </a:r>
            <a:r>
              <a:rPr lang="en-US" sz="2800" dirty="0" err="1">
                <a:solidFill>
                  <a:schemeClr val="tx1"/>
                </a:solidFill>
                <a:latin typeface="Arial Black" panose="020B0A04020102020204" pitchFamily="34" charset="0"/>
              </a:rPr>
              <a:t>Mallayolla</a:t>
            </a:r>
            <a:endParaRPr lang="en-US" sz="2800" dirty="0">
              <a:solidFill>
                <a:schemeClr val="tx1"/>
              </a:solidFill>
              <a:latin typeface="Arial Black" panose="020B0A04020102020204" pitchFamily="34" charset="0"/>
            </a:endParaRPr>
          </a:p>
        </p:txBody>
      </p:sp>
      <p:sp>
        <p:nvSpPr>
          <p:cNvPr id="4" name="Subtitle 2">
            <a:extLst>
              <a:ext uri="{FF2B5EF4-FFF2-40B4-BE49-F238E27FC236}">
                <a16:creationId xmlns:a16="http://schemas.microsoft.com/office/drawing/2014/main" id="{6AEEF677-A1BC-F66C-71DC-5778A14A3497}"/>
              </a:ext>
            </a:extLst>
          </p:cNvPr>
          <p:cNvSpPr txBox="1">
            <a:spLocks/>
          </p:cNvSpPr>
          <p:nvPr/>
        </p:nvSpPr>
        <p:spPr>
          <a:xfrm>
            <a:off x="1668175" y="492035"/>
            <a:ext cx="7766936" cy="1484812"/>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2800" dirty="0">
                <a:solidFill>
                  <a:schemeClr val="tx1"/>
                </a:solidFill>
                <a:latin typeface="Arial Black" panose="020B0A04020102020204" pitchFamily="34" charset="0"/>
              </a:rPr>
              <a:t>Title: Mini java parser</a:t>
            </a:r>
          </a:p>
        </p:txBody>
      </p:sp>
    </p:spTree>
    <p:extLst>
      <p:ext uri="{BB962C8B-B14F-4D97-AF65-F5344CB8AC3E}">
        <p14:creationId xmlns:p14="http://schemas.microsoft.com/office/powerpoint/2010/main" val="395430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AA04-C4EA-A94E-1F4D-9FF0132572FA}"/>
              </a:ext>
            </a:extLst>
          </p:cNvPr>
          <p:cNvSpPr>
            <a:spLocks noGrp="1"/>
          </p:cNvSpPr>
          <p:nvPr>
            <p:ph type="title"/>
          </p:nvPr>
        </p:nvSpPr>
        <p:spPr>
          <a:xfrm>
            <a:off x="1609151" y="2768600"/>
            <a:ext cx="8596668" cy="1320800"/>
          </a:xfrm>
        </p:spPr>
        <p:txBody>
          <a:bodyPr/>
          <a:lstStyle/>
          <a:p>
            <a:r>
              <a:rPr lang="en-US" b="1" dirty="0">
                <a:solidFill>
                  <a:srgbClr val="0070C0"/>
                </a:solidFill>
              </a:rPr>
              <a:t>FIRST AND FOLLOW SETS</a:t>
            </a:r>
          </a:p>
        </p:txBody>
      </p:sp>
    </p:spTree>
    <p:extLst>
      <p:ext uri="{BB962C8B-B14F-4D97-AF65-F5344CB8AC3E}">
        <p14:creationId xmlns:p14="http://schemas.microsoft.com/office/powerpoint/2010/main" val="3407848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FFC73-A931-00BA-F6CB-0D751BFCF130}"/>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46B4D06-15DD-DC13-1E1A-715957995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5314"/>
            <a:ext cx="12192000" cy="6224789"/>
          </a:xfrm>
          <a:prstGeom prst="rect">
            <a:avLst/>
          </a:prstGeom>
        </p:spPr>
      </p:pic>
    </p:spTree>
    <p:extLst>
      <p:ext uri="{BB962C8B-B14F-4D97-AF65-F5344CB8AC3E}">
        <p14:creationId xmlns:p14="http://schemas.microsoft.com/office/powerpoint/2010/main" val="2321801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9CC5E-C08A-55C8-3E6F-3AD899821C94}"/>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7A4476F9-BE46-8ADA-2B75-0D7A10A40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514"/>
            <a:ext cx="12192000" cy="6574972"/>
          </a:xfrm>
          <a:prstGeom prst="rect">
            <a:avLst/>
          </a:prstGeom>
        </p:spPr>
      </p:pic>
    </p:spTree>
    <p:extLst>
      <p:ext uri="{BB962C8B-B14F-4D97-AF65-F5344CB8AC3E}">
        <p14:creationId xmlns:p14="http://schemas.microsoft.com/office/powerpoint/2010/main" val="2949405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5C905-7E50-85D9-FEDF-EC7C574F9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853" y="2566209"/>
            <a:ext cx="9678751" cy="3362794"/>
          </a:xfrm>
          <a:prstGeom prst="rect">
            <a:avLst/>
          </a:prstGeom>
        </p:spPr>
      </p:pic>
      <p:sp>
        <p:nvSpPr>
          <p:cNvPr id="4" name="Title 3">
            <a:extLst>
              <a:ext uri="{FF2B5EF4-FFF2-40B4-BE49-F238E27FC236}">
                <a16:creationId xmlns:a16="http://schemas.microsoft.com/office/drawing/2014/main" id="{1B534E5B-EB66-1243-99F8-1E4F4C5F6420}"/>
              </a:ext>
            </a:extLst>
          </p:cNvPr>
          <p:cNvSpPr>
            <a:spLocks noGrp="1"/>
          </p:cNvSpPr>
          <p:nvPr>
            <p:ph type="title"/>
          </p:nvPr>
        </p:nvSpPr>
        <p:spPr/>
        <p:txBody>
          <a:bodyPr/>
          <a:lstStyle/>
          <a:p>
            <a:r>
              <a:rPr lang="en-US" dirty="0">
                <a:solidFill>
                  <a:srgbClr val="0070C0"/>
                </a:solidFill>
              </a:rPr>
              <a:t>Parse Table</a:t>
            </a:r>
          </a:p>
        </p:txBody>
      </p:sp>
    </p:spTree>
    <p:extLst>
      <p:ext uri="{BB962C8B-B14F-4D97-AF65-F5344CB8AC3E}">
        <p14:creationId xmlns:p14="http://schemas.microsoft.com/office/powerpoint/2010/main" val="998283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9AADBB-A01E-F50F-0B5D-0F81999FE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32" y="174991"/>
            <a:ext cx="9396548" cy="6612217"/>
          </a:xfrm>
          <a:prstGeom prst="rect">
            <a:avLst/>
          </a:prstGeom>
        </p:spPr>
      </p:pic>
    </p:spTree>
    <p:extLst>
      <p:ext uri="{BB962C8B-B14F-4D97-AF65-F5344CB8AC3E}">
        <p14:creationId xmlns:p14="http://schemas.microsoft.com/office/powerpoint/2010/main" val="3991140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E80C7A-E188-371F-125C-BAC7E5622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 y="1657251"/>
            <a:ext cx="10207068" cy="4106086"/>
          </a:xfrm>
          <a:prstGeom prst="rect">
            <a:avLst/>
          </a:prstGeom>
        </p:spPr>
      </p:pic>
      <p:sp>
        <p:nvSpPr>
          <p:cNvPr id="4" name="Subtitle 3">
            <a:extLst>
              <a:ext uri="{FF2B5EF4-FFF2-40B4-BE49-F238E27FC236}">
                <a16:creationId xmlns:a16="http://schemas.microsoft.com/office/drawing/2014/main" id="{1A4570FF-407D-006D-E3C1-2A1F0B4A23E3}"/>
              </a:ext>
            </a:extLst>
          </p:cNvPr>
          <p:cNvSpPr>
            <a:spLocks noGrp="1"/>
          </p:cNvSpPr>
          <p:nvPr>
            <p:ph type="subTitle" idx="1"/>
          </p:nvPr>
        </p:nvSpPr>
        <p:spPr>
          <a:xfrm>
            <a:off x="853924" y="175519"/>
            <a:ext cx="7766936" cy="1096899"/>
          </a:xfrm>
        </p:spPr>
        <p:txBody>
          <a:bodyPr>
            <a:normAutofit/>
          </a:bodyPr>
          <a:lstStyle/>
          <a:p>
            <a:pPr algn="l"/>
            <a:r>
              <a:rPr lang="en-US" sz="2000" dirty="0">
                <a:solidFill>
                  <a:srgbClr val="0070C0"/>
                </a:solidFill>
                <a:latin typeface="Arial" panose="020B0604020202020204" pitchFamily="34" charset="0"/>
                <a:cs typeface="Arial" panose="020B0604020202020204" pitchFamily="34" charset="0"/>
              </a:rPr>
              <a:t>SCREEN SHOTS</a:t>
            </a:r>
          </a:p>
          <a:p>
            <a:pPr algn="l"/>
            <a:r>
              <a:rPr lang="en-US" sz="2000" dirty="0">
                <a:solidFill>
                  <a:srgbClr val="0070C0"/>
                </a:solidFill>
                <a:latin typeface="Arial" panose="020B0604020202020204" pitchFamily="34" charset="0"/>
                <a:cs typeface="Arial" panose="020B0604020202020204" pitchFamily="34" charset="0"/>
              </a:rPr>
              <a:t>Lexical Analysis Output</a:t>
            </a:r>
          </a:p>
        </p:txBody>
      </p:sp>
    </p:spTree>
    <p:extLst>
      <p:ext uri="{BB962C8B-B14F-4D97-AF65-F5344CB8AC3E}">
        <p14:creationId xmlns:p14="http://schemas.microsoft.com/office/powerpoint/2010/main" val="690130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5F335A-AFC3-2418-81D9-94A259A1D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95" y="2157569"/>
            <a:ext cx="9059539" cy="1724266"/>
          </a:xfrm>
          <a:prstGeom prst="rect">
            <a:avLst/>
          </a:prstGeom>
        </p:spPr>
      </p:pic>
      <p:sp>
        <p:nvSpPr>
          <p:cNvPr id="2" name="Title 1">
            <a:extLst>
              <a:ext uri="{FF2B5EF4-FFF2-40B4-BE49-F238E27FC236}">
                <a16:creationId xmlns:a16="http://schemas.microsoft.com/office/drawing/2014/main" id="{9DA9ADE5-F7EA-04E8-C957-78FC6AF84585}"/>
              </a:ext>
            </a:extLst>
          </p:cNvPr>
          <p:cNvSpPr>
            <a:spLocks noGrp="1"/>
          </p:cNvSpPr>
          <p:nvPr>
            <p:ph type="title"/>
          </p:nvPr>
        </p:nvSpPr>
        <p:spPr/>
        <p:txBody>
          <a:bodyPr/>
          <a:lstStyle/>
          <a:p>
            <a:r>
              <a:rPr lang="en-US" dirty="0">
                <a:solidFill>
                  <a:srgbClr val="0070C0"/>
                </a:solidFill>
              </a:rPr>
              <a:t>Invalid tokens</a:t>
            </a:r>
          </a:p>
        </p:txBody>
      </p:sp>
    </p:spTree>
    <p:extLst>
      <p:ext uri="{BB962C8B-B14F-4D97-AF65-F5344CB8AC3E}">
        <p14:creationId xmlns:p14="http://schemas.microsoft.com/office/powerpoint/2010/main" val="1282829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992BF9-1852-F1DF-27E0-CD7883A71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0058"/>
            <a:ext cx="12192000" cy="1537883"/>
          </a:xfrm>
          <a:prstGeom prst="rect">
            <a:avLst/>
          </a:prstGeom>
        </p:spPr>
      </p:pic>
      <p:sp>
        <p:nvSpPr>
          <p:cNvPr id="4" name="Title 3">
            <a:extLst>
              <a:ext uri="{FF2B5EF4-FFF2-40B4-BE49-F238E27FC236}">
                <a16:creationId xmlns:a16="http://schemas.microsoft.com/office/drawing/2014/main" id="{43ACFEAE-19B6-8C6C-7E94-302092720D33}"/>
              </a:ext>
            </a:extLst>
          </p:cNvPr>
          <p:cNvSpPr>
            <a:spLocks noGrp="1"/>
          </p:cNvSpPr>
          <p:nvPr>
            <p:ph type="title"/>
          </p:nvPr>
        </p:nvSpPr>
        <p:spPr/>
        <p:txBody>
          <a:bodyPr/>
          <a:lstStyle/>
          <a:p>
            <a:r>
              <a:rPr lang="en-US" dirty="0">
                <a:solidFill>
                  <a:srgbClr val="0070C0"/>
                </a:solidFill>
              </a:rPr>
              <a:t>Syntax Error</a:t>
            </a:r>
          </a:p>
        </p:txBody>
      </p:sp>
    </p:spTree>
    <p:extLst>
      <p:ext uri="{BB962C8B-B14F-4D97-AF65-F5344CB8AC3E}">
        <p14:creationId xmlns:p14="http://schemas.microsoft.com/office/powerpoint/2010/main" val="2117515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528613B-21AC-A741-7719-30CF8D9BC8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521" y="566057"/>
            <a:ext cx="10500861" cy="6127249"/>
          </a:xfrm>
          <a:prstGeom prst="rect">
            <a:avLst/>
          </a:prstGeom>
        </p:spPr>
      </p:pic>
    </p:spTree>
    <p:extLst>
      <p:ext uri="{BB962C8B-B14F-4D97-AF65-F5344CB8AC3E}">
        <p14:creationId xmlns:p14="http://schemas.microsoft.com/office/powerpoint/2010/main" val="1558708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A165-572D-4679-FC5E-D8D998320E45}"/>
              </a:ext>
            </a:extLst>
          </p:cNvPr>
          <p:cNvSpPr>
            <a:spLocks noGrp="1"/>
          </p:cNvSpPr>
          <p:nvPr>
            <p:ph type="ctrTitle"/>
          </p:nvPr>
        </p:nvSpPr>
        <p:spPr>
          <a:xfrm>
            <a:off x="479456" y="96763"/>
            <a:ext cx="7766936" cy="930849"/>
          </a:xfrm>
        </p:spPr>
        <p:txBody>
          <a:bodyPr/>
          <a:lstStyle/>
          <a:p>
            <a:pPr algn="l"/>
            <a:r>
              <a:rPr lang="en-US" sz="3200" dirty="0">
                <a:latin typeface="Arial" panose="020B0604020202020204" pitchFamily="34" charset="0"/>
                <a:cs typeface="Arial" panose="020B0604020202020204" pitchFamily="34" charset="0"/>
              </a:rPr>
              <a:t> </a:t>
            </a:r>
            <a:r>
              <a:rPr lang="en-US" sz="3200" kern="100" dirty="0">
                <a:solidFill>
                  <a:srgbClr val="4472C4"/>
                </a:solidFill>
                <a:effectLst/>
                <a:highlight>
                  <a:srgbClr val="F7F7F8"/>
                </a:highlight>
                <a:latin typeface="Arial" panose="020B0604020202020204" pitchFamily="34" charset="0"/>
                <a:ea typeface="Calibri" panose="020F0502020204030204" pitchFamily="34" charset="0"/>
                <a:cs typeface="Arial" panose="020B0604020202020204" pitchFamily="34" charset="0"/>
              </a:rPr>
              <a:t>FUTURE ENHANCEMENT</a:t>
            </a:r>
            <a:endParaRPr lang="en-US" sz="32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756A8C4-BD46-525C-436D-8B5E5C30AA4B}"/>
              </a:ext>
            </a:extLst>
          </p:cNvPr>
          <p:cNvSpPr>
            <a:spLocks noGrp="1"/>
          </p:cNvSpPr>
          <p:nvPr>
            <p:ph type="subTitle" idx="1"/>
          </p:nvPr>
        </p:nvSpPr>
        <p:spPr>
          <a:xfrm>
            <a:off x="479456" y="1785257"/>
            <a:ext cx="8794547" cy="3362475"/>
          </a:xfrm>
        </p:spPr>
        <p:txBody>
          <a:bodyPr/>
          <a:lstStyle/>
          <a:p>
            <a:pPr algn="l"/>
            <a:r>
              <a:rPr lang="en-US" sz="2800" dirty="0">
                <a:solidFill>
                  <a:schemeClr val="tx1"/>
                </a:solidFill>
              </a:rPr>
              <a:t>Adding code generation</a:t>
            </a:r>
          </a:p>
          <a:p>
            <a:pPr algn="l"/>
            <a:r>
              <a:rPr lang="en-US" sz="2800" dirty="0">
                <a:solidFill>
                  <a:schemeClr val="tx1"/>
                </a:solidFill>
              </a:rPr>
              <a:t>Adding Optimization For logic</a:t>
            </a:r>
          </a:p>
          <a:p>
            <a:pPr algn="l"/>
            <a:r>
              <a:rPr lang="en-US" sz="2800" dirty="0">
                <a:solidFill>
                  <a:schemeClr val="tx1"/>
                </a:solidFill>
              </a:rPr>
              <a:t>IMPROVING THE CFG(context free Grammar)</a:t>
            </a:r>
          </a:p>
          <a:p>
            <a:pPr algn="l"/>
            <a:r>
              <a:rPr lang="en-US" sz="2800" dirty="0">
                <a:solidFill>
                  <a:schemeClr val="tx1"/>
                </a:solidFill>
              </a:rPr>
              <a:t>Choosing good data structure for parse Tree</a:t>
            </a:r>
            <a:r>
              <a:rPr lang="en-US" dirty="0"/>
              <a:t>  </a:t>
            </a:r>
          </a:p>
        </p:txBody>
      </p:sp>
    </p:spTree>
    <p:extLst>
      <p:ext uri="{BB962C8B-B14F-4D97-AF65-F5344CB8AC3E}">
        <p14:creationId xmlns:p14="http://schemas.microsoft.com/office/powerpoint/2010/main" val="61112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F27C-D349-DA9D-2C85-318F7A619F6E}"/>
              </a:ext>
            </a:extLst>
          </p:cNvPr>
          <p:cNvSpPr>
            <a:spLocks noGrp="1"/>
          </p:cNvSpPr>
          <p:nvPr>
            <p:ph type="title"/>
          </p:nvPr>
        </p:nvSpPr>
        <p:spPr/>
        <p:txBody>
          <a:bodyPr/>
          <a:lstStyle/>
          <a:p>
            <a:r>
              <a:rPr lang="en-US" sz="3600" dirty="0">
                <a:solidFill>
                  <a:srgbClr val="0070C0"/>
                </a:solidFill>
                <a:latin typeface="Arial Black" panose="020B0A04020102020204" pitchFamily="34" charset="0"/>
              </a:rPr>
              <a:t>Introduction</a:t>
            </a:r>
            <a:endParaRPr lang="en-US" dirty="0"/>
          </a:p>
        </p:txBody>
      </p:sp>
      <p:sp>
        <p:nvSpPr>
          <p:cNvPr id="3" name="Content Placeholder 2">
            <a:extLst>
              <a:ext uri="{FF2B5EF4-FFF2-40B4-BE49-F238E27FC236}">
                <a16:creationId xmlns:a16="http://schemas.microsoft.com/office/drawing/2014/main" id="{DE0F4E7C-EB08-9B7D-51AE-CA5DC2ECD44B}"/>
              </a:ext>
            </a:extLst>
          </p:cNvPr>
          <p:cNvSpPr>
            <a:spLocks noGrp="1"/>
          </p:cNvSpPr>
          <p:nvPr>
            <p:ph idx="1"/>
          </p:nvPr>
        </p:nvSpPr>
        <p:spPr>
          <a:xfrm>
            <a:off x="677334" y="2160589"/>
            <a:ext cx="8596668" cy="4353422"/>
          </a:xfrm>
        </p:spPr>
        <p:txBody>
          <a:bodyPr>
            <a:normAutofit fontScale="92500" lnSpcReduction="10000"/>
          </a:bodyPr>
          <a:lstStyle/>
          <a:p>
            <a:r>
              <a:rPr lang="en-US" sz="2600" dirty="0" err="1">
                <a:latin typeface="Arial" panose="020B0604020202020204" pitchFamily="34" charset="0"/>
                <a:cs typeface="Arial" panose="020B0604020202020204" pitchFamily="34" charset="0"/>
              </a:rPr>
              <a:t>Yacc</a:t>
            </a:r>
            <a:r>
              <a:rPr lang="en-US" sz="2600" dirty="0">
                <a:latin typeface="Arial" panose="020B0604020202020204" pitchFamily="34" charset="0"/>
                <a:cs typeface="Arial" panose="020B0604020202020204" pitchFamily="34" charset="0"/>
              </a:rPr>
              <a:t> - </a:t>
            </a:r>
            <a:r>
              <a:rPr lang="en-US" sz="2600" b="0" i="0" dirty="0">
                <a:solidFill>
                  <a:srgbClr val="0D0D0D"/>
                </a:solidFill>
                <a:effectLst/>
                <a:highlight>
                  <a:srgbClr val="FFFFFF"/>
                </a:highlight>
                <a:latin typeface="Arial" panose="020B0604020202020204" pitchFamily="34" charset="0"/>
                <a:cs typeface="Arial" panose="020B0604020202020204" pitchFamily="34" charset="0"/>
              </a:rPr>
              <a:t>stands for "Yet Another Compiler </a:t>
            </a:r>
            <a:r>
              <a:rPr lang="en-US" sz="2600" b="0" i="0" dirty="0" err="1">
                <a:solidFill>
                  <a:srgbClr val="0D0D0D"/>
                </a:solidFill>
                <a:effectLst/>
                <a:highlight>
                  <a:srgbClr val="FFFFFF"/>
                </a:highlight>
                <a:latin typeface="Arial" panose="020B0604020202020204" pitchFamily="34" charset="0"/>
                <a:cs typeface="Arial" panose="020B0604020202020204" pitchFamily="34" charset="0"/>
              </a:rPr>
              <a:t>Compiler</a:t>
            </a:r>
            <a:r>
              <a:rPr lang="en-US" sz="2600" dirty="0">
                <a:solidFill>
                  <a:srgbClr val="0D0D0D"/>
                </a:solidFill>
                <a:highlight>
                  <a:srgbClr val="FFFFFF"/>
                </a:highlight>
                <a:latin typeface="Arial" panose="020B0604020202020204" pitchFamily="34" charset="0"/>
                <a:cs typeface="Arial" panose="020B0604020202020204" pitchFamily="34" charset="0"/>
              </a:rPr>
              <a:t>”</a:t>
            </a:r>
          </a:p>
          <a:p>
            <a:r>
              <a:rPr lang="en-US" sz="2600" b="1" i="0" dirty="0">
                <a:solidFill>
                  <a:srgbClr val="0D0D0D"/>
                </a:solidFill>
                <a:effectLst/>
                <a:highlight>
                  <a:srgbClr val="FFFFFF"/>
                </a:highlight>
                <a:latin typeface="Söhne"/>
              </a:rPr>
              <a:t>Purpose</a:t>
            </a:r>
            <a:r>
              <a:rPr lang="en-US" sz="2600" b="0" i="0" dirty="0">
                <a:solidFill>
                  <a:srgbClr val="0D0D0D"/>
                </a:solidFill>
                <a:effectLst/>
                <a:highlight>
                  <a:srgbClr val="FFFFFF"/>
                </a:highlight>
                <a:latin typeface="Söhne"/>
              </a:rPr>
              <a:t>: YACC is designed to generate a parser: a program that reads source code written in a specific programming language and verifies that the syntax of the program is correct according to the grammatical rules of the language.</a:t>
            </a:r>
          </a:p>
          <a:p>
            <a:pPr algn="l"/>
            <a:r>
              <a:rPr lang="en-US" sz="2600" b="0" i="0" dirty="0">
                <a:solidFill>
                  <a:srgbClr val="0D0D0D"/>
                </a:solidFill>
                <a:effectLst/>
                <a:highlight>
                  <a:srgbClr val="FFFFFF"/>
                </a:highlight>
                <a:latin typeface="Söhne"/>
              </a:rPr>
              <a:t>PLY is a pure-Python implementation of the popular compiler construction tools Lex and </a:t>
            </a:r>
            <a:r>
              <a:rPr lang="en-US" sz="2600" b="0" i="0" dirty="0" err="1">
                <a:solidFill>
                  <a:srgbClr val="0D0D0D"/>
                </a:solidFill>
                <a:effectLst/>
                <a:highlight>
                  <a:srgbClr val="FFFFFF"/>
                </a:highlight>
                <a:latin typeface="Söhne"/>
              </a:rPr>
              <a:t>Yacc</a:t>
            </a:r>
            <a:r>
              <a:rPr lang="en-US" sz="2600" b="0" i="0" dirty="0">
                <a:solidFill>
                  <a:srgbClr val="0D0D0D"/>
                </a:solidFill>
                <a:effectLst/>
                <a:highlight>
                  <a:srgbClr val="FFFFFF"/>
                </a:highlight>
                <a:latin typeface="Söhne"/>
              </a:rPr>
              <a:t>. It provides most of the standard Lex/</a:t>
            </a:r>
            <a:r>
              <a:rPr lang="en-US" sz="2600" b="0" i="0" dirty="0" err="1">
                <a:solidFill>
                  <a:srgbClr val="0D0D0D"/>
                </a:solidFill>
                <a:effectLst/>
                <a:highlight>
                  <a:srgbClr val="FFFFFF"/>
                </a:highlight>
                <a:latin typeface="Söhne"/>
              </a:rPr>
              <a:t>Yacc</a:t>
            </a:r>
            <a:r>
              <a:rPr lang="en-US" sz="2600" b="0" i="0" dirty="0">
                <a:solidFill>
                  <a:srgbClr val="0D0D0D"/>
                </a:solidFill>
                <a:effectLst/>
                <a:highlight>
                  <a:srgbClr val="FFFFFF"/>
                </a:highlight>
                <a:latin typeface="Söhne"/>
              </a:rPr>
              <a:t> features, translating them into Python's object-oriented paradigms and syntax. PLY is designed to be straightforward to use and is fully documented, making it accessible for those familiar with YACC.</a:t>
            </a:r>
          </a:p>
          <a:p>
            <a:pPr marL="0" indent="0">
              <a:buNone/>
            </a:pPr>
            <a:endParaRPr lang="en-US" b="0" i="0" dirty="0">
              <a:solidFill>
                <a:srgbClr val="0D0D0D"/>
              </a:solidFill>
              <a:effectLst/>
              <a:highlight>
                <a:srgbClr val="FFFFFF"/>
              </a:highlight>
              <a:latin typeface="Söhne"/>
            </a:endParaRPr>
          </a:p>
          <a:p>
            <a:endParaRPr lang="en-US" dirty="0">
              <a:solidFill>
                <a:srgbClr val="0D0D0D"/>
              </a:solidFill>
              <a:highlight>
                <a:srgbClr val="FFFFFF"/>
              </a:highlight>
              <a:latin typeface="Söhne"/>
            </a:endParaRPr>
          </a:p>
          <a:p>
            <a:pPr marL="0" indent="0">
              <a:buNone/>
            </a:pPr>
            <a:endParaRPr lang="en-US" b="0" i="0" dirty="0">
              <a:solidFill>
                <a:srgbClr val="0D0D0D"/>
              </a:solidFill>
              <a:effectLst/>
              <a:highlight>
                <a:srgbClr val="FFFFFF"/>
              </a:highlight>
              <a:latin typeface="Söhne"/>
            </a:endParaRPr>
          </a:p>
          <a:p>
            <a:pPr marL="0" indent="0">
              <a:buNone/>
            </a:pPr>
            <a:endParaRPr lang="en-US" b="0" i="0" dirty="0">
              <a:solidFill>
                <a:srgbClr val="0D0D0D"/>
              </a:solidFill>
              <a:effectLst/>
              <a:highlight>
                <a:srgbClr val="FFFFFF"/>
              </a:highlight>
              <a:latin typeface="Söhne"/>
            </a:endParaRP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0547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91F3-19FF-2613-A32C-502071FA9CF3}"/>
              </a:ext>
            </a:extLst>
          </p:cNvPr>
          <p:cNvSpPr>
            <a:spLocks noGrp="1"/>
          </p:cNvSpPr>
          <p:nvPr>
            <p:ph type="title"/>
          </p:nvPr>
        </p:nvSpPr>
        <p:spPr>
          <a:xfrm>
            <a:off x="0" y="0"/>
            <a:ext cx="8596668" cy="1320800"/>
          </a:xfrm>
        </p:spPr>
        <p:txBody>
          <a:bodyPr/>
          <a:lstStyle/>
          <a:p>
            <a:r>
              <a:rPr lang="en-US" b="1" dirty="0">
                <a:solidFill>
                  <a:srgbClr val="0070C0"/>
                </a:solidFill>
                <a:latin typeface="Algerian" panose="04020705040A02060702" pitchFamily="82" charset="0"/>
              </a:rPr>
              <a:t>Q &amp; A</a:t>
            </a:r>
          </a:p>
        </p:txBody>
      </p:sp>
      <p:sp>
        <p:nvSpPr>
          <p:cNvPr id="3" name="Title 1">
            <a:extLst>
              <a:ext uri="{FF2B5EF4-FFF2-40B4-BE49-F238E27FC236}">
                <a16:creationId xmlns:a16="http://schemas.microsoft.com/office/drawing/2014/main" id="{FEA829AD-03AC-DBCA-E5EC-1AAACB620BD7}"/>
              </a:ext>
            </a:extLst>
          </p:cNvPr>
          <p:cNvSpPr txBox="1">
            <a:spLocks/>
          </p:cNvSpPr>
          <p:nvPr/>
        </p:nvSpPr>
        <p:spPr>
          <a:xfrm>
            <a:off x="95794" y="687976"/>
            <a:ext cx="9062577" cy="595666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1800" b="1" i="0" dirty="0">
                <a:solidFill>
                  <a:srgbClr val="0D0D0D"/>
                </a:solidFill>
                <a:effectLst/>
                <a:highlight>
                  <a:srgbClr val="FFFFFF"/>
                </a:highlight>
                <a:latin typeface="Arial" panose="020B0604020202020204" pitchFamily="34" charset="0"/>
                <a:cs typeface="Arial" panose="020B0604020202020204" pitchFamily="34" charset="0"/>
              </a:rPr>
              <a:t>Q: What enhancements are proposed for future versions of the compiler?</a:t>
            </a: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l"/>
            <a:r>
              <a:rPr lang="en-US" sz="1800" b="0" i="0" dirty="0">
                <a:solidFill>
                  <a:srgbClr val="0D0D0D"/>
                </a:solidFill>
                <a:effectLst/>
                <a:highlight>
                  <a:srgbClr val="FFFFFF"/>
                </a:highlight>
                <a:latin typeface="Arial" panose="020B0604020202020204" pitchFamily="34" charset="0"/>
                <a:cs typeface="Arial" panose="020B0604020202020204" pitchFamily="34" charset="0"/>
              </a:rPr>
              <a:t>Future enhancements could include adding new token types (e.g., for functions and classes) and optimizing the grammar. Additionally, choosing a data structure for constructing the parse tree that allows for efficient insertion and traversal could be considered for performance improvements.</a:t>
            </a:r>
          </a:p>
          <a:p>
            <a:pPr algn="l"/>
            <a:endParaRPr lang="en-US" sz="1800" b="1" i="0" dirty="0">
              <a:solidFill>
                <a:srgbClr val="0D0D0D"/>
              </a:solidFill>
              <a:effectLst/>
              <a:highlight>
                <a:srgbClr val="FFFFFF"/>
              </a:highlight>
              <a:latin typeface="Arial" panose="020B0604020202020204" pitchFamily="34" charset="0"/>
              <a:cs typeface="Arial" panose="020B0604020202020204" pitchFamily="34" charset="0"/>
            </a:endParaRPr>
          </a:p>
          <a:p>
            <a:pPr algn="l"/>
            <a:r>
              <a:rPr lang="en-US" sz="1800" b="1" i="0" dirty="0">
                <a:solidFill>
                  <a:srgbClr val="0D0D0D"/>
                </a:solidFill>
                <a:effectLst/>
                <a:highlight>
                  <a:srgbClr val="FFFFFF"/>
                </a:highlight>
                <a:latin typeface="Arial" panose="020B0604020202020204" pitchFamily="34" charset="0"/>
                <a:cs typeface="Arial" panose="020B0604020202020204" pitchFamily="34" charset="0"/>
              </a:rPr>
              <a:t>Q: What results were achieved in this project, and what challenges were encountered?</a:t>
            </a: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l"/>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project successfully reached all its goals, including the construction of the tokenizer and parser classes, and the generation of the AST. A challenge encountered was reduce-reduce conflicts during the use of a Shift-Reduce parser, which led to a switch to the LALR(1) parsing method.</a:t>
            </a:r>
          </a:p>
          <a:p>
            <a:pPr algn="l"/>
            <a:endParaRPr lang="en-US" sz="1800" dirty="0">
              <a:solidFill>
                <a:srgbClr val="0D0D0D"/>
              </a:solidFill>
              <a:highlight>
                <a:srgbClr val="FFFFFF"/>
              </a:highlight>
              <a:latin typeface="Arial" panose="020B0604020202020204" pitchFamily="34" charset="0"/>
              <a:cs typeface="Arial" panose="020B0604020202020204" pitchFamily="34" charset="0"/>
            </a:endParaRPr>
          </a:p>
          <a:p>
            <a:pPr algn="l"/>
            <a:r>
              <a:rPr lang="en-US" sz="1600" b="1" i="0" dirty="0">
                <a:solidFill>
                  <a:schemeClr val="tx1"/>
                </a:solidFill>
                <a:effectLst/>
                <a:highlight>
                  <a:srgbClr val="FFFFFF"/>
                </a:highlight>
                <a:latin typeface="Arial" panose="020B0604020202020204" pitchFamily="34" charset="0"/>
                <a:cs typeface="Arial" panose="020B0604020202020204" pitchFamily="34" charset="0"/>
              </a:rPr>
              <a:t>Q: What kind of error handling mechanisms are integrated into the parser, and how do they function?</a:t>
            </a:r>
            <a:endParaRPr lang="en-US" sz="1600" b="0" i="0" dirty="0">
              <a:solidFill>
                <a:schemeClr val="tx1"/>
              </a:solidFill>
              <a:effectLst/>
              <a:highlight>
                <a:srgbClr val="FFFFFF"/>
              </a:highlight>
              <a:latin typeface="Arial" panose="020B0604020202020204" pitchFamily="34" charset="0"/>
              <a:cs typeface="Arial" panose="020B0604020202020204" pitchFamily="34" charset="0"/>
            </a:endParaRPr>
          </a:p>
          <a:p>
            <a:pPr algn="l"/>
            <a:r>
              <a:rPr lang="en-US" sz="1600" b="0" i="0" dirty="0">
                <a:solidFill>
                  <a:schemeClr val="tx1"/>
                </a:solidFill>
                <a:effectLst/>
                <a:highlight>
                  <a:srgbClr val="FFFFFF"/>
                </a:highlight>
                <a:latin typeface="Arial" panose="020B0604020202020204" pitchFamily="34" charset="0"/>
                <a:cs typeface="Arial" panose="020B0604020202020204" pitchFamily="34" charset="0"/>
              </a:rPr>
              <a:t>Error handling mechanisms are integrated into the parser to identify and report syntax errors during the parsing process. While the document doesn't detail the specific mechanisms, such methods typically involve recognizing unexpected tokens or deviations from the grammar rules and providing informative error messages to the user</a:t>
            </a:r>
          </a:p>
          <a:p>
            <a:pPr algn="l"/>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endParaRPr lang="en-US" sz="1600" b="1" dirty="0">
              <a:solidFill>
                <a:srgbClr val="0070C0"/>
              </a:solidFill>
              <a:latin typeface="Algerian" panose="04020705040A02060702" pitchFamily="82" charset="0"/>
            </a:endParaRPr>
          </a:p>
          <a:p>
            <a:endParaRPr lang="en-US" sz="1600" b="1" dirty="0">
              <a:solidFill>
                <a:srgbClr val="0070C0"/>
              </a:solidFill>
              <a:latin typeface="Algerian" panose="04020705040A02060702" pitchFamily="82" charset="0"/>
            </a:endParaRPr>
          </a:p>
        </p:txBody>
      </p:sp>
    </p:spTree>
    <p:extLst>
      <p:ext uri="{BB962C8B-B14F-4D97-AF65-F5344CB8AC3E}">
        <p14:creationId xmlns:p14="http://schemas.microsoft.com/office/powerpoint/2010/main" val="1756250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54605-9D68-89BD-8DF1-58EF1E9859A4}"/>
              </a:ext>
            </a:extLst>
          </p:cNvPr>
          <p:cNvSpPr>
            <a:spLocks noGrp="1"/>
          </p:cNvSpPr>
          <p:nvPr>
            <p:ph type="title"/>
          </p:nvPr>
        </p:nvSpPr>
        <p:spPr>
          <a:xfrm>
            <a:off x="677334" y="609600"/>
            <a:ext cx="8596668" cy="5338354"/>
          </a:xfrm>
        </p:spPr>
        <p:txBody>
          <a:bodyPr>
            <a:normAutofit/>
          </a:bodyPr>
          <a:lstStyle/>
          <a:p>
            <a:r>
              <a:rPr lang="en-US" sz="1600" b="1" i="0" dirty="0">
                <a:solidFill>
                  <a:srgbClr val="0D0D0D"/>
                </a:solidFill>
                <a:effectLst/>
                <a:highlight>
                  <a:srgbClr val="FFFFFF"/>
                </a:highlight>
                <a:latin typeface="Arial" panose="020B0604020202020204" pitchFamily="34" charset="0"/>
                <a:cs typeface="Arial" panose="020B0604020202020204" pitchFamily="34" charset="0"/>
              </a:rPr>
              <a:t>What is the significance of using LALR(1) parsing for this project, and what advantages does it offer?</a:t>
            </a:r>
            <a:br>
              <a:rPr lang="en-US" sz="1600" dirty="0">
                <a:solidFill>
                  <a:srgbClr val="0D0D0D"/>
                </a:solidFill>
                <a:highlight>
                  <a:srgbClr val="FFFFFF"/>
                </a:highlight>
                <a:latin typeface="Arial" panose="020B0604020202020204" pitchFamily="34" charset="0"/>
                <a:cs typeface="Arial" panose="020B0604020202020204" pitchFamily="34" charset="0"/>
              </a:rPr>
            </a:b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LALR(1) parsing is significant for its efficiency in handling a large class of grammars while being less resource-intensive than other methods like canonical LR parsing. It offers the advantage of deterministic parsing with a single-token lookahead, which helps to resolve ambiguities and make parsing decisions without backtracking.</a:t>
            </a:r>
            <a:br>
              <a:rPr lang="en-US" sz="1600" b="0" i="0" dirty="0">
                <a:solidFill>
                  <a:srgbClr val="0D0D0D"/>
                </a:solidFill>
                <a:effectLst/>
                <a:highlight>
                  <a:srgbClr val="FFFFFF"/>
                </a:highlight>
                <a:latin typeface="Arial" panose="020B0604020202020204" pitchFamily="34" charset="0"/>
                <a:cs typeface="Arial" panose="020B0604020202020204" pitchFamily="34" charset="0"/>
              </a:rPr>
            </a:br>
            <a:br>
              <a:rPr lang="en-US" sz="1600" b="0" i="0" dirty="0">
                <a:solidFill>
                  <a:srgbClr val="0D0D0D"/>
                </a:solidFill>
                <a:effectLst/>
                <a:highlight>
                  <a:srgbClr val="FFFFFF"/>
                </a:highlight>
                <a:latin typeface="Arial" panose="020B0604020202020204" pitchFamily="34" charset="0"/>
                <a:cs typeface="Arial" panose="020B0604020202020204" pitchFamily="34" charset="0"/>
              </a:rPr>
            </a:br>
            <a:br>
              <a:rPr lang="en-US" sz="1600" b="0" i="0" dirty="0">
                <a:solidFill>
                  <a:srgbClr val="0D0D0D"/>
                </a:solidFill>
                <a:effectLst/>
                <a:highlight>
                  <a:srgbClr val="FFFFFF"/>
                </a:highlight>
                <a:latin typeface="Arial" panose="020B0604020202020204" pitchFamily="34" charset="0"/>
                <a:cs typeface="Arial" panose="020B0604020202020204" pitchFamily="34" charset="0"/>
              </a:rPr>
            </a:br>
            <a:br>
              <a:rPr lang="en-US" sz="1050" b="0" i="0" dirty="0">
                <a:solidFill>
                  <a:srgbClr val="0D0D0D"/>
                </a:solidFill>
                <a:effectLst/>
                <a:highlight>
                  <a:srgbClr val="FFFFFF"/>
                </a:highlight>
                <a:latin typeface="Söhne"/>
              </a:rPr>
            </a:br>
            <a:br>
              <a:rPr lang="en-US" sz="1050" b="0" i="0" dirty="0">
                <a:solidFill>
                  <a:srgbClr val="0D0D0D"/>
                </a:solidFill>
                <a:effectLst/>
                <a:highlight>
                  <a:srgbClr val="FFFFFF"/>
                </a:highlight>
                <a:latin typeface="Söhne"/>
              </a:rPr>
            </a:b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8798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087D-18B7-1255-E115-2FCC2CB1EBBF}"/>
              </a:ext>
            </a:extLst>
          </p:cNvPr>
          <p:cNvSpPr>
            <a:spLocks noGrp="1"/>
          </p:cNvSpPr>
          <p:nvPr>
            <p:ph type="title"/>
          </p:nvPr>
        </p:nvSpPr>
        <p:spPr/>
        <p:txBody>
          <a:bodyPr/>
          <a:lstStyle/>
          <a:p>
            <a:r>
              <a:rPr lang="en-US" b="0" i="0" dirty="0">
                <a:solidFill>
                  <a:srgbClr val="0070C0"/>
                </a:solidFill>
                <a:effectLst/>
                <a:latin typeface="Arial Black" panose="020B0A04020102020204" pitchFamily="34" charset="0"/>
              </a:rPr>
              <a:t>References</a:t>
            </a:r>
            <a:endParaRPr lang="en-US" dirty="0">
              <a:solidFill>
                <a:srgbClr val="0070C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0E38B577-B53E-B119-0165-6E5A761CAF32}"/>
              </a:ext>
            </a:extLst>
          </p:cNvPr>
          <p:cNvSpPr>
            <a:spLocks noGrp="1"/>
          </p:cNvSpPr>
          <p:nvPr>
            <p:ph idx="1"/>
          </p:nvPr>
        </p:nvSpPr>
        <p:spPr/>
        <p:txBody>
          <a:bodyPr/>
          <a:lstStyle/>
          <a:p>
            <a:r>
              <a:rPr lang="en-US" dirty="0">
                <a:solidFill>
                  <a:schemeClr val="tx1"/>
                </a:solidFill>
              </a:rPr>
              <a:t>Jordan, W., </a:t>
            </a:r>
            <a:r>
              <a:rPr lang="en-US" dirty="0" err="1">
                <a:solidFill>
                  <a:schemeClr val="tx1"/>
                </a:solidFill>
              </a:rPr>
              <a:t>Bejo</a:t>
            </a:r>
            <a:r>
              <a:rPr lang="en-US" dirty="0">
                <a:solidFill>
                  <a:schemeClr val="tx1"/>
                </a:solidFill>
              </a:rPr>
              <a:t>, A., &amp; </a:t>
            </a:r>
            <a:r>
              <a:rPr lang="en-US" dirty="0" err="1">
                <a:solidFill>
                  <a:schemeClr val="tx1"/>
                </a:solidFill>
              </a:rPr>
              <a:t>Persada</a:t>
            </a:r>
            <a:r>
              <a:rPr lang="en-US" dirty="0">
                <a:solidFill>
                  <a:schemeClr val="tx1"/>
                </a:solidFill>
              </a:rPr>
              <a:t>, A. G. (2019, December). The Development of </a:t>
            </a:r>
            <a:r>
              <a:rPr lang="en-US" dirty="0" err="1">
                <a:solidFill>
                  <a:schemeClr val="tx1"/>
                </a:solidFill>
              </a:rPr>
              <a:t>Lexer</a:t>
            </a:r>
            <a:r>
              <a:rPr lang="en-US" dirty="0">
                <a:solidFill>
                  <a:schemeClr val="tx1"/>
                </a:solidFill>
              </a:rPr>
              <a:t> and Parser as parts of compiler for GAMA32 processor’s instruction-set using Python. In 2019 International Seminar on Research of Information Technology and Intelligent Systems (ISRITI) (pp. 450-455). IEEE.</a:t>
            </a:r>
          </a:p>
          <a:p>
            <a:r>
              <a:rPr lang="en-US" dirty="0">
                <a:solidFill>
                  <a:schemeClr val="tx1"/>
                </a:solidFill>
              </a:rPr>
              <a:t>Ireland, S. M., &amp; Martin, A. C. (2020). </a:t>
            </a:r>
            <a:r>
              <a:rPr lang="en-US" dirty="0" err="1">
                <a:solidFill>
                  <a:schemeClr val="tx1"/>
                </a:solidFill>
              </a:rPr>
              <a:t>atomium</a:t>
            </a:r>
            <a:r>
              <a:rPr lang="en-US" dirty="0">
                <a:solidFill>
                  <a:schemeClr val="tx1"/>
                </a:solidFill>
              </a:rPr>
              <a:t>—a Python structure parser. Bioinformatics, 36(9), 2750-2754.</a:t>
            </a:r>
          </a:p>
          <a:p>
            <a:r>
              <a:rPr lang="en-US" dirty="0" err="1">
                <a:solidFill>
                  <a:schemeClr val="tx1"/>
                </a:solidFill>
              </a:rPr>
              <a:t>Metsker</a:t>
            </a:r>
            <a:r>
              <a:rPr lang="en-US" dirty="0">
                <a:solidFill>
                  <a:schemeClr val="tx1"/>
                </a:solidFill>
              </a:rPr>
              <a:t>, S. J. (2001). Building parsers with Java. Addison-Wesley Professional.</a:t>
            </a:r>
          </a:p>
          <a:p>
            <a:r>
              <a:rPr lang="en-US" b="0" i="0" dirty="0">
                <a:solidFill>
                  <a:srgbClr val="222222"/>
                </a:solidFill>
                <a:effectLst/>
                <a:latin typeface="Arial" panose="020B0604020202020204" pitchFamily="34" charset="0"/>
              </a:rPr>
              <a:t>Hosseini, R., &amp; Brusilovsky, P. (2013, January). </a:t>
            </a:r>
            <a:r>
              <a:rPr lang="en-US" b="0" i="0" dirty="0" err="1">
                <a:solidFill>
                  <a:srgbClr val="222222"/>
                </a:solidFill>
                <a:effectLst/>
                <a:latin typeface="Arial" panose="020B0604020202020204" pitchFamily="34" charset="0"/>
              </a:rPr>
              <a:t>Javaparser</a:t>
            </a:r>
            <a:r>
              <a:rPr lang="en-US" b="0" i="0" dirty="0">
                <a:solidFill>
                  <a:srgbClr val="222222"/>
                </a:solidFill>
                <a:effectLst/>
                <a:latin typeface="Arial" panose="020B0604020202020204" pitchFamily="34" charset="0"/>
              </a:rPr>
              <a:t>: A fine-grain concept indexing tool for java problems. In </a:t>
            </a:r>
            <a:r>
              <a:rPr lang="en-US" b="0" i="1" dirty="0">
                <a:solidFill>
                  <a:srgbClr val="222222"/>
                </a:solidFill>
                <a:effectLst/>
                <a:latin typeface="Arial" panose="020B0604020202020204" pitchFamily="34" charset="0"/>
              </a:rPr>
              <a:t>CEUR Workshop Proceedings</a:t>
            </a:r>
            <a:r>
              <a:rPr lang="en-US" b="0" i="0" dirty="0">
                <a:solidFill>
                  <a:srgbClr val="222222"/>
                </a:solidFill>
                <a:effectLst/>
                <a:latin typeface="Arial" panose="020B0604020202020204" pitchFamily="34" charset="0"/>
              </a:rPr>
              <a:t> (Vol. 1009, pp. 60-63). University of Pittsburgh.</a:t>
            </a:r>
          </a:p>
          <a:p>
            <a:endParaRPr lang="en-US" dirty="0">
              <a:solidFill>
                <a:srgbClr val="0070C0"/>
              </a:solidFill>
            </a:endParaRPr>
          </a:p>
        </p:txBody>
      </p:sp>
    </p:spTree>
    <p:extLst>
      <p:ext uri="{BB962C8B-B14F-4D97-AF65-F5344CB8AC3E}">
        <p14:creationId xmlns:p14="http://schemas.microsoft.com/office/powerpoint/2010/main" val="2959662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4505F-69F1-8D6B-01BE-68F844B74FFB}"/>
              </a:ext>
            </a:extLst>
          </p:cNvPr>
          <p:cNvSpPr>
            <a:spLocks noGrp="1"/>
          </p:cNvSpPr>
          <p:nvPr>
            <p:ph type="title"/>
          </p:nvPr>
        </p:nvSpPr>
        <p:spPr/>
        <p:txBody>
          <a:bodyPr/>
          <a:lstStyle/>
          <a:p>
            <a:r>
              <a:rPr lang="en-US" b="0" i="0" dirty="0">
                <a:solidFill>
                  <a:srgbClr val="0070C0"/>
                </a:solidFill>
                <a:effectLst/>
                <a:latin typeface="Arial Black" panose="020B0A04020102020204" pitchFamily="34" charset="0"/>
              </a:rPr>
              <a:t>References</a:t>
            </a:r>
            <a:endParaRPr lang="en-US" dirty="0"/>
          </a:p>
        </p:txBody>
      </p:sp>
      <p:sp>
        <p:nvSpPr>
          <p:cNvPr id="3" name="Content Placeholder 2">
            <a:extLst>
              <a:ext uri="{FF2B5EF4-FFF2-40B4-BE49-F238E27FC236}">
                <a16:creationId xmlns:a16="http://schemas.microsoft.com/office/drawing/2014/main" id="{8FFD73C4-DEDC-4345-BED8-A0D78700101D}"/>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b="1" u="sn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https://ieeexplore.ieee.org/document/5942077</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u="sn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https://ieeexplore.ieee.org/xpl/ebooks/bookPdfWithBanner.jsp?fileName=6382043.pdf&amp;bkn=6381794&amp;pdfType=chapter</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u="sn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https://ieeexplore.ieee.org/document/6382048</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b="1" u="sng"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https://ieeexplore.ieee.org/document/6382040</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https://ieeexplore.ieee.org/document/6382042</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19945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7848-D9C5-AD10-4601-26F2CCABBC68}"/>
              </a:ext>
            </a:extLst>
          </p:cNvPr>
          <p:cNvSpPr>
            <a:spLocks noGrp="1"/>
          </p:cNvSpPr>
          <p:nvPr>
            <p:ph type="ctrTitle"/>
          </p:nvPr>
        </p:nvSpPr>
        <p:spPr/>
        <p:txBody>
          <a:bodyPr/>
          <a:lstStyle/>
          <a:p>
            <a:pPr algn="ctr"/>
            <a:r>
              <a:rPr lang="en-US" dirty="0">
                <a:solidFill>
                  <a:srgbClr val="0070C0"/>
                </a:solidFill>
              </a:rPr>
              <a:t>Thank You</a:t>
            </a:r>
          </a:p>
        </p:txBody>
      </p:sp>
    </p:spTree>
    <p:extLst>
      <p:ext uri="{BB962C8B-B14F-4D97-AF65-F5344CB8AC3E}">
        <p14:creationId xmlns:p14="http://schemas.microsoft.com/office/powerpoint/2010/main" val="231903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5A55-7E48-CBD3-3E67-3873B4C7BDFA}"/>
              </a:ext>
            </a:extLst>
          </p:cNvPr>
          <p:cNvSpPr>
            <a:spLocks noGrp="1"/>
          </p:cNvSpPr>
          <p:nvPr>
            <p:ph type="title"/>
          </p:nvPr>
        </p:nvSpPr>
        <p:spPr>
          <a:xfrm>
            <a:off x="555414" y="2712719"/>
            <a:ext cx="8596668" cy="1320800"/>
          </a:xfrm>
        </p:spPr>
        <p:txBody>
          <a:bodyPr/>
          <a:lstStyle/>
          <a:p>
            <a:br>
              <a:rPr lang="en-US" dirty="0">
                <a:solidFill>
                  <a:srgbClr val="0070C0"/>
                </a:solidFill>
                <a:latin typeface="Arial Black" panose="020B0A04020102020204" pitchFamily="34" charset="0"/>
              </a:rPr>
            </a:br>
            <a:r>
              <a:rPr lang="en-US" dirty="0">
                <a:solidFill>
                  <a:srgbClr val="0070C0"/>
                </a:solidFill>
                <a:latin typeface="Arial Black" panose="020B0A04020102020204" pitchFamily="34" charset="0"/>
              </a:rPr>
              <a:t>Project Goal</a:t>
            </a:r>
          </a:p>
        </p:txBody>
      </p:sp>
      <p:sp>
        <p:nvSpPr>
          <p:cNvPr id="4" name="Title 1">
            <a:extLst>
              <a:ext uri="{FF2B5EF4-FFF2-40B4-BE49-F238E27FC236}">
                <a16:creationId xmlns:a16="http://schemas.microsoft.com/office/drawing/2014/main" id="{66A9C7A9-D11B-641F-7B29-80A30B56C5C4}"/>
              </a:ext>
            </a:extLst>
          </p:cNvPr>
          <p:cNvSpPr txBox="1">
            <a:spLocks/>
          </p:cNvSpPr>
          <p:nvPr/>
        </p:nvSpPr>
        <p:spPr>
          <a:xfrm>
            <a:off x="677334" y="4044405"/>
            <a:ext cx="6723017" cy="234405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r>
              <a:rPr lang="en-US" sz="2400" dirty="0">
                <a:solidFill>
                  <a:schemeClr val="tx1"/>
                </a:solidFill>
                <a:latin typeface="Arial Black" panose="020B0A04020102020204" pitchFamily="34" charset="0"/>
              </a:rPr>
              <a:t>Implement lexical analysis phase</a:t>
            </a:r>
          </a:p>
          <a:p>
            <a:pPr marL="342900" indent="-342900">
              <a:buFont typeface="Arial" panose="020B0604020202020204" pitchFamily="34" charset="0"/>
              <a:buChar char="•"/>
            </a:pPr>
            <a:r>
              <a:rPr lang="en-US" sz="2400" dirty="0">
                <a:solidFill>
                  <a:schemeClr val="tx1"/>
                </a:solidFill>
                <a:latin typeface="Arial Black" panose="020B0A04020102020204" pitchFamily="34" charset="0"/>
              </a:rPr>
              <a:t>Implement a parser using the LALR method ,CFG</a:t>
            </a:r>
            <a:r>
              <a:rPr lang="en-US" sz="2400" dirty="0">
                <a:solidFill>
                  <a:schemeClr val="tx1"/>
                </a:solidFill>
                <a:latin typeface="Arial" panose="020B0604020202020204" pitchFamily="34" charset="0"/>
                <a:cs typeface="Arial" panose="020B0604020202020204" pitchFamily="34" charset="0"/>
              </a:rPr>
              <a:t>(context free Grammar)</a:t>
            </a:r>
          </a:p>
          <a:p>
            <a:pPr marL="342900" indent="-342900">
              <a:buFont typeface="Arial" panose="020B0604020202020204" pitchFamily="34" charset="0"/>
              <a:buChar char="•"/>
            </a:pPr>
            <a:r>
              <a:rPr lang="en-US" sz="2400" dirty="0">
                <a:solidFill>
                  <a:schemeClr val="tx1"/>
                </a:solidFill>
                <a:latin typeface="Arial Black" panose="020B0A04020102020204" pitchFamily="34" charset="0"/>
              </a:rPr>
              <a:t>Error handling</a:t>
            </a:r>
          </a:p>
          <a:p>
            <a:pPr marL="342900" indent="-342900">
              <a:buFont typeface="Arial" panose="020B0604020202020204" pitchFamily="34" charset="0"/>
              <a:buChar char="•"/>
            </a:pPr>
            <a:r>
              <a:rPr lang="en-US" sz="2400" dirty="0">
                <a:solidFill>
                  <a:schemeClr val="tx1"/>
                </a:solidFill>
                <a:latin typeface="Arial Black" panose="020B0A04020102020204" pitchFamily="34" charset="0"/>
              </a:rPr>
              <a:t>Generate a parse tree (AST)</a:t>
            </a:r>
          </a:p>
        </p:txBody>
      </p:sp>
      <p:sp>
        <p:nvSpPr>
          <p:cNvPr id="5" name="Title 1">
            <a:extLst>
              <a:ext uri="{FF2B5EF4-FFF2-40B4-BE49-F238E27FC236}">
                <a16:creationId xmlns:a16="http://schemas.microsoft.com/office/drawing/2014/main" id="{9D6AD157-1DFB-DCCD-C333-A679F2EA64AC}"/>
              </a:ext>
            </a:extLst>
          </p:cNvPr>
          <p:cNvSpPr txBox="1">
            <a:spLocks/>
          </p:cNvSpPr>
          <p:nvPr/>
        </p:nvSpPr>
        <p:spPr>
          <a:xfrm>
            <a:off x="677334" y="209004"/>
            <a:ext cx="6646575"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dirty="0">
                <a:solidFill>
                  <a:srgbClr val="0070C0"/>
                </a:solidFill>
                <a:latin typeface="Arial Black" panose="020B0A04020102020204" pitchFamily="34" charset="0"/>
              </a:rPr>
            </a:br>
            <a:r>
              <a:rPr lang="en-US" dirty="0">
                <a:solidFill>
                  <a:srgbClr val="0070C0"/>
                </a:solidFill>
                <a:latin typeface="Arial Black" panose="020B0A04020102020204" pitchFamily="34" charset="0"/>
              </a:rPr>
              <a:t>Project </a:t>
            </a:r>
            <a:r>
              <a:rPr lang="en-US" b="0" i="0" dirty="0">
                <a:solidFill>
                  <a:srgbClr val="0070C0"/>
                </a:solidFill>
                <a:effectLst/>
                <a:latin typeface="Arial Black" panose="020B0A04020102020204" pitchFamily="34" charset="0"/>
              </a:rPr>
              <a:t>specification</a:t>
            </a:r>
            <a:endParaRPr lang="en-US" dirty="0">
              <a:solidFill>
                <a:srgbClr val="0070C0"/>
              </a:solidFill>
              <a:latin typeface="Arial Black" panose="020B0A04020102020204" pitchFamily="34" charset="0"/>
            </a:endParaRPr>
          </a:p>
        </p:txBody>
      </p:sp>
      <p:sp>
        <p:nvSpPr>
          <p:cNvPr id="6" name="Title 1">
            <a:extLst>
              <a:ext uri="{FF2B5EF4-FFF2-40B4-BE49-F238E27FC236}">
                <a16:creationId xmlns:a16="http://schemas.microsoft.com/office/drawing/2014/main" id="{E5382B38-02E1-1B54-0F11-CAC6FA657F77}"/>
              </a:ext>
            </a:extLst>
          </p:cNvPr>
          <p:cNvSpPr txBox="1">
            <a:spLocks/>
          </p:cNvSpPr>
          <p:nvPr/>
        </p:nvSpPr>
        <p:spPr>
          <a:xfrm>
            <a:off x="555414" y="1540691"/>
            <a:ext cx="6723017" cy="178598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Arial" panose="020B0604020202020204" pitchFamily="34" charset="0"/>
              <a:buChar char="•"/>
            </a:pPr>
            <a:r>
              <a:rPr lang="en-US" sz="2400" dirty="0">
                <a:solidFill>
                  <a:schemeClr val="tx1"/>
                </a:solidFill>
                <a:latin typeface="Arial Black" panose="020B0A04020102020204" pitchFamily="34" charset="0"/>
              </a:rPr>
              <a:t>Create a mini Java compiler using Python(</a:t>
            </a:r>
            <a:r>
              <a:rPr lang="en-US" sz="2400" dirty="0" err="1">
                <a:solidFill>
                  <a:schemeClr val="tx1"/>
                </a:solidFill>
                <a:latin typeface="Arial Black" panose="020B0A04020102020204" pitchFamily="34" charset="0"/>
              </a:rPr>
              <a:t>yacc</a:t>
            </a:r>
            <a:r>
              <a:rPr lang="en-US" sz="2400" dirty="0">
                <a:solidFill>
                  <a:schemeClr val="tx1"/>
                </a:solidFill>
                <a:latin typeface="Arial Black" panose="020B0A04020102020204" pitchFamily="34" charset="0"/>
              </a:rPr>
              <a:t>) using ply</a:t>
            </a:r>
          </a:p>
          <a:p>
            <a:pPr marL="342900" indent="-342900">
              <a:buFont typeface="Arial" panose="020B0604020202020204" pitchFamily="34" charset="0"/>
              <a:buChar char="•"/>
            </a:pPr>
            <a:r>
              <a:rPr lang="en-US" sz="2400" dirty="0">
                <a:solidFill>
                  <a:schemeClr val="tx1"/>
                </a:solidFill>
                <a:latin typeface="Arial Black" panose="020B0A04020102020204" pitchFamily="34" charset="0"/>
              </a:rPr>
              <a:t>The input will be java.txt file</a:t>
            </a:r>
          </a:p>
          <a:p>
            <a:pPr marL="342900" indent="-342900">
              <a:buFont typeface="Arial" panose="020B0604020202020204" pitchFamily="34" charset="0"/>
              <a:buChar char="•"/>
            </a:pPr>
            <a:r>
              <a:rPr lang="en-US" sz="2400" dirty="0">
                <a:solidFill>
                  <a:schemeClr val="tx1"/>
                </a:solidFill>
                <a:latin typeface="Arial Black" panose="020B0A04020102020204" pitchFamily="34" charset="0"/>
              </a:rPr>
              <a:t>The output will be Parse Tree</a:t>
            </a:r>
          </a:p>
        </p:txBody>
      </p:sp>
    </p:spTree>
    <p:extLst>
      <p:ext uri="{BB962C8B-B14F-4D97-AF65-F5344CB8AC3E}">
        <p14:creationId xmlns:p14="http://schemas.microsoft.com/office/powerpoint/2010/main" val="285943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ACBD-F100-78E4-9114-FA673A550505}"/>
              </a:ext>
            </a:extLst>
          </p:cNvPr>
          <p:cNvSpPr>
            <a:spLocks noGrp="1"/>
          </p:cNvSpPr>
          <p:nvPr>
            <p:ph type="ctrTitle"/>
          </p:nvPr>
        </p:nvSpPr>
        <p:spPr>
          <a:xfrm>
            <a:off x="1123888" y="732488"/>
            <a:ext cx="4388637" cy="887306"/>
          </a:xfrm>
        </p:spPr>
        <p:txBody>
          <a:bodyPr/>
          <a:lstStyle/>
          <a:p>
            <a:r>
              <a:rPr lang="en-US" sz="3600" dirty="0">
                <a:solidFill>
                  <a:srgbClr val="0070C0"/>
                </a:solidFill>
                <a:latin typeface="Arial Black" panose="020B0A04020102020204" pitchFamily="34" charset="0"/>
              </a:rPr>
              <a:t>Lexical Analysis</a:t>
            </a:r>
          </a:p>
        </p:txBody>
      </p:sp>
      <p:sp>
        <p:nvSpPr>
          <p:cNvPr id="3" name="Subtitle 2">
            <a:extLst>
              <a:ext uri="{FF2B5EF4-FFF2-40B4-BE49-F238E27FC236}">
                <a16:creationId xmlns:a16="http://schemas.microsoft.com/office/drawing/2014/main" id="{2D90365C-7982-2625-8A28-36C148C388DB}"/>
              </a:ext>
            </a:extLst>
          </p:cNvPr>
          <p:cNvSpPr>
            <a:spLocks noGrp="1"/>
          </p:cNvSpPr>
          <p:nvPr>
            <p:ph type="subTitle" idx="1"/>
          </p:nvPr>
        </p:nvSpPr>
        <p:spPr>
          <a:xfrm>
            <a:off x="705394" y="1811383"/>
            <a:ext cx="9884229" cy="4972594"/>
          </a:xfrm>
        </p:spPr>
        <p:txBody>
          <a:bodyPr>
            <a:normAutofit fontScale="92500" lnSpcReduction="10000"/>
          </a:bodyPr>
          <a:lstStyle/>
          <a:p>
            <a:pPr marL="342900" indent="-342900" algn="l">
              <a:buFont typeface="Wingdings" panose="05000000000000000000" pitchFamily="2" charset="2"/>
              <a:buChar char="Ø"/>
            </a:pPr>
            <a:r>
              <a:rPr lang="en-US" sz="2400" b="1" kern="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L</a:t>
            </a:r>
            <a:r>
              <a:rPr lang="en-US" sz="2400" b="1"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exical Analysis (</a:t>
            </a:r>
            <a:r>
              <a:rPr lang="en-US" sz="2400" b="1" kern="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Lexer</a:t>
            </a:r>
            <a:r>
              <a:rPr lang="en-US" sz="2400" b="1"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t>
            </a:r>
            <a:r>
              <a:rPr lang="en-US" sz="2400"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This process decomposes the input text into a series of meaningful elements known as tokens. The lex.py module in PLY aids in developing regular expressions that establish the patterns for identifying these tokens from the input program.</a:t>
            </a:r>
          </a:p>
          <a:p>
            <a:pPr marL="342900" indent="-342900" algn="l">
              <a:buFont typeface="Wingdings" panose="05000000000000000000" pitchFamily="2" charset="2"/>
              <a:buChar char="Ø"/>
            </a:pPr>
            <a:endParaRPr lang="en-US" sz="19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l"/>
            <a:r>
              <a:rPr lang="en-US" sz="2400" b="1" kern="100" dirty="0">
                <a:solidFill>
                  <a:srgbClr val="0070C0"/>
                </a:solidFill>
                <a:effectLst/>
                <a:latin typeface="Arial" panose="020B0604020202020204" pitchFamily="34" charset="0"/>
                <a:ea typeface="Calibri" panose="020F0502020204030204" pitchFamily="34" charset="0"/>
                <a:cs typeface="Arial" panose="020B0604020202020204" pitchFamily="34" charset="0"/>
              </a:rPr>
              <a:t>  T</a:t>
            </a:r>
            <a:r>
              <a:rPr lang="en-US" sz="2400" b="1" kern="100" dirty="0">
                <a:solidFill>
                  <a:srgbClr val="0070C0"/>
                </a:solidFill>
                <a:latin typeface="Arial" panose="020B0604020202020204" pitchFamily="34" charset="0"/>
                <a:ea typeface="Calibri" panose="020F0502020204030204" pitchFamily="34" charset="0"/>
                <a:cs typeface="Arial" panose="020B0604020202020204" pitchFamily="34" charset="0"/>
              </a:rPr>
              <a:t>ypes </a:t>
            </a:r>
            <a:r>
              <a:rPr lang="en-US" sz="2400" b="1" kern="100" dirty="0">
                <a:solidFill>
                  <a:srgbClr val="0070C0"/>
                </a:solidFill>
                <a:effectLst/>
                <a:latin typeface="Arial" panose="020B0604020202020204" pitchFamily="34" charset="0"/>
                <a:ea typeface="Calibri" panose="020F0502020204030204" pitchFamily="34" charset="0"/>
                <a:cs typeface="Arial" panose="020B0604020202020204" pitchFamily="34" charset="0"/>
              </a:rPr>
              <a:t>of tokens</a:t>
            </a:r>
          </a:p>
          <a:p>
            <a:pPr algn="l"/>
            <a:r>
              <a:rPr lang="en-US" sz="2400" kern="0" dirty="0">
                <a:solidFill>
                  <a:schemeClr val="tx1"/>
                </a:solidFill>
                <a:latin typeface="Arial" panose="020B0604020202020204" pitchFamily="34" charset="0"/>
                <a:ea typeface="Times New Roman" panose="02020603050405020304" pitchFamily="18" charset="0"/>
                <a:cs typeface="Arial" panose="020B0604020202020204" pitchFamily="34" charset="0"/>
              </a:rPr>
              <a:t>  It </a:t>
            </a:r>
            <a:r>
              <a:rPr lang="en-US" sz="2400"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includes</a:t>
            </a:r>
          </a:p>
          <a:p>
            <a:pPr algn="l"/>
            <a:r>
              <a:rPr lang="en-US" sz="2400"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lang="en-US" sz="2400" kern="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i</a:t>
            </a:r>
            <a:r>
              <a:rPr lang="en-US" sz="2400"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keywords  - reserved words for the programming language</a:t>
            </a:r>
          </a:p>
          <a:p>
            <a:pPr algn="l"/>
            <a:r>
              <a:rPr lang="en-US" sz="2400"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ii) identifiers – user defined variables/ functions</a:t>
            </a:r>
          </a:p>
          <a:p>
            <a:pPr algn="l"/>
            <a:r>
              <a:rPr lang="en-US" sz="2400" kern="0" dirty="0">
                <a:solidFill>
                  <a:schemeClr val="tx1"/>
                </a:solidFill>
                <a:latin typeface="Arial" panose="020B0604020202020204" pitchFamily="34" charset="0"/>
                <a:ea typeface="Times New Roman" panose="02020603050405020304" pitchFamily="18" charset="0"/>
                <a:cs typeface="Arial" panose="020B0604020202020204" pitchFamily="34" charset="0"/>
              </a:rPr>
              <a:t>  iii) </a:t>
            </a:r>
            <a:r>
              <a:rPr lang="en-US" sz="2400"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operators( </a:t>
            </a:r>
            <a:r>
              <a:rPr lang="en-US" sz="2400" kern="0" dirty="0" err="1">
                <a:solidFill>
                  <a:schemeClr val="tx1"/>
                </a:solidFill>
                <a:effectLst/>
                <a:latin typeface="Arial" panose="020B0604020202020204" pitchFamily="34" charset="0"/>
                <a:ea typeface="Times New Roman" panose="02020603050405020304" pitchFamily="18" charset="0"/>
                <a:cs typeface="Arial" panose="020B0604020202020204" pitchFamily="34" charset="0"/>
              </a:rPr>
              <a:t>Arthimatic</a:t>
            </a:r>
            <a:r>
              <a:rPr lang="en-US" sz="2400"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and logical Operators)</a:t>
            </a:r>
          </a:p>
          <a:p>
            <a:pPr algn="l"/>
            <a:r>
              <a:rPr lang="en-US" sz="2400"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  iv) delimiters(separator’s )</a:t>
            </a:r>
          </a:p>
          <a:p>
            <a:pPr algn="l"/>
            <a:r>
              <a:rPr lang="en-US" sz="2400" kern="0" dirty="0">
                <a:solidFill>
                  <a:schemeClr val="tx1"/>
                </a:solidFill>
                <a:latin typeface="Arial" panose="020B0604020202020204" pitchFamily="34" charset="0"/>
                <a:ea typeface="Times New Roman" panose="02020603050405020304" pitchFamily="18" charset="0"/>
                <a:cs typeface="Arial" panose="020B0604020202020204" pitchFamily="34" charset="0"/>
              </a:rPr>
              <a:t>  v) </a:t>
            </a:r>
            <a:r>
              <a:rPr lang="en-US" sz="2400" kern="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literals (constants ).</a:t>
            </a:r>
            <a:endParaRPr lang="en-US" sz="24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gn="l"/>
            <a:endParaRPr lang="en-US" sz="2000" b="0" i="0" dirty="0">
              <a:solidFill>
                <a:srgbClr val="0D0D0D"/>
              </a:solidFill>
              <a:effectLst/>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endParaRPr lang="en-US" sz="2000" b="0" i="0" dirty="0">
              <a:solidFill>
                <a:srgbClr val="0D0D0D"/>
              </a:solidFill>
              <a:effectLst/>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endParaRPr lang="en-US" sz="2000" b="0" i="0" dirty="0">
              <a:solidFill>
                <a:srgbClr val="0D0D0D"/>
              </a:solidFill>
              <a:effectLst/>
              <a:latin typeface="Arial" panose="020B0604020202020204" pitchFamily="34" charset="0"/>
              <a:cs typeface="Arial" panose="020B0604020202020204" pitchFamily="34" charset="0"/>
            </a:endParaRPr>
          </a:p>
          <a:p>
            <a:pPr marL="342900" indent="-342900" algn="l">
              <a:buFont typeface="Wingdings" panose="05000000000000000000" pitchFamily="2" charset="2"/>
              <a:buChar char="Ø"/>
            </a:pPr>
            <a:endParaRPr lang="en-US" sz="2000" b="0" i="0" dirty="0">
              <a:solidFill>
                <a:srgbClr val="0D0D0D"/>
              </a:solidFill>
              <a:effectLst/>
              <a:latin typeface="Arial" panose="020B0604020202020204" pitchFamily="34" charset="0"/>
              <a:cs typeface="Arial" panose="020B0604020202020204" pitchFamily="34" charset="0"/>
            </a:endParaRPr>
          </a:p>
          <a:p>
            <a:endParaRPr lang="en-US" sz="2000" b="0" i="0" dirty="0">
              <a:solidFill>
                <a:srgbClr val="0D0D0D"/>
              </a:solidFill>
              <a:effectLst/>
              <a:latin typeface="Arial" panose="020B0604020202020204" pitchFamily="34" charset="0"/>
              <a:cs typeface="Arial" panose="020B0604020202020204" pitchFamily="34" charset="0"/>
            </a:endParaRPr>
          </a:p>
          <a:p>
            <a:endParaRPr lang="en-US" sz="2000" b="0" i="0" dirty="0">
              <a:solidFill>
                <a:srgbClr val="0D0D0D"/>
              </a:solidFill>
              <a:effectLst/>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3658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495A9-212F-01C5-091A-03A199893C1D}"/>
              </a:ext>
            </a:extLst>
          </p:cNvPr>
          <p:cNvSpPr>
            <a:spLocks noGrp="1"/>
          </p:cNvSpPr>
          <p:nvPr>
            <p:ph type="title"/>
          </p:nvPr>
        </p:nvSpPr>
        <p:spPr/>
        <p:txBody>
          <a:bodyPr/>
          <a:lstStyle/>
          <a:p>
            <a:r>
              <a:rPr lang="en-US" dirty="0">
                <a:solidFill>
                  <a:srgbClr val="0070C0"/>
                </a:solidFill>
              </a:rPr>
              <a:t>Regular Expressions</a:t>
            </a:r>
          </a:p>
        </p:txBody>
      </p:sp>
      <p:sp>
        <p:nvSpPr>
          <p:cNvPr id="3" name="Content Placeholder 2">
            <a:extLst>
              <a:ext uri="{FF2B5EF4-FFF2-40B4-BE49-F238E27FC236}">
                <a16:creationId xmlns:a16="http://schemas.microsoft.com/office/drawing/2014/main" id="{1BF64F55-A089-B164-B314-77D1A211F71C}"/>
              </a:ext>
            </a:extLst>
          </p:cNvPr>
          <p:cNvSpPr>
            <a:spLocks noGrp="1"/>
          </p:cNvSpPr>
          <p:nvPr>
            <p:ph idx="1"/>
          </p:nvPr>
        </p:nvSpPr>
        <p:spPr>
          <a:xfrm>
            <a:off x="677334" y="1332411"/>
            <a:ext cx="8596668" cy="4708951"/>
          </a:xfrm>
        </p:spPr>
        <p:txBody>
          <a:bodyPr/>
          <a:lstStyle/>
          <a:p>
            <a:r>
              <a:rPr lang="en-US" sz="2400" b="0" i="0" dirty="0">
                <a:solidFill>
                  <a:srgbClr val="0D0D0D"/>
                </a:solidFill>
                <a:effectLst/>
                <a:highlight>
                  <a:srgbClr val="FFFFFF"/>
                </a:highlight>
                <a:latin typeface="Arial" panose="020B0604020202020204" pitchFamily="34" charset="0"/>
                <a:cs typeface="Arial" panose="020B0604020202020204" pitchFamily="34" charset="0"/>
              </a:rPr>
              <a:t>A regular expression (often abbreviated as regex or </a:t>
            </a:r>
            <a:r>
              <a:rPr lang="en-US" sz="2400" b="0" i="0" dirty="0" err="1">
                <a:solidFill>
                  <a:srgbClr val="0D0D0D"/>
                </a:solidFill>
                <a:effectLst/>
                <a:highlight>
                  <a:srgbClr val="FFFFFF"/>
                </a:highlight>
                <a:latin typeface="Arial" panose="020B0604020202020204" pitchFamily="34" charset="0"/>
                <a:cs typeface="Arial" panose="020B0604020202020204" pitchFamily="34" charset="0"/>
              </a:rPr>
              <a:t>regexp</a:t>
            </a:r>
            <a:r>
              <a:rPr lang="en-US" sz="2400" b="0" i="0" dirty="0">
                <a:solidFill>
                  <a:srgbClr val="0D0D0D"/>
                </a:solidFill>
                <a:effectLst/>
                <a:highlight>
                  <a:srgbClr val="FFFFFF"/>
                </a:highlight>
                <a:latin typeface="Arial" panose="020B0604020202020204" pitchFamily="34" charset="0"/>
                <a:cs typeface="Arial" panose="020B0604020202020204" pitchFamily="34" charset="0"/>
              </a:rPr>
              <a:t>) is a sequence of characters that forms a search pattern, primarily used for string searching and matching.</a:t>
            </a:r>
          </a:p>
          <a:p>
            <a:pPr marL="0" indent="0">
              <a:buNone/>
            </a:pPr>
            <a:r>
              <a:rPr lang="en-US" sz="2400" b="1" dirty="0">
                <a:solidFill>
                  <a:srgbClr val="0070C0"/>
                </a:solidFill>
                <a:highlight>
                  <a:srgbClr val="FFFFFF"/>
                </a:highlight>
                <a:latin typeface="Arial" panose="020B0604020202020204" pitchFamily="34" charset="0"/>
                <a:cs typeface="Arial" panose="020B0604020202020204" pitchFamily="34" charset="0"/>
              </a:rPr>
              <a:t>Example for Regular Expressions in Python</a:t>
            </a:r>
          </a:p>
          <a:p>
            <a:r>
              <a:rPr lang="en-US" sz="2400" b="1" dirty="0">
                <a:solidFill>
                  <a:srgbClr val="0D0D0D"/>
                </a:solidFill>
                <a:highlight>
                  <a:srgbClr val="FFFFFF"/>
                </a:highlight>
                <a:latin typeface="Arial" panose="020B0604020202020204" pitchFamily="34" charset="0"/>
                <a:cs typeface="Arial" panose="020B0604020202020204" pitchFamily="34" charset="0"/>
              </a:rPr>
              <a:t>Digits – </a:t>
            </a:r>
            <a:r>
              <a:rPr lang="en-US" sz="2400" dirty="0">
                <a:solidFill>
                  <a:srgbClr val="0D0D0D"/>
                </a:solidFill>
                <a:highlight>
                  <a:srgbClr val="FFFFFF"/>
                </a:highlight>
                <a:latin typeface="Arial" panose="020B0604020202020204" pitchFamily="34" charset="0"/>
                <a:cs typeface="Arial" panose="020B0604020202020204" pitchFamily="34" charset="0"/>
              </a:rPr>
              <a:t>r’ \d+(\.\d+)?’</a:t>
            </a:r>
          </a:p>
          <a:p>
            <a:r>
              <a:rPr lang="en-US" sz="2400" b="1" dirty="0">
                <a:solidFill>
                  <a:srgbClr val="0D0D0D"/>
                </a:solidFill>
                <a:highlight>
                  <a:srgbClr val="FFFFFF"/>
                </a:highlight>
                <a:latin typeface="Arial" panose="020B0604020202020204" pitchFamily="34" charset="0"/>
                <a:cs typeface="Arial" panose="020B0604020202020204" pitchFamily="34" charset="0"/>
              </a:rPr>
              <a:t>Identifier/</a:t>
            </a:r>
            <a:r>
              <a:rPr lang="en-US" sz="2400" b="1" dirty="0" err="1">
                <a:solidFill>
                  <a:srgbClr val="0D0D0D"/>
                </a:solidFill>
                <a:highlight>
                  <a:srgbClr val="FFFFFF"/>
                </a:highlight>
                <a:latin typeface="Arial" panose="020B0604020202020204" pitchFamily="34" charset="0"/>
                <a:cs typeface="Arial" panose="020B0604020202020204" pitchFamily="34" charset="0"/>
              </a:rPr>
              <a:t>user_defined_variables</a:t>
            </a:r>
            <a:r>
              <a:rPr lang="en-US" sz="2400" b="1" dirty="0">
                <a:solidFill>
                  <a:srgbClr val="0D0D0D"/>
                </a:solidFill>
                <a:highlight>
                  <a:srgbClr val="FFFFFF"/>
                </a:highlight>
                <a:latin typeface="Arial" panose="020B0604020202020204" pitchFamily="34" charset="0"/>
                <a:cs typeface="Arial" panose="020B0604020202020204" pitchFamily="34" charset="0"/>
              </a:rPr>
              <a:t>:  - </a:t>
            </a:r>
            <a:r>
              <a:rPr lang="en-US" sz="2400" dirty="0">
                <a:solidFill>
                  <a:srgbClr val="0D0D0D"/>
                </a:solidFill>
                <a:highlight>
                  <a:srgbClr val="FFFFFF"/>
                </a:highlight>
                <a:latin typeface="Arial" panose="020B0604020202020204" pitchFamily="34" charset="0"/>
                <a:cs typeface="Arial" panose="020B0604020202020204" pitchFamily="34" charset="0"/>
              </a:rPr>
              <a:t>[a-</a:t>
            </a:r>
            <a:r>
              <a:rPr lang="en-US" sz="2400" dirty="0" err="1">
                <a:solidFill>
                  <a:srgbClr val="0D0D0D"/>
                </a:solidFill>
                <a:highlight>
                  <a:srgbClr val="FFFFFF"/>
                </a:highlight>
                <a:latin typeface="Arial" panose="020B0604020202020204" pitchFamily="34" charset="0"/>
                <a:cs typeface="Arial" panose="020B0604020202020204" pitchFamily="34" charset="0"/>
              </a:rPr>
              <a:t>zA</a:t>
            </a:r>
            <a:r>
              <a:rPr lang="en-US" sz="2400" dirty="0">
                <a:solidFill>
                  <a:srgbClr val="0D0D0D"/>
                </a:solidFill>
                <a:highlight>
                  <a:srgbClr val="FFFFFF"/>
                </a:highlight>
                <a:latin typeface="Arial" panose="020B0604020202020204" pitchFamily="34" charset="0"/>
                <a:cs typeface="Arial" panose="020B0604020202020204" pitchFamily="34" charset="0"/>
              </a:rPr>
              <a:t>-Z_][a-zA-Z0-9_]*</a:t>
            </a:r>
          </a:p>
          <a:p>
            <a:r>
              <a:rPr lang="en-US" sz="2400" b="1" dirty="0" err="1">
                <a:solidFill>
                  <a:srgbClr val="0D0D0D"/>
                </a:solidFill>
                <a:highlight>
                  <a:srgbClr val="FFFFFF"/>
                </a:highlight>
                <a:latin typeface="Arial" panose="020B0604020202020204" pitchFamily="34" charset="0"/>
                <a:cs typeface="Arial" panose="020B0604020202020204" pitchFamily="34" charset="0"/>
              </a:rPr>
              <a:t>i</a:t>
            </a:r>
            <a:r>
              <a:rPr lang="en-US" sz="2400" b="1" dirty="0">
                <a:solidFill>
                  <a:srgbClr val="0D0D0D"/>
                </a:solidFill>
                <a:highlight>
                  <a:srgbClr val="FFFFFF"/>
                </a:highlight>
                <a:latin typeface="Arial" panose="020B0604020202020204" pitchFamily="34" charset="0"/>
                <a:cs typeface="Arial" panose="020B0604020202020204" pitchFamily="34" charset="0"/>
              </a:rPr>
              <a:t>/p string: </a:t>
            </a:r>
            <a:r>
              <a:rPr lang="en-US" sz="2400" dirty="0">
                <a:solidFill>
                  <a:srgbClr val="0D0D0D"/>
                </a:solidFill>
                <a:highlight>
                  <a:srgbClr val="FFFFFF"/>
                </a:highlight>
                <a:latin typeface="Arial" panose="020B0604020202020204" pitchFamily="34" charset="0"/>
                <a:cs typeface="Arial" panose="020B0604020202020204" pitchFamily="34" charset="0"/>
              </a:rPr>
              <a:t>x=5.9</a:t>
            </a:r>
          </a:p>
          <a:p>
            <a:r>
              <a:rPr lang="en-US" sz="2400" b="1" dirty="0">
                <a:solidFill>
                  <a:srgbClr val="0D0D0D"/>
                </a:solidFill>
                <a:highlight>
                  <a:srgbClr val="FFFFFF"/>
                </a:highlight>
                <a:latin typeface="Arial" panose="020B0604020202020204" pitchFamily="34" charset="0"/>
                <a:cs typeface="Arial" panose="020B0604020202020204" pitchFamily="34" charset="0"/>
              </a:rPr>
              <a:t>Lexical analysis output:  </a:t>
            </a:r>
            <a:r>
              <a:rPr lang="en-US" sz="2400" dirty="0">
                <a:solidFill>
                  <a:srgbClr val="0D0D0D"/>
                </a:solidFill>
                <a:highlight>
                  <a:srgbClr val="FFFFFF"/>
                </a:highlight>
                <a:latin typeface="Arial" panose="020B0604020202020204" pitchFamily="34" charset="0"/>
                <a:cs typeface="Arial" panose="020B0604020202020204" pitchFamily="34" charset="0"/>
              </a:rPr>
              <a:t>[{token: “</a:t>
            </a:r>
            <a:r>
              <a:rPr lang="en-US" sz="2400" dirty="0" err="1">
                <a:solidFill>
                  <a:srgbClr val="0D0D0D"/>
                </a:solidFill>
                <a:highlight>
                  <a:srgbClr val="FFFFFF"/>
                </a:highlight>
                <a:latin typeface="Arial" panose="020B0604020202020204" pitchFamily="34" charset="0"/>
                <a:cs typeface="Arial" panose="020B0604020202020204" pitchFamily="34" charset="0"/>
              </a:rPr>
              <a:t>Identifier”,value</a:t>
            </a:r>
            <a:r>
              <a:rPr lang="en-US" sz="2400" dirty="0">
                <a:solidFill>
                  <a:srgbClr val="0D0D0D"/>
                </a:solidFill>
                <a:highlight>
                  <a:srgbClr val="FFFFFF"/>
                </a:highlight>
                <a:latin typeface="Arial" panose="020B0604020202020204" pitchFamily="34" charset="0"/>
                <a:cs typeface="Arial" panose="020B0604020202020204" pitchFamily="34" charset="0"/>
              </a:rPr>
              <a:t>: ‘x’},{token: ‘</a:t>
            </a:r>
            <a:r>
              <a:rPr lang="en-US" sz="2400" dirty="0" err="1">
                <a:solidFill>
                  <a:srgbClr val="0D0D0D"/>
                </a:solidFill>
                <a:highlight>
                  <a:srgbClr val="FFFFFF"/>
                </a:highlight>
                <a:latin typeface="Arial" panose="020B0604020202020204" pitchFamily="34" charset="0"/>
                <a:cs typeface="Arial" panose="020B0604020202020204" pitchFamily="34" charset="0"/>
              </a:rPr>
              <a:t>ASSIGN’,value</a:t>
            </a:r>
            <a:r>
              <a:rPr lang="en-US" sz="2400" dirty="0">
                <a:solidFill>
                  <a:srgbClr val="0D0D0D"/>
                </a:solidFill>
                <a:highlight>
                  <a:srgbClr val="FFFFFF"/>
                </a:highlight>
                <a:latin typeface="Arial" panose="020B0604020202020204" pitchFamily="34" charset="0"/>
                <a:cs typeface="Arial" panose="020B0604020202020204" pitchFamily="34" charset="0"/>
              </a:rPr>
              <a:t>: ‘=‘},{token: ‘</a:t>
            </a:r>
            <a:r>
              <a:rPr lang="en-US" sz="2400" dirty="0" err="1">
                <a:solidFill>
                  <a:srgbClr val="0D0D0D"/>
                </a:solidFill>
                <a:highlight>
                  <a:srgbClr val="FFFFFF"/>
                </a:highlight>
                <a:latin typeface="Arial" panose="020B0604020202020204" pitchFamily="34" charset="0"/>
                <a:cs typeface="Arial" panose="020B0604020202020204" pitchFamily="34" charset="0"/>
              </a:rPr>
              <a:t>Digits’,value</a:t>
            </a:r>
            <a:r>
              <a:rPr lang="en-US" sz="2400" dirty="0">
                <a:solidFill>
                  <a:srgbClr val="0D0D0D"/>
                </a:solidFill>
                <a:highlight>
                  <a:srgbClr val="FFFFFF"/>
                </a:highlight>
                <a:latin typeface="Arial" panose="020B0604020202020204" pitchFamily="34" charset="0"/>
                <a:cs typeface="Arial" panose="020B0604020202020204" pitchFamily="34" charset="0"/>
              </a:rPr>
              <a:t>: ‘5.9’}]</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2860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8FA90-CF03-0BBE-7D3E-D7619E153A72}"/>
              </a:ext>
            </a:extLst>
          </p:cNvPr>
          <p:cNvSpPr>
            <a:spLocks noGrp="1"/>
          </p:cNvSpPr>
          <p:nvPr>
            <p:ph type="title"/>
          </p:nvPr>
        </p:nvSpPr>
        <p:spPr/>
        <p:txBody>
          <a:bodyPr/>
          <a:lstStyle/>
          <a:p>
            <a:r>
              <a:rPr lang="en-US" dirty="0">
                <a:solidFill>
                  <a:srgbClr val="0070C0"/>
                </a:solidFill>
              </a:rPr>
              <a:t>Parsing</a:t>
            </a:r>
          </a:p>
        </p:txBody>
      </p:sp>
      <p:sp>
        <p:nvSpPr>
          <p:cNvPr id="3" name="Content Placeholder 2">
            <a:extLst>
              <a:ext uri="{FF2B5EF4-FFF2-40B4-BE49-F238E27FC236}">
                <a16:creationId xmlns:a16="http://schemas.microsoft.com/office/drawing/2014/main" id="{8E25BBCD-AD5B-42C8-444F-4195E13EC05F}"/>
              </a:ext>
            </a:extLst>
          </p:cNvPr>
          <p:cNvSpPr>
            <a:spLocks noGrp="1"/>
          </p:cNvSpPr>
          <p:nvPr>
            <p:ph idx="1"/>
          </p:nvPr>
        </p:nvSpPr>
        <p:spPr>
          <a:xfrm>
            <a:off x="677334" y="1341121"/>
            <a:ext cx="8596668" cy="5329646"/>
          </a:xfrm>
        </p:spPr>
        <p:txBody>
          <a:bodyPr>
            <a:normAutofit fontScale="92500" lnSpcReduction="10000"/>
          </a:bodyPr>
          <a:lstStyle/>
          <a:p>
            <a:r>
              <a:rPr lang="en-US" sz="2400" dirty="0">
                <a:solidFill>
                  <a:srgbClr val="0D0D0D"/>
                </a:solidFill>
                <a:latin typeface="Arial" panose="020B0604020202020204" pitchFamily="34" charset="0"/>
                <a:cs typeface="Arial" panose="020B0604020202020204" pitchFamily="34" charset="0"/>
              </a:rPr>
              <a:t>It takes stream of tokens provided by the </a:t>
            </a:r>
            <a:r>
              <a:rPr lang="en-US" sz="2400" dirty="0" err="1">
                <a:solidFill>
                  <a:srgbClr val="0D0D0D"/>
                </a:solidFill>
                <a:latin typeface="Arial" panose="020B0604020202020204" pitchFamily="34" charset="0"/>
                <a:cs typeface="Arial" panose="020B0604020202020204" pitchFamily="34" charset="0"/>
              </a:rPr>
              <a:t>lexer</a:t>
            </a:r>
            <a:r>
              <a:rPr lang="en-US" sz="2400" dirty="0">
                <a:solidFill>
                  <a:srgbClr val="0D0D0D"/>
                </a:solidFill>
                <a:latin typeface="Arial" panose="020B0604020202020204" pitchFamily="34" charset="0"/>
                <a:cs typeface="Arial" panose="020B0604020202020204" pitchFamily="34" charset="0"/>
              </a:rPr>
              <a:t> (i.e. from lexical analysis) and uses Some Parsing Technique  to checks whether it follows the defined grammar rules of the language  and constructs  parse tree.</a:t>
            </a:r>
          </a:p>
          <a:p>
            <a:pPr marL="0" indent="0">
              <a:buNone/>
            </a:pPr>
            <a:r>
              <a:rPr lang="en-US" sz="2800" b="1" dirty="0">
                <a:solidFill>
                  <a:srgbClr val="0D0D0D"/>
                </a:solidFill>
                <a:latin typeface="Arial" panose="020B0604020202020204" pitchFamily="34" charset="0"/>
                <a:cs typeface="Arial" panose="020B0604020202020204" pitchFamily="34" charset="0"/>
              </a:rPr>
              <a:t>Parsing Methods:</a:t>
            </a:r>
          </a:p>
          <a:p>
            <a:pPr marL="0" indent="0">
              <a:buNone/>
            </a:pPr>
            <a:r>
              <a:rPr lang="en-US" sz="2800" b="1" dirty="0" err="1">
                <a:solidFill>
                  <a:srgbClr val="0D0D0D"/>
                </a:solidFill>
                <a:latin typeface="Arial" panose="020B0604020202020204" pitchFamily="34" charset="0"/>
                <a:cs typeface="Arial" panose="020B0604020202020204" pitchFamily="34" charset="0"/>
              </a:rPr>
              <a:t>i</a:t>
            </a:r>
            <a:r>
              <a:rPr lang="en-US" sz="2800" b="1" dirty="0">
                <a:solidFill>
                  <a:srgbClr val="0D0D0D"/>
                </a:solidFill>
                <a:latin typeface="Arial" panose="020B0604020202020204" pitchFamily="34" charset="0"/>
                <a:cs typeface="Arial" panose="020B0604020202020204" pitchFamily="34" charset="0"/>
              </a:rPr>
              <a:t>) </a:t>
            </a:r>
            <a:r>
              <a:rPr lang="en-US" sz="2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Top-down: </a:t>
            </a:r>
            <a:r>
              <a:rPr lang="en-US" sz="2800" b="0" i="0" dirty="0">
                <a:solidFill>
                  <a:srgbClr val="0D0D0D"/>
                </a:solidFill>
                <a:effectLst/>
                <a:highlight>
                  <a:srgbClr val="FFFFFF"/>
                </a:highlight>
                <a:latin typeface="Söhne"/>
              </a:rPr>
              <a:t>It Attempts to derive the input string by making a series of guesses about which production rules to apply. If a wrong guess is made, the parser may need to backtrack and try a different rule (unless the parser is predictive and doesn’t require backtracking)</a:t>
            </a:r>
          </a:p>
          <a:p>
            <a:pPr marL="0" indent="0">
              <a:buNone/>
            </a:pPr>
            <a:r>
              <a:rPr lang="en-US" sz="2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Examples:</a:t>
            </a:r>
          </a:p>
          <a:p>
            <a:pPr marL="0" indent="0">
              <a:buNone/>
            </a:pPr>
            <a:r>
              <a:rPr lang="en-US" sz="2800" dirty="0">
                <a:solidFill>
                  <a:schemeClr val="tx1"/>
                </a:solidFill>
                <a:latin typeface="Arial" panose="020B0604020202020204" pitchFamily="34" charset="0"/>
                <a:cs typeface="Arial" panose="020B0604020202020204" pitchFamily="34" charset="0"/>
              </a:rPr>
              <a:t> </a:t>
            </a:r>
            <a:r>
              <a:rPr lang="en-US" sz="2800" kern="0" dirty="0">
                <a:solidFill>
                  <a:srgbClr val="1F1F1F"/>
                </a:solidFill>
                <a:effectLst/>
                <a:latin typeface="Arial" panose="020B0604020202020204" pitchFamily="34" charset="0"/>
                <a:ea typeface="Times New Roman" panose="02020603050405020304" pitchFamily="18" charset="0"/>
              </a:rPr>
              <a:t>Recursive Descent Parsing, LL(1), </a:t>
            </a:r>
            <a:r>
              <a:rPr lang="en-US" sz="2800" dirty="0">
                <a:solidFill>
                  <a:srgbClr val="1F1F1F"/>
                </a:solidFill>
                <a:effectLst/>
                <a:latin typeface="Arial" panose="020B0604020202020204" pitchFamily="34" charset="0"/>
                <a:ea typeface="Calibri" panose="020F0502020204030204" pitchFamily="34" charset="0"/>
              </a:rPr>
              <a:t>Predict-Lookahead Parsing</a:t>
            </a:r>
          </a:p>
          <a:p>
            <a:pPr marL="0" indent="0">
              <a:buNone/>
            </a:pPr>
            <a:endParaRPr lang="en-US" sz="1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0381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C7EE-E685-F378-A670-F34C917744F0}"/>
              </a:ext>
            </a:extLst>
          </p:cNvPr>
          <p:cNvSpPr>
            <a:spLocks noGrp="1"/>
          </p:cNvSpPr>
          <p:nvPr>
            <p:ph type="title"/>
          </p:nvPr>
        </p:nvSpPr>
        <p:spPr>
          <a:xfrm>
            <a:off x="677334" y="609599"/>
            <a:ext cx="8596668" cy="4676503"/>
          </a:xfrm>
        </p:spPr>
        <p:txBody>
          <a:bodyPr>
            <a:normAutofit fontScale="90000"/>
          </a:bodyPr>
          <a:lstStyle/>
          <a:p>
            <a:pPr marL="0" indent="0"/>
            <a:r>
              <a:rPr lang="en-US" b="1" kern="0" dirty="0">
                <a:solidFill>
                  <a:srgbClr val="1F1F1F"/>
                </a:solidFill>
                <a:latin typeface="Arial" panose="020B0604020202020204" pitchFamily="34" charset="0"/>
                <a:ea typeface="Calibri" panose="020F0502020204030204" pitchFamily="34" charset="0"/>
              </a:rPr>
              <a:t>ii) </a:t>
            </a:r>
            <a:r>
              <a:rPr lang="en-US" b="1" kern="0" dirty="0" err="1">
                <a:solidFill>
                  <a:srgbClr val="1F1F1F"/>
                </a:solidFill>
                <a:latin typeface="Arial" panose="020B0604020202020204" pitchFamily="34" charset="0"/>
                <a:ea typeface="Calibri" panose="020F0502020204030204" pitchFamily="34" charset="0"/>
              </a:rPr>
              <a:t>Botton</a:t>
            </a:r>
            <a:r>
              <a:rPr lang="en-US" b="1" kern="0" dirty="0">
                <a:solidFill>
                  <a:srgbClr val="1F1F1F"/>
                </a:solidFill>
                <a:latin typeface="Arial" panose="020B0604020202020204" pitchFamily="34" charset="0"/>
                <a:ea typeface="Calibri" panose="020F0502020204030204" pitchFamily="34" charset="0"/>
              </a:rPr>
              <a:t>-up: </a:t>
            </a:r>
            <a:r>
              <a:rPr lang="en-US" b="0" i="0" dirty="0">
                <a:solidFill>
                  <a:srgbClr val="0D0D0D"/>
                </a:solidFill>
                <a:effectLst/>
                <a:highlight>
                  <a:srgbClr val="FFFFFF"/>
                </a:highlight>
                <a:latin typeface="Arial" panose="020B0604020202020204" pitchFamily="34" charset="0"/>
                <a:cs typeface="Arial" panose="020B0604020202020204" pitchFamily="34" charset="0"/>
              </a:rPr>
              <a:t>Builds up the parse tree by creating the leaves first and then working up towards the root, eventually ending at the start symbol of the grammar.</a:t>
            </a:r>
            <a:br>
              <a:rPr lang="en-US" b="0" i="0" dirty="0">
                <a:solidFill>
                  <a:srgbClr val="0D0D0D"/>
                </a:solidFill>
                <a:effectLst/>
                <a:highlight>
                  <a:srgbClr val="FFFFFF"/>
                </a:highlight>
                <a:latin typeface="Arial" panose="020B0604020202020204" pitchFamily="34" charset="0"/>
                <a:cs typeface="Arial" panose="020B0604020202020204" pitchFamily="34" charset="0"/>
              </a:rPr>
            </a:br>
            <a:r>
              <a:rPr lang="en-US" sz="36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Examples:</a:t>
            </a:r>
            <a:br>
              <a:rPr lang="en-US" kern="0" dirty="0">
                <a:solidFill>
                  <a:srgbClr val="1F1F1F"/>
                </a:solidFill>
                <a:latin typeface="Arial" panose="020B0604020202020204" pitchFamily="34" charset="0"/>
                <a:ea typeface="Calibri" panose="020F0502020204030204" pitchFamily="34" charset="0"/>
              </a:rPr>
            </a:br>
            <a:r>
              <a:rPr lang="en-US" sz="3200" kern="0" dirty="0">
                <a:solidFill>
                  <a:srgbClr val="1F1F1F"/>
                </a:solidFill>
                <a:effectLst/>
                <a:latin typeface="Arial" panose="020B0604020202020204" pitchFamily="34" charset="0"/>
                <a:ea typeface="Calibri" panose="020F0502020204030204" pitchFamily="34" charset="0"/>
              </a:rPr>
              <a:t> </a:t>
            </a:r>
            <a:r>
              <a:rPr lang="en-US" sz="3200" dirty="0">
                <a:solidFill>
                  <a:srgbClr val="1F1F1F"/>
                </a:solidFill>
                <a:effectLst/>
                <a:latin typeface="Arial" panose="020B0604020202020204" pitchFamily="34" charset="0"/>
                <a:ea typeface="Calibri" panose="020F0502020204030204" pitchFamily="34" charset="0"/>
              </a:rPr>
              <a:t>Shift-Reduce</a:t>
            </a:r>
            <a:r>
              <a:rPr lang="en-US" sz="3200" kern="0" dirty="0">
                <a:solidFill>
                  <a:srgbClr val="1F1F1F"/>
                </a:solidFill>
                <a:effectLst/>
                <a:latin typeface="Arial" panose="020B0604020202020204" pitchFamily="34" charset="0"/>
                <a:ea typeface="Calibri" panose="020F0502020204030204" pitchFamily="34" charset="0"/>
              </a:rPr>
              <a:t>,</a:t>
            </a:r>
            <a:r>
              <a:rPr lang="en-US" sz="3200" dirty="0">
                <a:solidFill>
                  <a:srgbClr val="1F1F1F"/>
                </a:solidFill>
                <a:effectLst/>
                <a:highlight>
                  <a:srgbClr val="FFFFFF"/>
                </a:highlight>
                <a:latin typeface="Arial" panose="020B0604020202020204" pitchFamily="34" charset="0"/>
                <a:ea typeface="Calibri" panose="020F0502020204030204" pitchFamily="34" charset="0"/>
              </a:rPr>
              <a:t> LR(k) </a:t>
            </a:r>
            <a:r>
              <a:rPr lang="en-US" sz="3200" kern="0" dirty="0">
                <a:solidFill>
                  <a:srgbClr val="1F1F1F"/>
                </a:solidFill>
                <a:effectLst/>
                <a:highlight>
                  <a:srgbClr val="FFFFFF"/>
                </a:highlight>
                <a:latin typeface="Arial" panose="020B0604020202020204" pitchFamily="34" charset="0"/>
                <a:ea typeface="Calibri" panose="020F0502020204030204" pitchFamily="34" charset="0"/>
              </a:rPr>
              <a:t>, </a:t>
            </a:r>
            <a:r>
              <a:rPr lang="en-US" sz="3200" dirty="0">
                <a:solidFill>
                  <a:srgbClr val="1F1F1F"/>
                </a:solidFill>
                <a:effectLst/>
                <a:highlight>
                  <a:srgbClr val="FFFFFF"/>
                </a:highlight>
                <a:latin typeface="Arial" panose="020B0604020202020204" pitchFamily="34" charset="0"/>
                <a:ea typeface="Calibri" panose="020F0502020204030204" pitchFamily="34" charset="0"/>
              </a:rPr>
              <a:t>LALR(K) parsing</a:t>
            </a:r>
            <a:br>
              <a:rPr lang="en-US" sz="3200" dirty="0">
                <a:solidFill>
                  <a:srgbClr val="1F1F1F"/>
                </a:solidFill>
                <a:effectLst/>
                <a:highlight>
                  <a:srgbClr val="FFFFFF"/>
                </a:highlight>
                <a:latin typeface="Arial" panose="020B0604020202020204" pitchFamily="34" charset="0"/>
                <a:ea typeface="Calibri" panose="020F0502020204030204" pitchFamily="34" charset="0"/>
              </a:rPr>
            </a:br>
            <a:r>
              <a:rPr lang="en-US" sz="2800" dirty="0">
                <a:solidFill>
                  <a:srgbClr val="0070C0"/>
                </a:solidFill>
                <a:latin typeface="Arial" panose="020B0604020202020204" pitchFamily="34" charset="0"/>
                <a:cs typeface="Arial" panose="020B0604020202020204" pitchFamily="34" charset="0"/>
              </a:rPr>
              <a:t>Disadvantages</a:t>
            </a:r>
            <a:br>
              <a:rPr lang="en-US" sz="2800" dirty="0">
                <a:solidFill>
                  <a:srgbClr val="0D0D0D"/>
                </a:solidFill>
                <a:latin typeface="Arial" panose="020B0604020202020204" pitchFamily="34" charset="0"/>
                <a:cs typeface="Arial" panose="020B0604020202020204" pitchFamily="34" charset="0"/>
              </a:rPr>
            </a:br>
            <a:br>
              <a:rPr lang="en-US" sz="2800" dirty="0">
                <a:solidFill>
                  <a:srgbClr val="0D0D0D"/>
                </a:solidFill>
                <a:latin typeface="Arial" panose="020B0604020202020204" pitchFamily="34" charset="0"/>
                <a:cs typeface="Arial" panose="020B0604020202020204" pitchFamily="34" charset="0"/>
              </a:rPr>
            </a:br>
            <a:r>
              <a:rPr lang="en-US" sz="3200" dirty="0">
                <a:solidFill>
                  <a:schemeClr val="tx1"/>
                </a:solidFill>
                <a:latin typeface="Arial" panose="020B0604020202020204" pitchFamily="34" charset="0"/>
                <a:cs typeface="Arial" panose="020B0604020202020204" pitchFamily="34" charset="0"/>
              </a:rPr>
              <a:t>Using other parsing techniques but the result is not accurate and these techniques uses backtracking and some have shift-shift (or) reduce-reduce conflict</a:t>
            </a:r>
            <a:br>
              <a:rPr lang="en-US" sz="3200" kern="0" dirty="0">
                <a:solidFill>
                  <a:srgbClr val="1F1F1F"/>
                </a:solidFill>
                <a:effectLst/>
                <a:latin typeface="Arial" panose="020B0604020202020204" pitchFamily="34" charset="0"/>
                <a:ea typeface="Times New Roman" panose="02020603050405020304" pitchFamily="18" charset="0"/>
              </a:rPr>
            </a:br>
            <a:endParaRPr lang="en-US" dirty="0"/>
          </a:p>
        </p:txBody>
      </p:sp>
    </p:spTree>
    <p:extLst>
      <p:ext uri="{BB962C8B-B14F-4D97-AF65-F5344CB8AC3E}">
        <p14:creationId xmlns:p14="http://schemas.microsoft.com/office/powerpoint/2010/main" val="293565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B832-84EE-7966-BE79-C1F6725A4E48}"/>
              </a:ext>
            </a:extLst>
          </p:cNvPr>
          <p:cNvSpPr>
            <a:spLocks noGrp="1"/>
          </p:cNvSpPr>
          <p:nvPr>
            <p:ph type="title"/>
          </p:nvPr>
        </p:nvSpPr>
        <p:spPr>
          <a:xfrm>
            <a:off x="677334" y="609600"/>
            <a:ext cx="8596668" cy="1820091"/>
          </a:xfrm>
        </p:spPr>
        <p:txBody>
          <a:bodyPr>
            <a:normAutofit fontScale="90000"/>
          </a:bodyPr>
          <a:lstStyle/>
          <a:p>
            <a:pPr marL="342900" indent="-342900">
              <a:buFont typeface="Wingdings" panose="05000000000000000000" pitchFamily="2" charset="2"/>
              <a:buChar char="Ø"/>
            </a:pPr>
            <a:r>
              <a:rPr lang="en-US" sz="2700" b="1" kern="0" dirty="0">
                <a:solidFill>
                  <a:srgbClr val="4472C4"/>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Tools and Technologies</a:t>
            </a:r>
            <a:br>
              <a:rPr lang="en-US" sz="27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br>
              <a:rPr lang="en-US" sz="27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r>
              <a:rPr lang="en-US" sz="2700" b="1" kern="0" dirty="0">
                <a:solidFill>
                  <a:srgbClr val="1F1F1F"/>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Programming Language:</a:t>
            </a:r>
            <a:r>
              <a:rPr lang="en-US" sz="2700" kern="0" dirty="0">
                <a:solidFill>
                  <a:srgbClr val="1F1F1F"/>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Python 3</a:t>
            </a:r>
            <a:br>
              <a:rPr lang="en-US" sz="2700" kern="100" dirty="0">
                <a:solidFill>
                  <a:srgbClr val="1F1F1F"/>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r>
              <a:rPr lang="en-US" sz="2700" b="1" kern="0" dirty="0">
                <a:solidFill>
                  <a:srgbClr val="1F1F1F"/>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Library:</a:t>
            </a:r>
            <a:r>
              <a:rPr lang="en-US" sz="2700" kern="0" dirty="0">
                <a:solidFill>
                  <a:srgbClr val="1F1F1F"/>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PLY (Python Lex-</a:t>
            </a:r>
            <a:r>
              <a:rPr lang="en-US" sz="2700" kern="0" dirty="0" err="1">
                <a:solidFill>
                  <a:srgbClr val="1F1F1F"/>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Yacc</a:t>
            </a:r>
            <a:r>
              <a:rPr lang="en-US" sz="2700" kern="0" dirty="0">
                <a:solidFill>
                  <a:srgbClr val="1F1F1F"/>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Module</a:t>
            </a:r>
            <a:br>
              <a:rPr lang="en-US" sz="2700" kern="0" dirty="0">
                <a:solidFill>
                  <a:srgbClr val="1F1F1F"/>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br>
            <a:r>
              <a:rPr lang="en-US" sz="2700" b="1" kern="0" dirty="0">
                <a:solidFill>
                  <a:srgbClr val="1F1F1F"/>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System Requirements:</a:t>
            </a:r>
            <a:r>
              <a:rPr lang="en-US" sz="2700" kern="0" dirty="0">
                <a:solidFill>
                  <a:srgbClr val="1F1F1F"/>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4 GB RAM AND 120 GB</a:t>
            </a:r>
            <a:br>
              <a:rPr lang="en-US" sz="2700" kern="0" dirty="0">
                <a:solidFill>
                  <a:srgbClr val="1F1F1F"/>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br>
            <a:r>
              <a:rPr lang="en-US" sz="2700" b="1" kern="0" dirty="0">
                <a:solidFill>
                  <a:srgbClr val="1F1F1F"/>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Operating System:</a:t>
            </a:r>
            <a:r>
              <a:rPr lang="en-US" sz="2700" kern="0" dirty="0">
                <a:solidFill>
                  <a:srgbClr val="1F1F1F"/>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Windows 11</a:t>
            </a:r>
            <a:br>
              <a:rPr lang="en-US" sz="1800" kern="0" dirty="0">
                <a:solidFill>
                  <a:srgbClr val="1F1F1F"/>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br>
            <a:br>
              <a:rPr lang="en-US" sz="1800" kern="0" dirty="0">
                <a:solidFill>
                  <a:srgbClr val="1F1F1F"/>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br>
            <a:br>
              <a:rPr lang="en-US" sz="1800" kern="0" dirty="0">
                <a:solidFill>
                  <a:srgbClr val="1F1F1F"/>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br>
            <a:br>
              <a:rPr lang="en-US" sz="1800" dirty="0">
                <a:solidFill>
                  <a:srgbClr val="0D0D0D"/>
                </a:solidFill>
                <a:latin typeface="Arial" panose="020B0604020202020204" pitchFamily="34" charset="0"/>
                <a:cs typeface="Arial" panose="020B0604020202020204" pitchFamily="34" charset="0"/>
              </a:rPr>
            </a:br>
            <a:r>
              <a:rPr lang="en-US" sz="2200" b="1" dirty="0">
                <a:solidFill>
                  <a:srgbClr val="0D0D0D"/>
                </a:solidFill>
                <a:latin typeface="Arial" panose="020B0604020202020204" pitchFamily="34" charset="0"/>
                <a:cs typeface="Arial" panose="020B0604020202020204" pitchFamily="34" charset="0"/>
              </a:rPr>
              <a:t>LALR(K):</a:t>
            </a:r>
            <a:r>
              <a:rPr lang="en-US" sz="2200" dirty="0">
                <a:solidFill>
                  <a:srgbClr val="0D0D0D"/>
                </a:solidFill>
                <a:latin typeface="Arial" panose="020B0604020202020204" pitchFamily="34" charset="0"/>
                <a:cs typeface="Arial" panose="020B0604020202020204" pitchFamily="34" charset="0"/>
              </a:rPr>
              <a:t> this is bottom up parsing technique which will be used for </a:t>
            </a:r>
            <a:r>
              <a:rPr lang="en-US" sz="2200" b="0" i="0" dirty="0">
                <a:solidFill>
                  <a:srgbClr val="0D0D0D"/>
                </a:solidFill>
                <a:effectLst/>
                <a:latin typeface="Arial" panose="020B0604020202020204" pitchFamily="34" charset="0"/>
                <a:cs typeface="Arial" panose="020B0604020202020204" pitchFamily="34" charset="0"/>
              </a:rPr>
              <a:t>syntactic analysis</a:t>
            </a:r>
            <a:r>
              <a:rPr lang="en-US" sz="2200" b="0" i="0" dirty="0">
                <a:solidFill>
                  <a:srgbClr val="0D0D0D"/>
                </a:solidFill>
                <a:effectLst/>
                <a:latin typeface="Söhne"/>
              </a:rPr>
              <a:t>  </a:t>
            </a:r>
            <a:r>
              <a:rPr lang="en-US" sz="2200" b="0" i="0" dirty="0">
                <a:solidFill>
                  <a:srgbClr val="0D0D0D"/>
                </a:solidFill>
                <a:effectLst/>
                <a:latin typeface="Arial" panose="020B0604020202020204" pitchFamily="34" charset="0"/>
                <a:cs typeface="Arial" panose="020B0604020202020204" pitchFamily="34" charset="0"/>
              </a:rPr>
              <a:t>in compilers (i.e. for parsing). It looks k tokens a head and it reduces the stack elements using CFG rules and parse table constructed usin</a:t>
            </a:r>
            <a:r>
              <a:rPr lang="en-US" sz="2200" dirty="0">
                <a:solidFill>
                  <a:srgbClr val="0D0D0D"/>
                </a:solidFill>
                <a:latin typeface="Arial" panose="020B0604020202020204" pitchFamily="34" charset="0"/>
                <a:cs typeface="Arial" panose="020B0604020202020204" pitchFamily="34" charset="0"/>
              </a:rPr>
              <a:t>g first and follow sets </a:t>
            </a:r>
            <a:r>
              <a:rPr lang="en-US" sz="2200" b="0" i="0" dirty="0">
                <a:solidFill>
                  <a:srgbClr val="0D0D0D"/>
                </a:solidFill>
                <a:effectLst/>
                <a:latin typeface="Arial" panose="020B0604020202020204" pitchFamily="34" charset="0"/>
                <a:cs typeface="Arial" panose="020B0604020202020204" pitchFamily="34" charset="0"/>
              </a:rPr>
              <a:t>defined for programming languages.</a:t>
            </a:r>
            <a:br>
              <a:rPr lang="en-US" sz="2200" b="0" i="0" dirty="0">
                <a:solidFill>
                  <a:srgbClr val="0D0D0D"/>
                </a:solidFill>
                <a:effectLst/>
                <a:latin typeface="Arial" panose="020B0604020202020204" pitchFamily="34" charset="0"/>
                <a:cs typeface="Arial" panose="020B0604020202020204" pitchFamily="34" charset="0"/>
              </a:rPr>
            </a:br>
            <a:br>
              <a:rPr lang="en-US" sz="2200" dirty="0">
                <a:solidFill>
                  <a:srgbClr val="0D0D0D"/>
                </a:solidFill>
                <a:latin typeface="Arial" panose="020B0604020202020204" pitchFamily="34" charset="0"/>
                <a:cs typeface="Arial" panose="020B0604020202020204" pitchFamily="34" charset="0"/>
              </a:rPr>
            </a:br>
            <a:r>
              <a:rPr lang="en-US" sz="2200" b="1" dirty="0">
                <a:solidFill>
                  <a:srgbClr val="0D0D0D"/>
                </a:solidFill>
                <a:latin typeface="Arial" panose="020B0604020202020204" pitchFamily="34" charset="0"/>
                <a:cs typeface="Arial" panose="020B0604020202020204" pitchFamily="34" charset="0"/>
              </a:rPr>
              <a:t>Parser Tree: </a:t>
            </a:r>
            <a:r>
              <a:rPr lang="en-US" sz="2200" dirty="0">
                <a:solidFill>
                  <a:srgbClr val="0D0D0D"/>
                </a:solidFill>
                <a:latin typeface="Arial" panose="020B0604020202020204" pitchFamily="34" charset="0"/>
                <a:cs typeface="Arial" panose="020B0604020202020204" pitchFamily="34" charset="0"/>
              </a:rPr>
              <a:t>This is the syntax tree the parser generates for further optimization and transformation of source code to machine code. (the tree generated here is called Abstract Syntax Tree)</a:t>
            </a:r>
            <a:br>
              <a:rPr lang="en-US" sz="1800" dirty="0">
                <a:solidFill>
                  <a:srgbClr val="0D0D0D"/>
                </a:solidFill>
                <a:latin typeface="Arial" panose="020B0604020202020204" pitchFamily="34" charset="0"/>
                <a:cs typeface="Arial" panose="020B0604020202020204" pitchFamily="34" charset="0"/>
              </a:rPr>
            </a:br>
            <a:br>
              <a:rPr lang="en-US" sz="1800" dirty="0">
                <a:solidFill>
                  <a:srgbClr val="0D0D0D"/>
                </a:solidFill>
                <a:latin typeface="Arial" panose="020B0604020202020204" pitchFamily="34" charset="0"/>
                <a:cs typeface="Arial" panose="020B0604020202020204" pitchFamily="34" charset="0"/>
              </a:rPr>
            </a:br>
            <a:br>
              <a:rPr lang="en-US" sz="1800" dirty="0">
                <a:solidFill>
                  <a:srgbClr val="0D0D0D"/>
                </a:solidFill>
                <a:latin typeface="Arial" panose="020B0604020202020204" pitchFamily="34" charset="0"/>
                <a:cs typeface="Arial" panose="020B0604020202020204" pitchFamily="34" charset="0"/>
              </a:rPr>
            </a:br>
            <a:br>
              <a:rPr lang="en-US" sz="2000" dirty="0">
                <a:solidFill>
                  <a:schemeClr val="tx1"/>
                </a:solidFill>
                <a:latin typeface="Arial" panose="020B0604020202020204" pitchFamily="34" charset="0"/>
                <a:cs typeface="Arial" panose="020B0604020202020204" pitchFamily="34" charset="0"/>
              </a:rPr>
            </a:br>
            <a:br>
              <a:rPr lang="en-US" sz="1800" b="1" dirty="0">
                <a:solidFill>
                  <a:srgbClr val="0D0D0D"/>
                </a:solidFill>
                <a:latin typeface="Arial" panose="020B0604020202020204" pitchFamily="34" charset="0"/>
                <a:cs typeface="Arial" panose="020B0604020202020204" pitchFamily="34" charset="0"/>
              </a:rPr>
            </a:br>
            <a:br>
              <a:rPr lang="en-US" sz="1800" kern="100" dirty="0">
                <a:solidFill>
                  <a:srgbClr val="1F1F1F"/>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1938926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C4EB8-D0EA-45AD-C225-1EBF7CBB0470}"/>
              </a:ext>
            </a:extLst>
          </p:cNvPr>
          <p:cNvSpPr>
            <a:spLocks noGrp="1"/>
          </p:cNvSpPr>
          <p:nvPr>
            <p:ph type="title"/>
          </p:nvPr>
        </p:nvSpPr>
        <p:spPr/>
        <p:txBody>
          <a:bodyPr/>
          <a:lstStyle/>
          <a:p>
            <a:r>
              <a:rPr lang="en-US" dirty="0">
                <a:solidFill>
                  <a:srgbClr val="0070C0"/>
                </a:solidFill>
              </a:rPr>
              <a:t>Shift Reduce Parsing</a:t>
            </a:r>
          </a:p>
        </p:txBody>
      </p:sp>
      <p:pic>
        <p:nvPicPr>
          <p:cNvPr id="4" name="Picture 3">
            <a:extLst>
              <a:ext uri="{FF2B5EF4-FFF2-40B4-BE49-F238E27FC236}">
                <a16:creationId xmlns:a16="http://schemas.microsoft.com/office/drawing/2014/main" id="{66C77F99-4BAD-B253-53DD-AEED5CADB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3635"/>
            <a:ext cx="12086798" cy="4706983"/>
          </a:xfrm>
          <a:prstGeom prst="rect">
            <a:avLst/>
          </a:prstGeom>
        </p:spPr>
      </p:pic>
    </p:spTree>
    <p:extLst>
      <p:ext uri="{BB962C8B-B14F-4D97-AF65-F5344CB8AC3E}">
        <p14:creationId xmlns:p14="http://schemas.microsoft.com/office/powerpoint/2010/main" val="17981809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511</TotalTime>
  <Words>1291</Words>
  <Application>Microsoft Office PowerPoint</Application>
  <PresentationFormat>Widescreen</PresentationFormat>
  <Paragraphs>92</Paragraphs>
  <Slides>24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Algerian</vt:lpstr>
      <vt:lpstr>Arial</vt:lpstr>
      <vt:lpstr>Arial Black</vt:lpstr>
      <vt:lpstr>Calibri</vt:lpstr>
      <vt:lpstr>Söhne</vt:lpstr>
      <vt:lpstr>Symbol</vt:lpstr>
      <vt:lpstr>Times New Roman</vt:lpstr>
      <vt:lpstr>Trebuchet MS</vt:lpstr>
      <vt:lpstr>Wingdings</vt:lpstr>
      <vt:lpstr>Wingdings 3</vt:lpstr>
      <vt:lpstr>Facet</vt:lpstr>
      <vt:lpstr>PowerPoint Presentation</vt:lpstr>
      <vt:lpstr>Introduction</vt:lpstr>
      <vt:lpstr> Project Goal</vt:lpstr>
      <vt:lpstr>Lexical Analysis</vt:lpstr>
      <vt:lpstr>Regular Expressions</vt:lpstr>
      <vt:lpstr>Parsing</vt:lpstr>
      <vt:lpstr>ii) Botton-up: Builds up the parse tree by creating the leaves first and then working up towards the root, eventually ending at the start symbol of the grammar. Examples:  Shift-Reduce, LR(k) , LALR(K) parsing Disadvantages  Using other parsing techniques but the result is not accurate and these techniques uses backtracking and some have shift-shift (or) reduce-reduce conflict </vt:lpstr>
      <vt:lpstr>Tools and Technologies  Programming Language: Python 3 Library: PLY (Python Lex-Yacc) Module System Requirements: 4 GB RAM AND 120 GB Operating System: Windows 11    LALR(K): this is bottom up parsing technique which will be used for syntactic analysis  in compilers (i.e. for parsing). It looks k tokens a head and it reduces the stack elements using CFG rules and parse table constructed using first and follow sets defined for programming languages.  Parser Tree: This is the syntax tree the parser generates for further optimization and transformation of source code to machine code. (the tree generated here is called Abstract Syntax Tree)      </vt:lpstr>
      <vt:lpstr>Shift Reduce Parsing</vt:lpstr>
      <vt:lpstr>FIRST AND FOLLOW SETS</vt:lpstr>
      <vt:lpstr>PowerPoint Presentation</vt:lpstr>
      <vt:lpstr>PowerPoint Presentation</vt:lpstr>
      <vt:lpstr>Parse Table</vt:lpstr>
      <vt:lpstr>PowerPoint Presentation</vt:lpstr>
      <vt:lpstr>PowerPoint Presentation</vt:lpstr>
      <vt:lpstr>Invalid tokens</vt:lpstr>
      <vt:lpstr>Syntax Error</vt:lpstr>
      <vt:lpstr>PowerPoint Presentation</vt:lpstr>
      <vt:lpstr> FUTURE ENHANCEMENT</vt:lpstr>
      <vt:lpstr>Q &amp; A</vt:lpstr>
      <vt:lpstr>What is the significance of using LALR(1) parsing for this project, and what advantages does it offer?  LALR(1) parsing is significant for its efficiency in handling a large class of grammars while being less resource-intensive than other methods like canonical LR parsing. It offers the advantage of deterministic parsing with a single-token lookahead, which helps to resolve ambiguities and make parsing decisions without backtracking.     </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 harsha godavarthi</dc:creator>
  <cp:lastModifiedBy>sri harsha godavarthi</cp:lastModifiedBy>
  <cp:revision>14</cp:revision>
  <dcterms:created xsi:type="dcterms:W3CDTF">2024-02-24T04:57:45Z</dcterms:created>
  <dcterms:modified xsi:type="dcterms:W3CDTF">2024-04-17T18:01:32Z</dcterms:modified>
</cp:coreProperties>
</file>