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Name: </a:t>
            </a:r>
            <a:r>
              <a:rPr lang="en-US" sz="3000" dirty="0"/>
              <a:t>Sri Harsha Vardhan Reddy</a:t>
            </a:r>
          </a:p>
          <a:p>
            <a:endParaRPr lang="en-US" sz="3000" dirty="0"/>
          </a:p>
          <a:p>
            <a:r>
              <a:rPr lang="en-US" sz="3000" b="1" dirty="0"/>
              <a:t>Roll no: </a:t>
            </a:r>
            <a:r>
              <a:rPr lang="en-US" sz="3000" dirty="0"/>
              <a:t>21471A05G7</a:t>
            </a:r>
          </a:p>
          <a:p>
            <a:endParaRPr lang="en-US" sz="3000" dirty="0"/>
          </a:p>
          <a:p>
            <a:r>
              <a:rPr lang="en-US" sz="3000" b="1" dirty="0"/>
              <a:t>College: </a:t>
            </a:r>
            <a:r>
              <a:rPr lang="en-US" sz="3000" dirty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SRI HARSHA</cp:lastModifiedBy>
  <cp:revision>5</cp:revision>
  <dcterms:created xsi:type="dcterms:W3CDTF">2024-03-20T04:36:31Z</dcterms:created>
  <dcterms:modified xsi:type="dcterms:W3CDTF">2024-03-26T06:28:27Z</dcterms:modified>
</cp:coreProperties>
</file>