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74" r:id="rId8"/>
    <p:sldId id="273" r:id="rId9"/>
    <p:sldId id="275" r:id="rId10"/>
    <p:sldId id="276" r:id="rId11"/>
    <p:sldId id="278" r:id="rId12"/>
    <p:sldId id="279" r:id="rId13"/>
    <p:sldId id="280" r:id="rId14"/>
    <p:sldId id="283" r:id="rId15"/>
    <p:sldId id="281" r:id="rId16"/>
    <p:sldId id="282" r:id="rId17"/>
    <p:sldId id="26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Analysing customer churn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egoe UI" panose="020B0502040204020203" pitchFamily="34" charset="0"/>
              </a:rPr>
              <a:t>BANK CUSTOMER DATA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E2F19-5D2D-486F-B515-458B8EF3A46A}"/>
              </a:ext>
            </a:extLst>
          </p:cNvPr>
          <p:cNvSpPr txBox="1"/>
          <p:nvPr/>
        </p:nvSpPr>
        <p:spPr>
          <a:xfrm>
            <a:off x="189756" y="522920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U.V. Sri Harsha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Rate by female Gender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CF26823-6C16-4105-A406-BABC47D85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60" y="1701800"/>
            <a:ext cx="7887704" cy="4462463"/>
          </a:xfrm>
        </p:spPr>
      </p:pic>
    </p:spTree>
    <p:extLst>
      <p:ext uri="{BB962C8B-B14F-4D97-AF65-F5344CB8AC3E}">
        <p14:creationId xmlns:p14="http://schemas.microsoft.com/office/powerpoint/2010/main" val="92658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Unchurn</a:t>
            </a:r>
            <a:r>
              <a:rPr lang="en-US" dirty="0"/>
              <a:t> Rate by female Gender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42B42D-12DE-4126-B15F-2D6493494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831" y="1701800"/>
            <a:ext cx="7948762" cy="4462463"/>
          </a:xfrm>
        </p:spPr>
      </p:pic>
    </p:spTree>
    <p:extLst>
      <p:ext uri="{BB962C8B-B14F-4D97-AF65-F5344CB8AC3E}">
        <p14:creationId xmlns:p14="http://schemas.microsoft.com/office/powerpoint/2010/main" val="184255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Rate irrespective of gender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0F31AF4-3BC8-4AB4-B109-F81CB07D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87" y="1701800"/>
            <a:ext cx="7968250" cy="4462463"/>
          </a:xfrm>
        </p:spPr>
      </p:pic>
    </p:spTree>
    <p:extLst>
      <p:ext uri="{BB962C8B-B14F-4D97-AF65-F5344CB8AC3E}">
        <p14:creationId xmlns:p14="http://schemas.microsoft.com/office/powerpoint/2010/main" val="267738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Rate irrespective of gender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F7A2775-8943-463B-8D3B-8B015380B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31" y="1701800"/>
            <a:ext cx="7941363" cy="4462463"/>
          </a:xfrm>
        </p:spPr>
      </p:pic>
    </p:spTree>
    <p:extLst>
      <p:ext uri="{BB962C8B-B14F-4D97-AF65-F5344CB8AC3E}">
        <p14:creationId xmlns:p14="http://schemas.microsoft.com/office/powerpoint/2010/main" val="409509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0179FE-D8D9-4654-B0C3-1F40F48E0A0F}"/>
              </a:ext>
            </a:extLst>
          </p:cNvPr>
          <p:cNvSpPr txBox="1"/>
          <p:nvPr/>
        </p:nvSpPr>
        <p:spPr>
          <a:xfrm>
            <a:off x="4870276" y="2564904"/>
            <a:ext cx="18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End</a:t>
            </a:r>
            <a:endParaRPr lang="en-IN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basically European Banking data considering France , Spain and Germany countries business.</a:t>
            </a:r>
          </a:p>
          <a:p>
            <a:r>
              <a:rPr lang="en-US" dirty="0"/>
              <a:t>The Basic Problem is to identify at what situation  churning/ leaving the bank and what is the customer age group mostly churning happened.</a:t>
            </a:r>
          </a:p>
          <a:p>
            <a:r>
              <a:rPr lang="en-US" dirty="0"/>
              <a:t>The Differentiators are Age , Rate of churning , Gender, Country , Credit card status  and Bank balance. </a:t>
            </a:r>
          </a:p>
          <a:p>
            <a:r>
              <a:rPr lang="en-US" dirty="0"/>
              <a:t>Differentiators helped us to Find the insights and also find lot of clear cut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Analysis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111C06-C238-4EA4-8244-DD8E50E04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63" y="1701800"/>
            <a:ext cx="7942699" cy="4462463"/>
          </a:xfrm>
        </p:spPr>
      </p:pic>
    </p:spTree>
    <p:extLst>
      <p:ext uri="{BB962C8B-B14F-4D97-AF65-F5344CB8AC3E}">
        <p14:creationId xmlns:p14="http://schemas.microsoft.com/office/powerpoint/2010/main" val="37165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Rate by Male Gender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Male activity status is around 48% Gents are inactive and 52% of females are active in the bank also 70% of males having credit cards.</a:t>
            </a:r>
          </a:p>
          <a:p>
            <a:r>
              <a:rPr lang="en-US" dirty="0"/>
              <a:t>Coming to churn rate when males taken into consideration the total churned rate would be 25.1% and when we take the out age factor then most churned would be around 30-50 years </a:t>
            </a:r>
          </a:p>
          <a:p>
            <a:r>
              <a:rPr lang="en-US" dirty="0"/>
              <a:t>When we take  Churned rate as per credit score most of the churned rate in males having credit scores &lt;=500  </a:t>
            </a:r>
          </a:p>
          <a:p>
            <a:r>
              <a:rPr lang="en-US" dirty="0"/>
              <a:t>Coming to Bank balance most females having 1k to 10k are most churned.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4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Rate by  Male Gender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944072-0079-44C6-88EC-65BE621E7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92" y="1701800"/>
            <a:ext cx="8042240" cy="4462463"/>
          </a:xfrm>
        </p:spPr>
      </p:pic>
    </p:spTree>
    <p:extLst>
      <p:ext uri="{BB962C8B-B14F-4D97-AF65-F5344CB8AC3E}">
        <p14:creationId xmlns:p14="http://schemas.microsoft.com/office/powerpoint/2010/main" val="304915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Rate by Female Gender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Male activity status is around 51% ladies are inactive and 49% of females are active in the bank also 71% of females having credit cards.</a:t>
            </a:r>
          </a:p>
          <a:p>
            <a:r>
              <a:rPr lang="en-US" dirty="0"/>
              <a:t>Coming to churn rate when females taken into consideration the total churned rate would be 16.5% and when we take the out age factor then most churned would be around 35-45 years </a:t>
            </a:r>
          </a:p>
          <a:p>
            <a:r>
              <a:rPr lang="en-US" dirty="0"/>
              <a:t>When we take  Churned rate as per credit score most of the churned rate in females having credit scores &lt;=400  </a:t>
            </a:r>
          </a:p>
          <a:p>
            <a:r>
              <a:rPr lang="en-US" dirty="0"/>
              <a:t>Coming to Bank balance most females having above 200k are most churned.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Rate by Female Gender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F78D11-005A-4604-B84D-727313C1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02" y="1701800"/>
            <a:ext cx="7955621" cy="4462463"/>
          </a:xfrm>
        </p:spPr>
      </p:pic>
    </p:spTree>
    <p:extLst>
      <p:ext uri="{BB962C8B-B14F-4D97-AF65-F5344CB8AC3E}">
        <p14:creationId xmlns:p14="http://schemas.microsoft.com/office/powerpoint/2010/main" val="225002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churned male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65C524F-D801-41A7-A84E-05FF4BFDE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57" y="1701800"/>
            <a:ext cx="7973910" cy="4462463"/>
          </a:xfrm>
        </p:spPr>
      </p:pic>
    </p:spTree>
    <p:extLst>
      <p:ext uri="{BB962C8B-B14F-4D97-AF65-F5344CB8AC3E}">
        <p14:creationId xmlns:p14="http://schemas.microsoft.com/office/powerpoint/2010/main" val="418212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Unchurn</a:t>
            </a:r>
            <a:r>
              <a:rPr lang="en-US" dirty="0"/>
              <a:t> Rate by male Gender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E0A8138-C614-4DF5-9030-F05A95C2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4" y="1701800"/>
            <a:ext cx="8010336" cy="4462463"/>
          </a:xfrm>
        </p:spPr>
      </p:pic>
    </p:spTree>
    <p:extLst>
      <p:ext uri="{BB962C8B-B14F-4D97-AF65-F5344CB8AC3E}">
        <p14:creationId xmlns:p14="http://schemas.microsoft.com/office/powerpoint/2010/main" val="199337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261</TotalTime>
  <Words>339</Words>
  <Application>Microsoft Office PowerPoint</Application>
  <PresentationFormat>Custom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Tech 16x9</vt:lpstr>
      <vt:lpstr>Analysing customer churn</vt:lpstr>
      <vt:lpstr>Data Description </vt:lpstr>
      <vt:lpstr>Churn Analysis</vt:lpstr>
      <vt:lpstr>Churn Rate by Male Gender</vt:lpstr>
      <vt:lpstr>Churn Rate by  Male Gender</vt:lpstr>
      <vt:lpstr>Churn Rate by Female Gender</vt:lpstr>
      <vt:lpstr>Churn Rate by Female Gender</vt:lpstr>
      <vt:lpstr>Rate of churned male</vt:lpstr>
      <vt:lpstr>Unchurn Rate by male Gender</vt:lpstr>
      <vt:lpstr>Churn Rate by female Gender</vt:lpstr>
      <vt:lpstr>Unchurn Rate by female Gender</vt:lpstr>
      <vt:lpstr>Churn Rate irrespective of gender</vt:lpstr>
      <vt:lpstr>Churn Rate irrespective of gender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customer churn</dc:title>
  <dc:creator>sri harsha</dc:creator>
  <cp:lastModifiedBy>sri harsha</cp:lastModifiedBy>
  <cp:revision>4</cp:revision>
  <dcterms:created xsi:type="dcterms:W3CDTF">2024-01-28T04:45:20Z</dcterms:created>
  <dcterms:modified xsi:type="dcterms:W3CDTF">2024-01-28T09:07:09Z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