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83" r:id="rId4"/>
    <p:sldId id="282" r:id="rId5"/>
    <p:sldId id="259" r:id="rId6"/>
  </p:sldIdLst>
  <p:sldSz cx="12192000" cy="6858000"/>
  <p:notesSz cx="7104063" cy="10234613"/>
  <p:embeddedFontLst>
    <p:embeddedFont>
      <p:font typeface="Arial Black" panose="020B0A04020102020204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bre Baskerville" panose="02000000000000000000" pitchFamily="2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nFQsu0qTBRZ+C47HNp0tuHCNk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an Madasu" initials="LM" lastIdx="1" clrIdx="0">
    <p:extLst>
      <p:ext uri="{19B8F6BF-5375-455C-9EA6-DF929625EA0E}">
        <p15:presenceInfo xmlns:p15="http://schemas.microsoft.com/office/powerpoint/2012/main" userId="d2c0e1b8f88b9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5020" autoAdjust="0"/>
  </p:normalViewPr>
  <p:slideViewPr>
    <p:cSldViewPr snapToGrid="0">
      <p:cViewPr varScale="1">
        <p:scale>
          <a:sx n="69" d="100"/>
          <a:sy n="69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2" Type="http://customschemas.google.com/relationships/presentationmetadata" Target="meta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8T00:55:29.875" idx="1">
    <p:pos x="7686" y="2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76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24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56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5" y="10616"/>
            <a:ext cx="12181576" cy="6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Code </a:t>
            </a:r>
            <a:r>
              <a:rPr lang="en-GB" sz="36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Refactoring</a:t>
            </a:r>
            <a:r>
              <a:rPr lang="en-GB" sz="36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lang="en-GB" sz="36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Bug</a:t>
            </a:r>
            <a:r>
              <a:rPr lang="en-GB" sz="36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Fixing</a:t>
            </a:r>
            <a:endParaRPr lang="en-GB" sz="36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82D3F-C008-2FF0-A92C-6C48E2F9827F}"/>
              </a:ext>
            </a:extLst>
          </p:cNvPr>
          <p:cNvSpPr txBox="1"/>
          <p:nvPr/>
        </p:nvSpPr>
        <p:spPr>
          <a:xfrm>
            <a:off x="6477000" y="5166665"/>
            <a:ext cx="624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Report by: </a:t>
            </a:r>
            <a:r>
              <a:rPr lang="en-US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K.V </a:t>
            </a:r>
            <a:r>
              <a:rPr lang="en-US" altLang="en-US">
                <a:solidFill>
                  <a:srgbClr val="FF0000"/>
                </a:solidFill>
                <a:latin typeface="Arial Black" panose="020B0A04020102020204" pitchFamily="34" charset="0"/>
              </a:rPr>
              <a:t>Sri Harsha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6D1E-FBCE-594C-8DED-458275C76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BF07C-921B-9789-34C4-4B82ADF0ADBC}"/>
              </a:ext>
            </a:extLst>
          </p:cNvPr>
          <p:cNvSpPr txBox="1"/>
          <p:nvPr/>
        </p:nvSpPr>
        <p:spPr>
          <a:xfrm>
            <a:off x="206188" y="18228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Identified Bugs and Fixes: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169B9-8738-05D4-5F13-211A366D1BD7}"/>
              </a:ext>
            </a:extLst>
          </p:cNvPr>
          <p:cNvSpPr txBox="1"/>
          <p:nvPr/>
        </p:nvSpPr>
        <p:spPr>
          <a:xfrm>
            <a:off x="446729" y="978949"/>
            <a:ext cx="1170790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Bug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Incorrect method in Route Definition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Issue: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original code, the home route was only configured to handle POST requests.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Updated the route definition to accept both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GET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POST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b="1" dirty="0">
              <a:solidFill>
                <a:srgbClr val="ECECEC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b="1" dirty="0">
              <a:solidFill>
                <a:srgbClr val="ECECEC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Bug 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Incorrect Form Submission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 submission method was not specified, leading to a default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causing the form data not to be submitted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Added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request.method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=="post"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HTML form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9C004-ACE0-5E91-16C6-365478EC2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23" b="1"/>
          <a:stretch/>
        </p:blipFill>
        <p:spPr>
          <a:xfrm>
            <a:off x="557414" y="2132647"/>
            <a:ext cx="4624186" cy="557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B5255-104B-9891-7E50-E8BD715CA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61" y="4960102"/>
            <a:ext cx="4615239" cy="488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649684-E933-E7AC-38BE-10223DB09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61" y="3382600"/>
            <a:ext cx="4615239" cy="557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F27FDC-4C39-05BC-66FF-E7B1B5721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14" y="5936148"/>
            <a:ext cx="4624186" cy="4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CAF877-49B3-308D-EAAA-C47E2BA7E6DD}"/>
              </a:ext>
            </a:extLst>
          </p:cNvPr>
          <p:cNvSpPr txBox="1"/>
          <p:nvPr/>
        </p:nvSpPr>
        <p:spPr>
          <a:xfrm>
            <a:off x="178146" y="140221"/>
            <a:ext cx="118357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 3: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Incorrect Request Argument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request.args.get("note")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used to retrieve the note from the form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requests, form data should be accessed through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chemeClr val="tx1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Changed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request.args.get("note")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request.form.get("note")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correctly retrieve the note from the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757F5A-5DD7-5308-7424-AAC3364F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5" y="2293682"/>
            <a:ext cx="3343761" cy="421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F825C-EACB-CC38-8DC7-1B82AA204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86" y="1302439"/>
            <a:ext cx="3343761" cy="421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A91068-B0FA-FF35-9AB3-8BCAADBF8EE8}"/>
              </a:ext>
            </a:extLst>
          </p:cNvPr>
          <p:cNvSpPr txBox="1"/>
          <p:nvPr/>
        </p:nvSpPr>
        <p:spPr>
          <a:xfrm>
            <a:off x="178146" y="2715023"/>
            <a:ext cx="102708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 4: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Unused HTML Form Action 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HTML form had 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set to an empty string, which might cause unexpected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Removed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as it's not needed for submitting the form to the same route.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F7F5C-634D-D5F8-CDF6-B8DF734F1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85" y="3579202"/>
            <a:ext cx="3343761" cy="3692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0B72E-B086-5E82-C878-40216776DFDB}"/>
              </a:ext>
            </a:extLst>
          </p:cNvPr>
          <p:cNvSpPr txBox="1"/>
          <p:nvPr/>
        </p:nvSpPr>
        <p:spPr>
          <a:xfrm>
            <a:off x="178146" y="4530905"/>
            <a:ext cx="109201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 5: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Missing type attribute in submit button.</a:t>
            </a:r>
            <a:endParaRPr lang="en-US" altLang="en-US" sz="1600" b="1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HTML form don’t have the type attribute to Add Note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as it's needed for submitting the form 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812E1D-1CC5-02A0-80E7-96FD5637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85" y="6275705"/>
            <a:ext cx="3343761" cy="4833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E3940B-914B-85E5-1F09-B847A4BFE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85" y="5309643"/>
            <a:ext cx="3343761" cy="4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4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EA50CA-2FAF-4957-E0D2-349A97D4AF25}"/>
              </a:ext>
            </a:extLst>
          </p:cNvPr>
          <p:cNvSpPr txBox="1"/>
          <p:nvPr/>
        </p:nvSpPr>
        <p:spPr>
          <a:xfrm>
            <a:off x="249383" y="23865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3200" b="1" i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IN" sz="3200" dirty="0">
              <a:solidFill>
                <a:srgbClr val="FF0000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00876-6A4D-712A-CE32-17BAA2ED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754"/>
            <a:ext cx="12192000" cy="32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2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283</Words>
  <Application>Microsoft Office PowerPoint</Application>
  <PresentationFormat>Widescreen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Calibri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Vanga</dc:creator>
  <cp:lastModifiedBy>Kankipati Venkata sri Harsha</cp:lastModifiedBy>
  <cp:revision>14</cp:revision>
  <cp:lastPrinted>2024-02-27T21:02:45Z</cp:lastPrinted>
  <dcterms:created xsi:type="dcterms:W3CDTF">2021-02-16T05:19:01Z</dcterms:created>
  <dcterms:modified xsi:type="dcterms:W3CDTF">2024-03-14T07:59:36Z</dcterms:modified>
</cp:coreProperties>
</file>