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" Target="slides/slide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2.xml"/><Relationship Id="rId18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Cross-site Scripting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(XSS)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63550" y="3978800"/>
            <a:ext cx="8468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Input validation, ad infinitum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Many other web-based bugs that are ultimately due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trusting external input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(too much)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Another example: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Ruby on Rails Remote Code Execution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Web request parameters parsed by content type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YAML data can be embedded in XML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Standard Ruby YAML parser can create Ruby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objects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YAML parsing can trigger those objects </a:t>
            </a:r>
          </a:p>
          <a:p>
            <a:pPr indent="-342900" lvl="1" marL="914400">
              <a:spcBef>
                <a:spcPts val="0"/>
              </a:spcBef>
              <a:buClr>
                <a:srgbClr val="38761D"/>
              </a:buClr>
              <a:buSzPct val="100000"/>
              <a:buFont typeface="Economica"/>
            </a:pPr>
            <a:r>
              <a:rPr b="1"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Fix: </a:t>
            </a:r>
            <a:r>
              <a:rPr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filter out or reject YAML, or its code constructs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Key idea: Verify, then trust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source of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many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attacks is carefully crafted data fed to the application from the environment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Common solution idea: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all data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from the environment should be </a:t>
            </a:r>
            <a:r>
              <a:rPr b="1" i="1" lang="en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checked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and/or </a:t>
            </a:r>
            <a:r>
              <a:rPr b="1" i="1" lang="en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sanitized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before it is used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Whitelisting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preferred to </a:t>
            </a:r>
            <a:r>
              <a:rPr i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blacklisting-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secure default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Checking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preferred to </a:t>
            </a:r>
            <a:r>
              <a:rPr i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sanitization-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less to trust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82880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	XSS: Subverting the SOP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Site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attacker.com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provides a malicious 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Tricks the user’s browser into believing that the script’s origin is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bank.com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Runs with </a:t>
            </a:r>
            <a:r>
              <a:rPr lang="en" sz="1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bank.com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’s access privileges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One general approach: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Trick the server of interest (</a:t>
            </a:r>
            <a:r>
              <a:rPr b="1"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bank.com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to actually send the attacker’s script to the user’s browser!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browser will view the script as coming from the same origin...because it does!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	Two types of XSS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  <a:buAutoNum type="arabicPeriod"/>
            </a:pP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Stored (or “persistent”) XSS attack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Attacker leaves their script on the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bank.com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server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server later unwittingly sends it to your browser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Your browser, none the wiser, executes it within the same origin as the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bank.com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server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2.       Reflected XSS attack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Attacker gets you to send the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bank.com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server a URL that includes some Javascript code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Bank.com </a:t>
            </a:r>
            <a:r>
              <a:rPr i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echoes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script back to you in its response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Your browser, none the wiser, executes the script in the response within the same origin as </a:t>
            </a:r>
            <a:r>
              <a:rPr lang="en" u="sng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bank.com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8288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Stored XSS Summary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Target: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User with </a:t>
            </a:r>
            <a:r>
              <a:rPr i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Javascript-enabled browser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who visits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i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user-influenced 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content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page on a vulnerable web service</a:t>
            </a:r>
          </a:p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Attack goal: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run script in user’s browser with the same access as provided to the server’s regular scripts (i.e.,subvert the same origin policy)</a:t>
            </a:r>
          </a:p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Attacker tools: 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ability to leave content on the web server (e.g., via an ordinary browser).</a:t>
            </a:r>
          </a:p>
          <a:p>
            <a:pPr indent="-3429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Economica"/>
            </a:pP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Optional tool: a server for receiving stolen user information</a:t>
            </a:r>
          </a:p>
          <a:p>
            <a:pPr indent="-342900" lvl="0" marL="45720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Key trick: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Server fails to ensure that content uploaded to page doesn’t contain embedded scripts.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	Reflected XSS Summary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Target: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user with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javascript-enabled browser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who uses a vulnerable web service that includes parts of URLs it receives in the web page output it generates</a:t>
            </a:r>
          </a:p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Attack goal: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run script in user’s browser with the same access as provided to the server’s regular scripts</a:t>
            </a:r>
          </a:p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Attacker tools: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get user to click on a specially-crafted URL. Optional tool; a server for receiving stolen user information.</a:t>
            </a:r>
          </a:p>
          <a:p>
            <a:pPr indent="-228600" lvl="0" marL="45720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Key trick: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Server does not ensure that its output does not contain foreign, embedded scripts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XSS Defense: Filter/Escape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Typical defense is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sanitizing: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remove all executable portions of user-provided content that will appear in HTML pages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E.g., look for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&lt;script&gt;.....&lt;/script&gt;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or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&lt;javascript&gt;....&lt;/javascript&gt;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from provided content and remove it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So, if i fill in the “name” field for Facebook as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&lt;script&gt;alert(0)&lt;/script&gt;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and the script tags removed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Often done on blogs. E.g., WordPress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Problem: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Finding the Content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Bad guys are inventive: 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lots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of ways to introduce javascript; e.g., CSS tags and XML-encoded data: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Consolas"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&lt;div style=”background-image: url(javascript:alert(‘javascript’)”&gt;...&lt;/div&gt;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Worse: browsers “helpful” by parsing broken HTML!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Samy figured out that IE permits javascript tag to be split across two lines; evaded MySpace filter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Hard to get it all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100">
                <a:latin typeface="Economica"/>
                <a:ea typeface="Economica"/>
                <a:cs typeface="Economica"/>
                <a:sym typeface="Economica"/>
              </a:rPr>
              <a:t>Better defense: </a:t>
            </a:r>
            <a:r>
              <a:rPr b="1" lang="en" sz="3100">
                <a:latin typeface="Economica"/>
                <a:ea typeface="Economica"/>
                <a:cs typeface="Economica"/>
                <a:sym typeface="Economica"/>
              </a:rPr>
              <a:t>White list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Instead of trying to sanitize, ensure that your application validates all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Headers,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Cookies,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Query strings,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Form fields, and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Hidden fields (i.e all parameters)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….against a rigorous spec of what should be allowed.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Example: Instead of supporting full document markup language, use a simple, restricted subset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XSS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vs.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CSRF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Do not confuse the two: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XSS attacks exploit the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trust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 client browser has in data sent from the legitimate website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 the attacker tries to control what the website sends to the client browser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CSRF attacks exploit the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trust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legitimate website has in data sent from the client browser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 the attacker tries to control what the client browser sends to the website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