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657400" cy="307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387350" lvl="0" marL="91440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Design Categories: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Defense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in Depth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Monitoring/Traceability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01625" y="43122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02950" y="4147125"/>
            <a:ext cx="8619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Defense in Depth (DiD)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Security by diversity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one layer is broken, there is another of a materially different character that needs to be bypassed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Categories: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Prevention/Mitigation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Do all of the following, not just one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Use a firewall for preventing access via non-web ports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Encrypt account data at rest</a:t>
            </a:r>
          </a:p>
          <a:p>
            <a:pPr indent="-342900" lvl="1" marL="91440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Use a safe language for avoiding low-level vulnerabilities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Failure: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Authentication Bypass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650" y="1322200"/>
            <a:ext cx="5322649" cy="32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35300" y="1390900"/>
            <a:ext cx="293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  <a:buChar char="●"/>
            </a:pP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(poor) passwords can be guessed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Bypassing authentication process intent</a:t>
            </a:r>
          </a:p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  <a:buChar char="●"/>
            </a:pP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Passwords can be stolen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○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Defense in depth: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Should encrypt the password database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Assumes that compromise is possible, and thus requires additional defense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743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Economica"/>
                <a:ea typeface="Economica"/>
                <a:cs typeface="Economica"/>
                <a:sym typeface="Economica"/>
              </a:rPr>
              <a:t>DiD: Use community resources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Use hardened code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, perhaps from other projects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E.g.,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crypto libraries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make sure it meets your needs (test it; cf. Heartbleed!)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Vet designs publicly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: No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security by obscurity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Stay up on recent threats and research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NIST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standards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OWASP, CERT, Bugtraq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vulnerability reports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SANS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Newsbites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latest top threats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Academic and industry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conferences and journals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longer term trends, technology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, and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risks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